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56" r:id="rId2"/>
    <p:sldId id="457" r:id="rId3"/>
    <p:sldId id="458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76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492" r:id="rId38"/>
    <p:sldId id="493" r:id="rId39"/>
    <p:sldId id="494" r:id="rId40"/>
    <p:sldId id="495" r:id="rId41"/>
    <p:sldId id="496" r:id="rId42"/>
    <p:sldId id="497" r:id="rId43"/>
    <p:sldId id="498" r:id="rId44"/>
    <p:sldId id="499" r:id="rId45"/>
    <p:sldId id="500" r:id="rId46"/>
    <p:sldId id="501" r:id="rId47"/>
    <p:sldId id="502" r:id="rId48"/>
    <p:sldId id="503" r:id="rId49"/>
    <p:sldId id="504" r:id="rId50"/>
    <p:sldId id="505" r:id="rId51"/>
    <p:sldId id="506" r:id="rId52"/>
    <p:sldId id="507" r:id="rId53"/>
    <p:sldId id="508" r:id="rId54"/>
    <p:sldId id="509" r:id="rId55"/>
    <p:sldId id="510" r:id="rId56"/>
    <p:sldId id="511" r:id="rId57"/>
    <p:sldId id="512" r:id="rId58"/>
    <p:sldId id="513" r:id="rId59"/>
    <p:sldId id="514" r:id="rId60"/>
    <p:sldId id="515" r:id="rId61"/>
    <p:sldId id="516" r:id="rId62"/>
    <p:sldId id="517" r:id="rId63"/>
    <p:sldId id="518" r:id="rId64"/>
    <p:sldId id="519" r:id="rId65"/>
    <p:sldId id="520" r:id="rId66"/>
    <p:sldId id="521" r:id="rId67"/>
    <p:sldId id="522" r:id="rId68"/>
    <p:sldId id="523" r:id="rId69"/>
    <p:sldId id="524" r:id="rId70"/>
    <p:sldId id="525" r:id="rId71"/>
    <p:sldId id="526" r:id="rId72"/>
    <p:sldId id="527" r:id="rId73"/>
    <p:sldId id="528" r:id="rId74"/>
    <p:sldId id="529" r:id="rId75"/>
    <p:sldId id="530" r:id="rId76"/>
    <p:sldId id="531" r:id="rId77"/>
    <p:sldId id="532" r:id="rId78"/>
    <p:sldId id="533" r:id="rId79"/>
    <p:sldId id="534" r:id="rId80"/>
    <p:sldId id="535" r:id="rId81"/>
    <p:sldId id="536" r:id="rId82"/>
    <p:sldId id="537" r:id="rId83"/>
    <p:sldId id="538" r:id="rId84"/>
    <p:sldId id="539" r:id="rId85"/>
    <p:sldId id="540" r:id="rId86"/>
    <p:sldId id="541" r:id="rId87"/>
    <p:sldId id="542" r:id="rId88"/>
    <p:sldId id="543" r:id="rId89"/>
    <p:sldId id="544" r:id="rId90"/>
    <p:sldId id="545" r:id="rId91"/>
    <p:sldId id="546" r:id="rId92"/>
    <p:sldId id="547" r:id="rId93"/>
    <p:sldId id="548" r:id="rId94"/>
    <p:sldId id="549" r:id="rId95"/>
    <p:sldId id="550" r:id="rId96"/>
    <p:sldId id="551" r:id="rId97"/>
    <p:sldId id="552" r:id="rId98"/>
    <p:sldId id="553" r:id="rId99"/>
    <p:sldId id="554" r:id="rId100"/>
    <p:sldId id="555" r:id="rId101"/>
    <p:sldId id="556" r:id="rId102"/>
    <p:sldId id="557" r:id="rId103"/>
    <p:sldId id="558" r:id="rId104"/>
    <p:sldId id="559" r:id="rId105"/>
    <p:sldId id="560" r:id="rId106"/>
    <p:sldId id="561" r:id="rId107"/>
    <p:sldId id="562" r:id="rId108"/>
    <p:sldId id="563" r:id="rId109"/>
    <p:sldId id="564" r:id="rId110"/>
    <p:sldId id="565" r:id="rId111"/>
    <p:sldId id="566" r:id="rId112"/>
    <p:sldId id="567" r:id="rId113"/>
    <p:sldId id="568" r:id="rId114"/>
    <p:sldId id="569" r:id="rId115"/>
    <p:sldId id="570" r:id="rId116"/>
    <p:sldId id="571" r:id="rId117"/>
    <p:sldId id="572" r:id="rId118"/>
    <p:sldId id="573" r:id="rId119"/>
    <p:sldId id="574" r:id="rId120"/>
    <p:sldId id="575" r:id="rId121"/>
    <p:sldId id="576" r:id="rId122"/>
    <p:sldId id="577" r:id="rId123"/>
    <p:sldId id="578" r:id="rId124"/>
    <p:sldId id="579" r:id="rId125"/>
    <p:sldId id="580" r:id="rId126"/>
    <p:sldId id="581" r:id="rId127"/>
    <p:sldId id="582" r:id="rId128"/>
    <p:sldId id="583" r:id="rId129"/>
    <p:sldId id="584" r:id="rId130"/>
    <p:sldId id="585" r:id="rId131"/>
    <p:sldId id="586" r:id="rId132"/>
    <p:sldId id="587" r:id="rId133"/>
    <p:sldId id="588" r:id="rId134"/>
    <p:sldId id="589" r:id="rId135"/>
    <p:sldId id="590" r:id="rId136"/>
    <p:sldId id="591" r:id="rId137"/>
    <p:sldId id="592" r:id="rId138"/>
    <p:sldId id="593" r:id="rId139"/>
    <p:sldId id="594" r:id="rId140"/>
    <p:sldId id="595" r:id="rId141"/>
    <p:sldId id="596" r:id="rId142"/>
    <p:sldId id="597" r:id="rId143"/>
    <p:sldId id="598" r:id="rId144"/>
    <p:sldId id="599" r:id="rId145"/>
    <p:sldId id="600" r:id="rId146"/>
    <p:sldId id="601" r:id="rId147"/>
    <p:sldId id="602" r:id="rId148"/>
    <p:sldId id="603" r:id="rId149"/>
    <p:sldId id="604" r:id="rId150"/>
    <p:sldId id="605" r:id="rId151"/>
    <p:sldId id="606" r:id="rId152"/>
    <p:sldId id="607" r:id="rId153"/>
    <p:sldId id="608" r:id="rId154"/>
    <p:sldId id="609" r:id="rId155"/>
    <p:sldId id="610" r:id="rId156"/>
    <p:sldId id="611" r:id="rId157"/>
    <p:sldId id="612" r:id="rId158"/>
    <p:sldId id="613" r:id="rId159"/>
    <p:sldId id="614" r:id="rId160"/>
    <p:sldId id="615" r:id="rId161"/>
    <p:sldId id="616" r:id="rId162"/>
    <p:sldId id="617" r:id="rId163"/>
    <p:sldId id="618" r:id="rId164"/>
    <p:sldId id="619" r:id="rId165"/>
    <p:sldId id="620" r:id="rId166"/>
    <p:sldId id="621" r:id="rId167"/>
    <p:sldId id="622" r:id="rId168"/>
    <p:sldId id="623" r:id="rId169"/>
    <p:sldId id="624" r:id="rId170"/>
    <p:sldId id="625" r:id="rId171"/>
    <p:sldId id="626" r:id="rId172"/>
    <p:sldId id="627" r:id="rId173"/>
    <p:sldId id="628" r:id="rId174"/>
    <p:sldId id="629" r:id="rId175"/>
    <p:sldId id="630" r:id="rId176"/>
    <p:sldId id="631" r:id="rId177"/>
    <p:sldId id="632" r:id="rId178"/>
    <p:sldId id="633" r:id="rId179"/>
    <p:sldId id="634" r:id="rId180"/>
    <p:sldId id="635" r:id="rId181"/>
    <p:sldId id="636" r:id="rId182"/>
    <p:sldId id="637" r:id="rId183"/>
    <p:sldId id="638" r:id="rId184"/>
    <p:sldId id="639" r:id="rId185"/>
    <p:sldId id="640" r:id="rId186"/>
    <p:sldId id="641" r:id="rId187"/>
    <p:sldId id="642" r:id="rId188"/>
    <p:sldId id="643" r:id="rId189"/>
    <p:sldId id="644" r:id="rId190"/>
    <p:sldId id="645" r:id="rId191"/>
    <p:sldId id="646" r:id="rId192"/>
    <p:sldId id="647" r:id="rId193"/>
    <p:sldId id="648" r:id="rId194"/>
    <p:sldId id="649" r:id="rId195"/>
    <p:sldId id="650" r:id="rId196"/>
    <p:sldId id="651" r:id="rId197"/>
    <p:sldId id="652" r:id="rId198"/>
    <p:sldId id="653" r:id="rId199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2" autoAdjust="0"/>
    <p:restoredTop sz="94651" autoAdjust="0"/>
  </p:normalViewPr>
  <p:slideViewPr>
    <p:cSldViewPr>
      <p:cViewPr varScale="1">
        <p:scale>
          <a:sx n="77" d="100"/>
          <a:sy n="77" d="100"/>
        </p:scale>
        <p:origin x="1680" y="10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56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764" cy="975358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07998" y="1549396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7998" y="9245581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07998" y="507998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09" y="9344973"/>
            <a:ext cx="4658833" cy="40862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9454" y="9339231"/>
            <a:ext cx="2257420" cy="37147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764" cy="975358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07998" y="1549396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7998" y="9245581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07998" y="507998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09" y="9344973"/>
            <a:ext cx="4658833" cy="40862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9454" y="9339231"/>
            <a:ext cx="2257420" cy="37147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954" y="770766"/>
            <a:ext cx="4509688" cy="4435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3004764" cy="975358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07998" y="1549396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7998" y="9245581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07998" y="507998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2909" y="9344973"/>
            <a:ext cx="4658833" cy="40862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39454" y="9339231"/>
            <a:ext cx="2257420" cy="3714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2923" y="2920079"/>
            <a:ext cx="11530330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2923" y="3082004"/>
            <a:ext cx="11739245" cy="2082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74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8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290.png"/><Relationship Id="rId7" Type="http://schemas.openxmlformats.org/officeDocument/2006/relationships/image" Target="../media/image396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Relationship Id="rId9" Type="http://schemas.openxmlformats.org/officeDocument/2006/relationships/image" Target="../media/image39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402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411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6.png"/><Relationship Id="rId4" Type="http://schemas.openxmlformats.org/officeDocument/2006/relationships/image" Target="../media/image41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13" Type="http://schemas.openxmlformats.org/officeDocument/2006/relationships/image" Target="../media/image431.png"/><Relationship Id="rId3" Type="http://schemas.openxmlformats.org/officeDocument/2006/relationships/image" Target="../media/image290.png"/><Relationship Id="rId7" Type="http://schemas.openxmlformats.org/officeDocument/2006/relationships/image" Target="../media/image425.png"/><Relationship Id="rId12" Type="http://schemas.openxmlformats.org/officeDocument/2006/relationships/image" Target="../media/image430.png"/><Relationship Id="rId2" Type="http://schemas.openxmlformats.org/officeDocument/2006/relationships/image" Target="../media/image418.png"/><Relationship Id="rId16" Type="http://schemas.openxmlformats.org/officeDocument/2006/relationships/image" Target="../media/image4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4.png"/><Relationship Id="rId11" Type="http://schemas.openxmlformats.org/officeDocument/2006/relationships/image" Target="../media/image429.png"/><Relationship Id="rId5" Type="http://schemas.openxmlformats.org/officeDocument/2006/relationships/image" Target="../media/image423.png"/><Relationship Id="rId15" Type="http://schemas.openxmlformats.org/officeDocument/2006/relationships/image" Target="../media/image433.png"/><Relationship Id="rId10" Type="http://schemas.openxmlformats.org/officeDocument/2006/relationships/image" Target="../media/image428.png"/><Relationship Id="rId4" Type="http://schemas.openxmlformats.org/officeDocument/2006/relationships/image" Target="../media/image422.png"/><Relationship Id="rId9" Type="http://schemas.openxmlformats.org/officeDocument/2006/relationships/image" Target="../media/image427.png"/><Relationship Id="rId14" Type="http://schemas.openxmlformats.org/officeDocument/2006/relationships/image" Target="../media/image43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7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290.png"/><Relationship Id="rId7" Type="http://schemas.openxmlformats.org/officeDocument/2006/relationships/image" Target="../media/image441.png"/><Relationship Id="rId12" Type="http://schemas.openxmlformats.org/officeDocument/2006/relationships/image" Target="../media/image446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5" Type="http://schemas.openxmlformats.org/officeDocument/2006/relationships/image" Target="../media/image439.png"/><Relationship Id="rId10" Type="http://schemas.openxmlformats.org/officeDocument/2006/relationships/image" Target="../media/image444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0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290.png"/><Relationship Id="rId7" Type="http://schemas.openxmlformats.org/officeDocument/2006/relationships/image" Target="../media/image4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4.png"/><Relationship Id="rId11" Type="http://schemas.openxmlformats.org/officeDocument/2006/relationships/image" Target="../media/image459.png"/><Relationship Id="rId5" Type="http://schemas.openxmlformats.org/officeDocument/2006/relationships/image" Target="../media/image453.png"/><Relationship Id="rId10" Type="http://schemas.openxmlformats.org/officeDocument/2006/relationships/image" Target="../media/image458.png"/><Relationship Id="rId4" Type="http://schemas.openxmlformats.org/officeDocument/2006/relationships/image" Target="../media/image452.png"/><Relationship Id="rId9" Type="http://schemas.openxmlformats.org/officeDocument/2006/relationships/image" Target="../media/image45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3" Type="http://schemas.openxmlformats.org/officeDocument/2006/relationships/image" Target="../media/image290.png"/><Relationship Id="rId7" Type="http://schemas.openxmlformats.org/officeDocument/2006/relationships/image" Target="../media/image467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6.png"/><Relationship Id="rId5" Type="http://schemas.openxmlformats.org/officeDocument/2006/relationships/image" Target="../media/image465.png"/><Relationship Id="rId10" Type="http://schemas.openxmlformats.org/officeDocument/2006/relationships/image" Target="../media/image470.png"/><Relationship Id="rId4" Type="http://schemas.openxmlformats.org/officeDocument/2006/relationships/image" Target="../media/image464.png"/><Relationship Id="rId9" Type="http://schemas.openxmlformats.org/officeDocument/2006/relationships/image" Target="../media/image4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jpg"/><Relationship Id="rId4" Type="http://schemas.openxmlformats.org/officeDocument/2006/relationships/image" Target="../media/image4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3" Type="http://schemas.openxmlformats.org/officeDocument/2006/relationships/image" Target="../media/image290.png"/><Relationship Id="rId7" Type="http://schemas.openxmlformats.org/officeDocument/2006/relationships/image" Target="../media/image467.png"/><Relationship Id="rId12" Type="http://schemas.openxmlformats.org/officeDocument/2006/relationships/image" Target="../media/image472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6.png"/><Relationship Id="rId11" Type="http://schemas.openxmlformats.org/officeDocument/2006/relationships/image" Target="../media/image471.png"/><Relationship Id="rId5" Type="http://schemas.openxmlformats.org/officeDocument/2006/relationships/image" Target="../media/image465.png"/><Relationship Id="rId10" Type="http://schemas.openxmlformats.org/officeDocument/2006/relationships/image" Target="../media/image470.png"/><Relationship Id="rId4" Type="http://schemas.openxmlformats.org/officeDocument/2006/relationships/image" Target="../media/image464.png"/><Relationship Id="rId9" Type="http://schemas.openxmlformats.org/officeDocument/2006/relationships/image" Target="../media/image46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3" Type="http://schemas.openxmlformats.org/officeDocument/2006/relationships/image" Target="../media/image290.png"/><Relationship Id="rId7" Type="http://schemas.openxmlformats.org/officeDocument/2006/relationships/image" Target="../media/image477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Relationship Id="rId9" Type="http://schemas.openxmlformats.org/officeDocument/2006/relationships/image" Target="../media/image47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290.png"/><Relationship Id="rId7" Type="http://schemas.openxmlformats.org/officeDocument/2006/relationships/image" Target="../media/image484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Relationship Id="rId9" Type="http://schemas.openxmlformats.org/officeDocument/2006/relationships/image" Target="../media/image48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497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1.png"/><Relationship Id="rId7" Type="http://schemas.openxmlformats.org/officeDocument/2006/relationships/image" Target="../media/image50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288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2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3" Type="http://schemas.openxmlformats.org/officeDocument/2006/relationships/image" Target="../media/image514.png"/><Relationship Id="rId7" Type="http://schemas.openxmlformats.org/officeDocument/2006/relationships/image" Target="../media/image518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7.png"/><Relationship Id="rId5" Type="http://schemas.openxmlformats.org/officeDocument/2006/relationships/image" Target="../media/image516.png"/><Relationship Id="rId4" Type="http://schemas.openxmlformats.org/officeDocument/2006/relationships/image" Target="../media/image515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20.png"/><Relationship Id="rId7" Type="http://schemas.openxmlformats.org/officeDocument/2006/relationships/image" Target="../media/image52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26.png"/><Relationship Id="rId7" Type="http://schemas.openxmlformats.org/officeDocument/2006/relationships/image" Target="../media/image530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7.png"/><Relationship Id="rId9" Type="http://schemas.openxmlformats.org/officeDocument/2006/relationships/image" Target="../media/image53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7" Type="http://schemas.openxmlformats.org/officeDocument/2006/relationships/image" Target="../media/image538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4.png"/><Relationship Id="rId5" Type="http://schemas.openxmlformats.org/officeDocument/2006/relationships/image" Target="../media/image543.png"/><Relationship Id="rId4" Type="http://schemas.openxmlformats.org/officeDocument/2006/relationships/image" Target="../media/image5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46.png"/><Relationship Id="rId7" Type="http://schemas.openxmlformats.org/officeDocument/2006/relationships/image" Target="../media/image550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9.png"/><Relationship Id="rId5" Type="http://schemas.openxmlformats.org/officeDocument/2006/relationships/image" Target="../media/image548.png"/><Relationship Id="rId4" Type="http://schemas.openxmlformats.org/officeDocument/2006/relationships/image" Target="../media/image54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9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7" Type="http://schemas.openxmlformats.org/officeDocument/2006/relationships/image" Target="../media/image566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5.png"/><Relationship Id="rId5" Type="http://schemas.openxmlformats.org/officeDocument/2006/relationships/image" Target="../media/image564.png"/><Relationship Id="rId4" Type="http://schemas.openxmlformats.org/officeDocument/2006/relationships/image" Target="../media/image56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7" Type="http://schemas.openxmlformats.org/officeDocument/2006/relationships/image" Target="../media/image571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0.png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8.png"/><Relationship Id="rId5" Type="http://schemas.openxmlformats.org/officeDocument/2006/relationships/image" Target="../media/image577.png"/><Relationship Id="rId4" Type="http://schemas.openxmlformats.org/officeDocument/2006/relationships/image" Target="../media/image57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582.png"/><Relationship Id="rId7" Type="http://schemas.openxmlformats.org/officeDocument/2006/relationships/image" Target="../media/image586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5.png"/><Relationship Id="rId5" Type="http://schemas.openxmlformats.org/officeDocument/2006/relationships/image" Target="../media/image584.png"/><Relationship Id="rId10" Type="http://schemas.openxmlformats.org/officeDocument/2006/relationships/image" Target="../media/image589.png"/><Relationship Id="rId4" Type="http://schemas.openxmlformats.org/officeDocument/2006/relationships/image" Target="../media/image583.png"/><Relationship Id="rId9" Type="http://schemas.openxmlformats.org/officeDocument/2006/relationships/image" Target="../media/image588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5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0.png"/><Relationship Id="rId4" Type="http://schemas.openxmlformats.org/officeDocument/2006/relationships/image" Target="../media/image59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6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0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pn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50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6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3" Type="http://schemas.openxmlformats.org/officeDocument/2006/relationships/image" Target="../media/image624.png"/><Relationship Id="rId7" Type="http://schemas.openxmlformats.org/officeDocument/2006/relationships/image" Target="../media/image628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2.png"/><Relationship Id="rId5" Type="http://schemas.openxmlformats.org/officeDocument/2006/relationships/image" Target="../media/image631.png"/><Relationship Id="rId4" Type="http://schemas.openxmlformats.org/officeDocument/2006/relationships/image" Target="../media/image630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50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10" Type="http://schemas.openxmlformats.org/officeDocument/2006/relationships/image" Target="../media/image633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7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png"/><Relationship Id="rId3" Type="http://schemas.openxmlformats.org/officeDocument/2006/relationships/image" Target="../media/image639.png"/><Relationship Id="rId7" Type="http://schemas.openxmlformats.org/officeDocument/2006/relationships/image" Target="../media/image643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2.png"/><Relationship Id="rId5" Type="http://schemas.openxmlformats.org/officeDocument/2006/relationships/image" Target="../media/image641.png"/><Relationship Id="rId4" Type="http://schemas.openxmlformats.org/officeDocument/2006/relationships/image" Target="../media/image640.png"/><Relationship Id="rId9" Type="http://schemas.openxmlformats.org/officeDocument/2006/relationships/image" Target="../media/image645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9.png"/><Relationship Id="rId5" Type="http://schemas.openxmlformats.org/officeDocument/2006/relationships/image" Target="../media/image648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8.png"/><Relationship Id="rId3" Type="http://schemas.openxmlformats.org/officeDocument/2006/relationships/image" Target="../media/image653.png"/><Relationship Id="rId7" Type="http://schemas.openxmlformats.org/officeDocument/2006/relationships/image" Target="../media/image657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6.png"/><Relationship Id="rId5" Type="http://schemas.openxmlformats.org/officeDocument/2006/relationships/image" Target="../media/image655.png"/><Relationship Id="rId4" Type="http://schemas.openxmlformats.org/officeDocument/2006/relationships/image" Target="../media/image654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5.png"/><Relationship Id="rId3" Type="http://schemas.openxmlformats.org/officeDocument/2006/relationships/image" Target="../media/image660.png"/><Relationship Id="rId7" Type="http://schemas.openxmlformats.org/officeDocument/2006/relationships/image" Target="../media/image664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3.png"/><Relationship Id="rId5" Type="http://schemas.openxmlformats.org/officeDocument/2006/relationships/image" Target="../media/image662.png"/><Relationship Id="rId10" Type="http://schemas.openxmlformats.org/officeDocument/2006/relationships/image" Target="../media/image667.png"/><Relationship Id="rId4" Type="http://schemas.openxmlformats.org/officeDocument/2006/relationships/image" Target="../media/image661.png"/><Relationship Id="rId9" Type="http://schemas.openxmlformats.org/officeDocument/2006/relationships/image" Target="../media/image66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jp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3.png"/><Relationship Id="rId5" Type="http://schemas.openxmlformats.org/officeDocument/2006/relationships/image" Target="../media/image672.png"/><Relationship Id="rId4" Type="http://schemas.openxmlformats.org/officeDocument/2006/relationships/image" Target="../media/image671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8.png"/><Relationship Id="rId5" Type="http://schemas.openxmlformats.org/officeDocument/2006/relationships/image" Target="../media/image677.png"/><Relationship Id="rId4" Type="http://schemas.openxmlformats.org/officeDocument/2006/relationships/image" Target="../media/image676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png"/><Relationship Id="rId13" Type="http://schemas.openxmlformats.org/officeDocument/2006/relationships/image" Target="../media/image690.png"/><Relationship Id="rId3" Type="http://schemas.openxmlformats.org/officeDocument/2006/relationships/image" Target="../media/image680.png"/><Relationship Id="rId7" Type="http://schemas.openxmlformats.org/officeDocument/2006/relationships/image" Target="../media/image684.png"/><Relationship Id="rId12" Type="http://schemas.openxmlformats.org/officeDocument/2006/relationships/image" Target="../media/image689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3.png"/><Relationship Id="rId11" Type="http://schemas.openxmlformats.org/officeDocument/2006/relationships/image" Target="../media/image688.png"/><Relationship Id="rId5" Type="http://schemas.openxmlformats.org/officeDocument/2006/relationships/image" Target="../media/image682.png"/><Relationship Id="rId10" Type="http://schemas.openxmlformats.org/officeDocument/2006/relationships/image" Target="../media/image687.png"/><Relationship Id="rId4" Type="http://schemas.openxmlformats.org/officeDocument/2006/relationships/image" Target="../media/image681.png"/><Relationship Id="rId9" Type="http://schemas.openxmlformats.org/officeDocument/2006/relationships/image" Target="../media/image68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7" Type="http://schemas.openxmlformats.org/officeDocument/2006/relationships/image" Target="../media/image696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5.png"/><Relationship Id="rId5" Type="http://schemas.openxmlformats.org/officeDocument/2006/relationships/image" Target="../media/image694.png"/><Relationship Id="rId4" Type="http://schemas.openxmlformats.org/officeDocument/2006/relationships/image" Target="../media/image6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jpg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86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119.png"/><Relationship Id="rId7" Type="http://schemas.openxmlformats.org/officeDocument/2006/relationships/image" Target="../media/image12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jp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4.png"/><Relationship Id="rId7" Type="http://schemas.openxmlformats.org/officeDocument/2006/relationships/image" Target="../media/image1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jp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7.png"/><Relationship Id="rId7" Type="http://schemas.openxmlformats.org/officeDocument/2006/relationships/image" Target="../media/image194.jpg"/><Relationship Id="rId12" Type="http://schemas.openxmlformats.org/officeDocument/2006/relationships/image" Target="../media/image1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3.png"/><Relationship Id="rId11" Type="http://schemas.openxmlformats.org/officeDocument/2006/relationships/image" Target="../media/image191.jpg"/><Relationship Id="rId5" Type="http://schemas.openxmlformats.org/officeDocument/2006/relationships/image" Target="../media/image189.png"/><Relationship Id="rId10" Type="http://schemas.openxmlformats.org/officeDocument/2006/relationships/image" Target="../media/image190.jpg"/><Relationship Id="rId4" Type="http://schemas.openxmlformats.org/officeDocument/2006/relationships/image" Target="../media/image188.png"/><Relationship Id="rId9" Type="http://schemas.openxmlformats.org/officeDocument/2006/relationships/image" Target="../media/image1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jpg"/><Relationship Id="rId5" Type="http://schemas.openxmlformats.org/officeDocument/2006/relationships/image" Target="../media/image200.jpg"/><Relationship Id="rId4" Type="http://schemas.openxmlformats.org/officeDocument/2006/relationships/image" Target="../media/image1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g"/><Relationship Id="rId3" Type="http://schemas.openxmlformats.org/officeDocument/2006/relationships/image" Target="../media/image201.png"/><Relationship Id="rId7" Type="http://schemas.openxmlformats.org/officeDocument/2006/relationships/image" Target="../media/image20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g"/><Relationship Id="rId3" Type="http://schemas.openxmlformats.org/officeDocument/2006/relationships/image" Target="../media/image201.png"/><Relationship Id="rId7" Type="http://schemas.openxmlformats.org/officeDocument/2006/relationships/image" Target="../media/image2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01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jp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41.png"/><Relationship Id="rId7" Type="http://schemas.openxmlformats.org/officeDocument/2006/relationships/image" Target="../media/image2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36.png"/><Relationship Id="rId7" Type="http://schemas.openxmlformats.org/officeDocument/2006/relationships/image" Target="../media/image2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9.jpg"/><Relationship Id="rId4" Type="http://schemas.openxmlformats.org/officeDocument/2006/relationships/image" Target="../media/image27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0.png"/><Relationship Id="rId7" Type="http://schemas.openxmlformats.org/officeDocument/2006/relationships/image" Target="../media/image295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02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290.png"/><Relationship Id="rId7" Type="http://schemas.openxmlformats.org/officeDocument/2006/relationships/image" Target="../media/image30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12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290.pn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3.jp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3.jp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290.png"/><Relationship Id="rId7" Type="http://schemas.openxmlformats.org/officeDocument/2006/relationships/image" Target="../media/image334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290.png"/><Relationship Id="rId7" Type="http://schemas.openxmlformats.org/officeDocument/2006/relationships/image" Target="../media/image350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2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2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2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56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290.png"/><Relationship Id="rId7" Type="http://schemas.openxmlformats.org/officeDocument/2006/relationships/image" Target="../media/image361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67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814" y="2069429"/>
            <a:ext cx="5328779" cy="3475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279098"/>
            <a:ext cx="5926319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3964897"/>
            <a:ext cx="9979989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9367" y="4650695"/>
            <a:ext cx="9410386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3243" y="5339923"/>
            <a:ext cx="6511696" cy="3470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8749" y="6022293"/>
            <a:ext cx="5111076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9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788050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9805" y="3282527"/>
            <a:ext cx="3948180" cy="3470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3148679"/>
            <a:ext cx="11741150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84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71170" algn="l"/>
              </a:tabLst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dropna()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30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</a:pPr>
            <a:r>
              <a:rPr sz="28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b="1" spc="-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sample_incomplete_rows.dropna(subset=["total_bedrooms"])</a:t>
            </a:r>
            <a:endParaRPr sz="28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601583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091" y="2069429"/>
            <a:ext cx="7497200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441023"/>
            <a:ext cx="4641231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844" y="4126821"/>
            <a:ext cx="6366184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3082004"/>
            <a:ext cx="255904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2588" y="4812620"/>
            <a:ext cx="10498862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6039" y="5498419"/>
            <a:ext cx="2559767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189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5971978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5947" y="3178724"/>
            <a:ext cx="6358820" cy="4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285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5971978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3443064"/>
            <a:ext cx="10372725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sklearn.linear_model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LinearRegression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lin_reg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LinearRegression()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lin_reg.fit(housing_prepared,</a:t>
            </a:r>
            <a:r>
              <a:rPr sz="28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housing_labels)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4520" y="6978737"/>
            <a:ext cx="2368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Training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solidFill>
                  <a:srgbClr val="606060"/>
                </a:solidFill>
                <a:latin typeface="Consolas"/>
                <a:cs typeface="Consolas"/>
              </a:rPr>
              <a:t>Set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5307" y="6978737"/>
            <a:ext cx="2563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Target</a:t>
            </a:r>
            <a:r>
              <a:rPr sz="2800" spc="-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Column</a:t>
            </a:r>
            <a:endParaRPr sz="28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31043" y="5021340"/>
            <a:ext cx="1331595" cy="1986280"/>
            <a:chOff x="3031043" y="5021340"/>
            <a:chExt cx="1331595" cy="1986280"/>
          </a:xfrm>
        </p:grpSpPr>
        <p:sp>
          <p:nvSpPr>
            <p:cNvPr id="8" name="object 8"/>
            <p:cNvSpPr/>
            <p:nvPr/>
          </p:nvSpPr>
          <p:spPr>
            <a:xfrm>
              <a:off x="3050093" y="5184439"/>
              <a:ext cx="1197610" cy="1804035"/>
            </a:xfrm>
            <a:custGeom>
              <a:avLst/>
              <a:gdLst/>
              <a:ahLst/>
              <a:cxnLst/>
              <a:rect l="l" t="t" r="r" b="b"/>
              <a:pathLst>
                <a:path w="1197610" h="1804034">
                  <a:moveTo>
                    <a:pt x="0" y="1803946"/>
                  </a:moveTo>
                  <a:lnTo>
                    <a:pt x="1197472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6091" y="5021340"/>
              <a:ext cx="186149" cy="21694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567557" y="5076039"/>
            <a:ext cx="903605" cy="1948180"/>
            <a:chOff x="8567557" y="5076039"/>
            <a:chExt cx="903605" cy="1948180"/>
          </a:xfrm>
        </p:grpSpPr>
        <p:sp>
          <p:nvSpPr>
            <p:cNvPr id="11" name="object 11"/>
            <p:cNvSpPr/>
            <p:nvPr/>
          </p:nvSpPr>
          <p:spPr>
            <a:xfrm>
              <a:off x="8657957" y="5252589"/>
              <a:ext cx="794385" cy="1752600"/>
            </a:xfrm>
            <a:custGeom>
              <a:avLst/>
              <a:gdLst/>
              <a:ahLst/>
              <a:cxnLst/>
              <a:rect l="l" t="t" r="r" b="b"/>
              <a:pathLst>
                <a:path w="794384" h="1752600">
                  <a:moveTo>
                    <a:pt x="793973" y="175257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7557" y="5076039"/>
              <a:ext cx="166774" cy="221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8879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5971978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3443064"/>
            <a:ext cx="10372725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sklearn.linear_model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LinearRegression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lin_reg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LinearRegression()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lin_reg.fit(housing_prepared,</a:t>
            </a:r>
            <a:r>
              <a:rPr sz="28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housing_labels)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4520" y="6978737"/>
            <a:ext cx="2368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Training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solidFill>
                  <a:srgbClr val="606060"/>
                </a:solidFill>
                <a:latin typeface="Consolas"/>
                <a:cs typeface="Consolas"/>
              </a:rPr>
              <a:t>Set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5307" y="6978737"/>
            <a:ext cx="2563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Target</a:t>
            </a:r>
            <a:r>
              <a:rPr sz="2800" spc="-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Column</a:t>
            </a:r>
            <a:endParaRPr sz="2800">
              <a:latin typeface="Consolas"/>
              <a:cs typeface="Consola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29914" y="8127313"/>
            <a:ext cx="7460193" cy="35093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031043" y="5021340"/>
            <a:ext cx="1331595" cy="1986280"/>
            <a:chOff x="3031043" y="5021340"/>
            <a:chExt cx="1331595" cy="1986280"/>
          </a:xfrm>
        </p:grpSpPr>
        <p:sp>
          <p:nvSpPr>
            <p:cNvPr id="9" name="object 9"/>
            <p:cNvSpPr/>
            <p:nvPr/>
          </p:nvSpPr>
          <p:spPr>
            <a:xfrm>
              <a:off x="3050093" y="5184439"/>
              <a:ext cx="1197610" cy="1804035"/>
            </a:xfrm>
            <a:custGeom>
              <a:avLst/>
              <a:gdLst/>
              <a:ahLst/>
              <a:cxnLst/>
              <a:rect l="l" t="t" r="r" b="b"/>
              <a:pathLst>
                <a:path w="1197610" h="1804034">
                  <a:moveTo>
                    <a:pt x="0" y="1803946"/>
                  </a:moveTo>
                  <a:lnTo>
                    <a:pt x="1197472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6091" y="5021340"/>
              <a:ext cx="186149" cy="21694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567557" y="5076039"/>
            <a:ext cx="903605" cy="1948180"/>
            <a:chOff x="8567557" y="5076039"/>
            <a:chExt cx="903605" cy="1948180"/>
          </a:xfrm>
        </p:grpSpPr>
        <p:sp>
          <p:nvSpPr>
            <p:cNvPr id="12" name="object 12"/>
            <p:cNvSpPr/>
            <p:nvPr/>
          </p:nvSpPr>
          <p:spPr>
            <a:xfrm>
              <a:off x="8657957" y="5252589"/>
              <a:ext cx="794385" cy="1752600"/>
            </a:xfrm>
            <a:custGeom>
              <a:avLst/>
              <a:gdLst/>
              <a:ahLst/>
              <a:cxnLst/>
              <a:rect l="l" t="t" r="r" b="b"/>
              <a:pathLst>
                <a:path w="794384" h="1752600">
                  <a:moveTo>
                    <a:pt x="793973" y="175257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7557" y="5076039"/>
              <a:ext cx="166774" cy="221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49170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5971978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117173"/>
            <a:ext cx="7882259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986754"/>
            <a:ext cx="10401935" cy="353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50"/>
              </a:spcBef>
            </a:pPr>
            <a:endParaRPr sz="30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some_data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housing.iloc[:5]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some_labels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housing_labels.iloc[:5]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some_data_prepared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full_pipeline.transform(some_data)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print("Predictions:",</a:t>
            </a:r>
            <a:r>
              <a:rPr sz="24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lin_reg.predict(some_data_prepared))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print("Actual</a:t>
            </a:r>
            <a:r>
              <a:rPr sz="2400" spc="-1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values",</a:t>
            </a:r>
            <a:r>
              <a:rPr sz="2400" spc="-1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list(some_labels))</a:t>
            </a:r>
            <a:endParaRPr sz="2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613396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7596435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7760" y="3653105"/>
          <a:ext cx="11098527" cy="2620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9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97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9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16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385264" y="3964823"/>
            <a:ext cx="960119" cy="264795"/>
          </a:xfrm>
          <a:custGeom>
            <a:avLst/>
            <a:gdLst/>
            <a:ahLst/>
            <a:cxnLst/>
            <a:rect l="l" t="t" r="r" b="b"/>
            <a:pathLst>
              <a:path w="960119" h="264795">
                <a:moveTo>
                  <a:pt x="38099" y="261341"/>
                </a:moveTo>
                <a:lnTo>
                  <a:pt x="0" y="261341"/>
                </a:lnTo>
                <a:lnTo>
                  <a:pt x="111620" y="0"/>
                </a:lnTo>
                <a:lnTo>
                  <a:pt x="137814" y="0"/>
                </a:lnTo>
                <a:lnTo>
                  <a:pt x="163198" y="57000"/>
                </a:lnTo>
                <a:lnTo>
                  <a:pt x="124270" y="57000"/>
                </a:lnTo>
                <a:lnTo>
                  <a:pt x="85426" y="151209"/>
                </a:lnTo>
                <a:lnTo>
                  <a:pt x="205152" y="151209"/>
                </a:lnTo>
                <a:lnTo>
                  <a:pt x="219865" y="184248"/>
                </a:lnTo>
                <a:lnTo>
                  <a:pt x="70842" y="184248"/>
                </a:lnTo>
                <a:lnTo>
                  <a:pt x="38099" y="261341"/>
                </a:lnTo>
                <a:close/>
              </a:path>
              <a:path w="960119" h="264795">
                <a:moveTo>
                  <a:pt x="205152" y="151209"/>
                </a:moveTo>
                <a:lnTo>
                  <a:pt x="166091" y="151209"/>
                </a:lnTo>
                <a:lnTo>
                  <a:pt x="124270" y="57000"/>
                </a:lnTo>
                <a:lnTo>
                  <a:pt x="163198" y="57000"/>
                </a:lnTo>
                <a:lnTo>
                  <a:pt x="205152" y="151209"/>
                </a:lnTo>
                <a:close/>
              </a:path>
              <a:path w="960119" h="264795">
                <a:moveTo>
                  <a:pt x="254197" y="261341"/>
                </a:moveTo>
                <a:lnTo>
                  <a:pt x="215948" y="261341"/>
                </a:lnTo>
                <a:lnTo>
                  <a:pt x="181420" y="184248"/>
                </a:lnTo>
                <a:lnTo>
                  <a:pt x="219865" y="184248"/>
                </a:lnTo>
                <a:lnTo>
                  <a:pt x="254197" y="261341"/>
                </a:lnTo>
                <a:close/>
              </a:path>
              <a:path w="960119" h="264795">
                <a:moveTo>
                  <a:pt x="356665" y="264318"/>
                </a:moveTo>
                <a:lnTo>
                  <a:pt x="305515" y="250923"/>
                </a:lnTo>
                <a:lnTo>
                  <a:pt x="274661" y="212637"/>
                </a:lnTo>
                <a:lnTo>
                  <a:pt x="268708" y="176658"/>
                </a:lnTo>
                <a:lnTo>
                  <a:pt x="270159" y="157468"/>
                </a:lnTo>
                <a:lnTo>
                  <a:pt x="291925" y="111620"/>
                </a:lnTo>
                <a:lnTo>
                  <a:pt x="335038" y="88319"/>
                </a:lnTo>
                <a:lnTo>
                  <a:pt x="353093" y="86765"/>
                </a:lnTo>
                <a:lnTo>
                  <a:pt x="361924" y="86765"/>
                </a:lnTo>
                <a:lnTo>
                  <a:pt x="402801" y="98672"/>
                </a:lnTo>
                <a:lnTo>
                  <a:pt x="402801" y="118466"/>
                </a:lnTo>
                <a:lnTo>
                  <a:pt x="355177" y="118466"/>
                </a:lnTo>
                <a:lnTo>
                  <a:pt x="344229" y="119471"/>
                </a:lnTo>
                <a:lnTo>
                  <a:pt x="311143" y="143135"/>
                </a:lnTo>
                <a:lnTo>
                  <a:pt x="302939" y="175616"/>
                </a:lnTo>
                <a:lnTo>
                  <a:pt x="303925" y="188043"/>
                </a:lnTo>
                <a:lnTo>
                  <a:pt x="327374" y="223995"/>
                </a:lnTo>
                <a:lnTo>
                  <a:pt x="361725" y="232618"/>
                </a:lnTo>
                <a:lnTo>
                  <a:pt x="406523" y="232618"/>
                </a:lnTo>
                <a:lnTo>
                  <a:pt x="406523" y="254793"/>
                </a:lnTo>
                <a:lnTo>
                  <a:pt x="393863" y="258960"/>
                </a:lnTo>
                <a:lnTo>
                  <a:pt x="381333" y="261936"/>
                </a:lnTo>
                <a:lnTo>
                  <a:pt x="368934" y="263722"/>
                </a:lnTo>
                <a:lnTo>
                  <a:pt x="356665" y="264318"/>
                </a:lnTo>
                <a:close/>
              </a:path>
              <a:path w="960119" h="264795">
                <a:moveTo>
                  <a:pt x="402801" y="134837"/>
                </a:moveTo>
                <a:lnTo>
                  <a:pt x="390170" y="127675"/>
                </a:lnTo>
                <a:lnTo>
                  <a:pt x="377739" y="122485"/>
                </a:lnTo>
                <a:lnTo>
                  <a:pt x="366287" y="119471"/>
                </a:lnTo>
                <a:lnTo>
                  <a:pt x="355177" y="118466"/>
                </a:lnTo>
                <a:lnTo>
                  <a:pt x="402801" y="118466"/>
                </a:lnTo>
                <a:lnTo>
                  <a:pt x="402801" y="134837"/>
                </a:lnTo>
                <a:close/>
              </a:path>
              <a:path w="960119" h="264795">
                <a:moveTo>
                  <a:pt x="406523" y="232618"/>
                </a:moveTo>
                <a:lnTo>
                  <a:pt x="361725" y="232618"/>
                </a:lnTo>
                <a:lnTo>
                  <a:pt x="371836" y="231911"/>
                </a:lnTo>
                <a:lnTo>
                  <a:pt x="382673" y="229790"/>
                </a:lnTo>
                <a:lnTo>
                  <a:pt x="394235" y="226255"/>
                </a:lnTo>
                <a:lnTo>
                  <a:pt x="406523" y="221307"/>
                </a:lnTo>
                <a:lnTo>
                  <a:pt x="406523" y="232618"/>
                </a:lnTo>
                <a:close/>
              </a:path>
              <a:path w="960119" h="264795">
                <a:moveTo>
                  <a:pt x="538714" y="120699"/>
                </a:moveTo>
                <a:lnTo>
                  <a:pt x="420996" y="120699"/>
                </a:lnTo>
                <a:lnTo>
                  <a:pt x="420996" y="117276"/>
                </a:lnTo>
                <a:lnTo>
                  <a:pt x="484694" y="54768"/>
                </a:lnTo>
                <a:lnTo>
                  <a:pt x="484694" y="90189"/>
                </a:lnTo>
                <a:lnTo>
                  <a:pt x="538714" y="90189"/>
                </a:lnTo>
                <a:lnTo>
                  <a:pt x="538714" y="120699"/>
                </a:lnTo>
                <a:close/>
              </a:path>
              <a:path w="960119" h="264795">
                <a:moveTo>
                  <a:pt x="504935" y="264318"/>
                </a:moveTo>
                <a:lnTo>
                  <a:pt x="466240" y="250774"/>
                </a:lnTo>
                <a:lnTo>
                  <a:pt x="450892" y="207279"/>
                </a:lnTo>
                <a:lnTo>
                  <a:pt x="450762" y="120699"/>
                </a:lnTo>
                <a:lnTo>
                  <a:pt x="484694" y="120699"/>
                </a:lnTo>
                <a:lnTo>
                  <a:pt x="484694" y="204637"/>
                </a:lnTo>
                <a:lnTo>
                  <a:pt x="486210" y="217464"/>
                </a:lnTo>
                <a:lnTo>
                  <a:pt x="490759" y="226627"/>
                </a:lnTo>
                <a:lnTo>
                  <a:pt x="498340" y="232124"/>
                </a:lnTo>
                <a:lnTo>
                  <a:pt x="508954" y="233957"/>
                </a:lnTo>
                <a:lnTo>
                  <a:pt x="547496" y="233957"/>
                </a:lnTo>
                <a:lnTo>
                  <a:pt x="547496" y="253304"/>
                </a:lnTo>
                <a:lnTo>
                  <a:pt x="537528" y="258123"/>
                </a:lnTo>
                <a:lnTo>
                  <a:pt x="527110" y="261564"/>
                </a:lnTo>
                <a:lnTo>
                  <a:pt x="516245" y="263629"/>
                </a:lnTo>
                <a:lnTo>
                  <a:pt x="504935" y="264318"/>
                </a:lnTo>
                <a:close/>
              </a:path>
              <a:path w="960119" h="264795">
                <a:moveTo>
                  <a:pt x="547496" y="233957"/>
                </a:moveTo>
                <a:lnTo>
                  <a:pt x="508954" y="233957"/>
                </a:lnTo>
                <a:lnTo>
                  <a:pt x="518229" y="233194"/>
                </a:lnTo>
                <a:lnTo>
                  <a:pt x="527745" y="230906"/>
                </a:lnTo>
                <a:lnTo>
                  <a:pt x="537501" y="227092"/>
                </a:lnTo>
                <a:lnTo>
                  <a:pt x="547496" y="221752"/>
                </a:lnTo>
                <a:lnTo>
                  <a:pt x="547496" y="233957"/>
                </a:lnTo>
                <a:close/>
              </a:path>
              <a:path w="960119" h="264795">
                <a:moveTo>
                  <a:pt x="628687" y="264318"/>
                </a:moveTo>
                <a:lnTo>
                  <a:pt x="592344" y="251834"/>
                </a:lnTo>
                <a:lnTo>
                  <a:pt x="572839" y="215837"/>
                </a:lnTo>
                <a:lnTo>
                  <a:pt x="571090" y="188266"/>
                </a:lnTo>
                <a:lnTo>
                  <a:pt x="571090" y="90189"/>
                </a:lnTo>
                <a:lnTo>
                  <a:pt x="605018" y="90189"/>
                </a:lnTo>
                <a:lnTo>
                  <a:pt x="605035" y="188266"/>
                </a:lnTo>
                <a:lnTo>
                  <a:pt x="605502" y="200275"/>
                </a:lnTo>
                <a:lnTo>
                  <a:pt x="630899" y="235520"/>
                </a:lnTo>
                <a:lnTo>
                  <a:pt x="639851" y="236190"/>
                </a:lnTo>
                <a:lnTo>
                  <a:pt x="714707" y="236190"/>
                </a:lnTo>
                <a:lnTo>
                  <a:pt x="714707" y="239612"/>
                </a:lnTo>
                <a:lnTo>
                  <a:pt x="680922" y="239612"/>
                </a:lnTo>
                <a:lnTo>
                  <a:pt x="675306" y="245100"/>
                </a:lnTo>
                <a:lnTo>
                  <a:pt x="669315" y="249955"/>
                </a:lnTo>
                <a:lnTo>
                  <a:pt x="636062" y="263815"/>
                </a:lnTo>
                <a:lnTo>
                  <a:pt x="637100" y="263815"/>
                </a:lnTo>
                <a:lnTo>
                  <a:pt x="628687" y="264318"/>
                </a:lnTo>
                <a:close/>
              </a:path>
              <a:path w="960119" h="264795">
                <a:moveTo>
                  <a:pt x="714707" y="236190"/>
                </a:moveTo>
                <a:lnTo>
                  <a:pt x="639851" y="236190"/>
                </a:lnTo>
                <a:lnTo>
                  <a:pt x="651457" y="234710"/>
                </a:lnTo>
                <a:lnTo>
                  <a:pt x="662320" y="230162"/>
                </a:lnTo>
                <a:lnTo>
                  <a:pt x="671995" y="222878"/>
                </a:lnTo>
                <a:lnTo>
                  <a:pt x="680922" y="212526"/>
                </a:lnTo>
                <a:lnTo>
                  <a:pt x="680922" y="90189"/>
                </a:lnTo>
                <a:lnTo>
                  <a:pt x="714707" y="90189"/>
                </a:lnTo>
                <a:lnTo>
                  <a:pt x="714707" y="236190"/>
                </a:lnTo>
                <a:close/>
              </a:path>
              <a:path w="960119" h="264795">
                <a:moveTo>
                  <a:pt x="714707" y="261341"/>
                </a:moveTo>
                <a:lnTo>
                  <a:pt x="680922" y="261341"/>
                </a:lnTo>
                <a:lnTo>
                  <a:pt x="680922" y="239612"/>
                </a:lnTo>
                <a:lnTo>
                  <a:pt x="714707" y="239612"/>
                </a:lnTo>
                <a:lnTo>
                  <a:pt x="714707" y="261341"/>
                </a:lnTo>
                <a:close/>
              </a:path>
              <a:path w="960119" h="264795">
                <a:moveTo>
                  <a:pt x="751769" y="147041"/>
                </a:moveTo>
                <a:lnTo>
                  <a:pt x="751769" y="110132"/>
                </a:lnTo>
                <a:lnTo>
                  <a:pt x="762733" y="99909"/>
                </a:lnTo>
                <a:lnTo>
                  <a:pt x="775838" y="92607"/>
                </a:lnTo>
                <a:lnTo>
                  <a:pt x="791083" y="88226"/>
                </a:lnTo>
                <a:lnTo>
                  <a:pt x="808471" y="86765"/>
                </a:lnTo>
                <a:lnTo>
                  <a:pt x="821689" y="87677"/>
                </a:lnTo>
                <a:lnTo>
                  <a:pt x="856734" y="104427"/>
                </a:lnTo>
                <a:lnTo>
                  <a:pt x="865840" y="118466"/>
                </a:lnTo>
                <a:lnTo>
                  <a:pt x="805795" y="118466"/>
                </a:lnTo>
                <a:lnTo>
                  <a:pt x="791981" y="120252"/>
                </a:lnTo>
                <a:lnTo>
                  <a:pt x="778371" y="125610"/>
                </a:lnTo>
                <a:lnTo>
                  <a:pt x="764967" y="134540"/>
                </a:lnTo>
                <a:lnTo>
                  <a:pt x="751769" y="147041"/>
                </a:lnTo>
                <a:close/>
              </a:path>
              <a:path w="960119" h="264795">
                <a:moveTo>
                  <a:pt x="790317" y="264020"/>
                </a:moveTo>
                <a:lnTo>
                  <a:pt x="781329" y="263248"/>
                </a:lnTo>
                <a:lnTo>
                  <a:pt x="781628" y="263248"/>
                </a:lnTo>
                <a:lnTo>
                  <a:pt x="773944" y="261080"/>
                </a:lnTo>
                <a:lnTo>
                  <a:pt x="749388" y="231054"/>
                </a:lnTo>
                <a:lnTo>
                  <a:pt x="748753" y="223737"/>
                </a:lnTo>
                <a:lnTo>
                  <a:pt x="748645" y="222496"/>
                </a:lnTo>
                <a:lnTo>
                  <a:pt x="766667" y="187560"/>
                </a:lnTo>
                <a:lnTo>
                  <a:pt x="836599" y="158501"/>
                </a:lnTo>
                <a:lnTo>
                  <a:pt x="836499" y="148576"/>
                </a:lnTo>
                <a:lnTo>
                  <a:pt x="834673" y="135796"/>
                </a:lnTo>
                <a:lnTo>
                  <a:pt x="828898" y="126168"/>
                </a:lnTo>
                <a:lnTo>
                  <a:pt x="819271" y="120392"/>
                </a:lnTo>
                <a:lnTo>
                  <a:pt x="805795" y="118466"/>
                </a:lnTo>
                <a:lnTo>
                  <a:pt x="865840" y="118466"/>
                </a:lnTo>
                <a:lnTo>
                  <a:pt x="869936" y="176658"/>
                </a:lnTo>
                <a:lnTo>
                  <a:pt x="836599" y="176658"/>
                </a:lnTo>
                <a:lnTo>
                  <a:pt x="813977" y="185439"/>
                </a:lnTo>
                <a:lnTo>
                  <a:pt x="782278" y="209747"/>
                </a:lnTo>
                <a:lnTo>
                  <a:pt x="782278" y="223737"/>
                </a:lnTo>
                <a:lnTo>
                  <a:pt x="784506" y="229492"/>
                </a:lnTo>
                <a:lnTo>
                  <a:pt x="788974" y="233957"/>
                </a:lnTo>
                <a:lnTo>
                  <a:pt x="793536" y="238421"/>
                </a:lnTo>
                <a:lnTo>
                  <a:pt x="799442" y="240654"/>
                </a:lnTo>
                <a:lnTo>
                  <a:pt x="895092" y="240654"/>
                </a:lnTo>
                <a:lnTo>
                  <a:pt x="895092" y="247202"/>
                </a:lnTo>
                <a:lnTo>
                  <a:pt x="836303" y="247202"/>
                </a:lnTo>
                <a:lnTo>
                  <a:pt x="825334" y="254560"/>
                </a:lnTo>
                <a:lnTo>
                  <a:pt x="814014" y="259815"/>
                </a:lnTo>
                <a:lnTo>
                  <a:pt x="802342" y="262969"/>
                </a:lnTo>
                <a:lnTo>
                  <a:pt x="790317" y="264020"/>
                </a:lnTo>
                <a:close/>
              </a:path>
              <a:path w="960119" h="264795">
                <a:moveTo>
                  <a:pt x="895092" y="240654"/>
                </a:moveTo>
                <a:lnTo>
                  <a:pt x="806681" y="240654"/>
                </a:lnTo>
                <a:lnTo>
                  <a:pt x="814637" y="239826"/>
                </a:lnTo>
                <a:lnTo>
                  <a:pt x="822275" y="237343"/>
                </a:lnTo>
                <a:lnTo>
                  <a:pt x="829596" y="233203"/>
                </a:lnTo>
                <a:lnTo>
                  <a:pt x="836599" y="227408"/>
                </a:lnTo>
                <a:lnTo>
                  <a:pt x="836599" y="176658"/>
                </a:lnTo>
                <a:lnTo>
                  <a:pt x="869936" y="176658"/>
                </a:lnTo>
                <a:lnTo>
                  <a:pt x="869936" y="236884"/>
                </a:lnTo>
                <a:lnTo>
                  <a:pt x="870179" y="237343"/>
                </a:lnTo>
                <a:lnTo>
                  <a:pt x="871860" y="239826"/>
                </a:lnTo>
                <a:lnTo>
                  <a:pt x="895092" y="239826"/>
                </a:lnTo>
                <a:lnTo>
                  <a:pt x="895092" y="240654"/>
                </a:lnTo>
                <a:close/>
              </a:path>
              <a:path w="960119" h="264795">
                <a:moveTo>
                  <a:pt x="895092" y="239826"/>
                </a:moveTo>
                <a:lnTo>
                  <a:pt x="880134" y="239826"/>
                </a:lnTo>
                <a:lnTo>
                  <a:pt x="886357" y="236884"/>
                </a:lnTo>
                <a:lnTo>
                  <a:pt x="895092" y="230831"/>
                </a:lnTo>
                <a:lnTo>
                  <a:pt x="895092" y="239826"/>
                </a:lnTo>
                <a:close/>
              </a:path>
              <a:path w="960119" h="264795">
                <a:moveTo>
                  <a:pt x="866955" y="264318"/>
                </a:moveTo>
                <a:lnTo>
                  <a:pt x="861897" y="264318"/>
                </a:lnTo>
                <a:lnTo>
                  <a:pt x="852148" y="263248"/>
                </a:lnTo>
                <a:lnTo>
                  <a:pt x="844632" y="260039"/>
                </a:lnTo>
                <a:lnTo>
                  <a:pt x="839350" y="254690"/>
                </a:lnTo>
                <a:lnTo>
                  <a:pt x="836303" y="247202"/>
                </a:lnTo>
                <a:lnTo>
                  <a:pt x="895092" y="247202"/>
                </a:lnTo>
                <a:lnTo>
                  <a:pt x="895092" y="251518"/>
                </a:lnTo>
                <a:lnTo>
                  <a:pt x="887348" y="256480"/>
                </a:lnTo>
                <a:lnTo>
                  <a:pt x="881215" y="259815"/>
                </a:lnTo>
                <a:lnTo>
                  <a:pt x="871822" y="263424"/>
                </a:lnTo>
                <a:lnTo>
                  <a:pt x="866955" y="264318"/>
                </a:lnTo>
                <a:close/>
              </a:path>
              <a:path w="960119" h="264795">
                <a:moveTo>
                  <a:pt x="959604" y="261341"/>
                </a:moveTo>
                <a:lnTo>
                  <a:pt x="925667" y="261341"/>
                </a:lnTo>
                <a:lnTo>
                  <a:pt x="925667" y="1487"/>
                </a:lnTo>
                <a:lnTo>
                  <a:pt x="959604" y="1487"/>
                </a:lnTo>
                <a:lnTo>
                  <a:pt x="959604" y="261341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0301" y="3929552"/>
            <a:ext cx="1476153" cy="3083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1582" y="3929253"/>
            <a:ext cx="1464842" cy="30866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54238" y="3929552"/>
            <a:ext cx="1412156" cy="3083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626681" y="3929253"/>
            <a:ext cx="1294765" cy="309245"/>
          </a:xfrm>
          <a:custGeom>
            <a:avLst/>
            <a:gdLst/>
            <a:ahLst/>
            <a:cxnLst/>
            <a:rect l="l" t="t" r="r" b="b"/>
            <a:pathLst>
              <a:path w="1294765" h="309245">
                <a:moveTo>
                  <a:pt x="175171" y="177849"/>
                </a:moveTo>
                <a:lnTo>
                  <a:pt x="0" y="177849"/>
                </a:lnTo>
                <a:lnTo>
                  <a:pt x="0" y="161776"/>
                </a:lnTo>
                <a:lnTo>
                  <a:pt x="130968" y="298"/>
                </a:lnTo>
                <a:lnTo>
                  <a:pt x="146149" y="298"/>
                </a:lnTo>
                <a:lnTo>
                  <a:pt x="146149" y="70842"/>
                </a:lnTo>
                <a:lnTo>
                  <a:pt x="109984" y="70842"/>
                </a:lnTo>
                <a:lnTo>
                  <a:pt x="49857" y="146148"/>
                </a:lnTo>
                <a:lnTo>
                  <a:pt x="175171" y="146148"/>
                </a:lnTo>
                <a:lnTo>
                  <a:pt x="175171" y="177849"/>
                </a:lnTo>
                <a:close/>
              </a:path>
              <a:path w="1294765" h="309245">
                <a:moveTo>
                  <a:pt x="146149" y="146148"/>
                </a:moveTo>
                <a:lnTo>
                  <a:pt x="109984" y="146148"/>
                </a:lnTo>
                <a:lnTo>
                  <a:pt x="109984" y="70842"/>
                </a:lnTo>
                <a:lnTo>
                  <a:pt x="146149" y="70842"/>
                </a:lnTo>
                <a:lnTo>
                  <a:pt x="146149" y="146148"/>
                </a:lnTo>
                <a:close/>
              </a:path>
              <a:path w="1294765" h="309245">
                <a:moveTo>
                  <a:pt x="146149" y="263574"/>
                </a:moveTo>
                <a:lnTo>
                  <a:pt x="109984" y="263574"/>
                </a:lnTo>
                <a:lnTo>
                  <a:pt x="109984" y="177849"/>
                </a:lnTo>
                <a:lnTo>
                  <a:pt x="146149" y="177849"/>
                </a:lnTo>
                <a:lnTo>
                  <a:pt x="146149" y="263574"/>
                </a:lnTo>
                <a:close/>
              </a:path>
              <a:path w="1294765" h="309245">
                <a:moveTo>
                  <a:pt x="285154" y="266550"/>
                </a:moveTo>
                <a:lnTo>
                  <a:pt x="238106" y="252067"/>
                </a:lnTo>
                <a:lnTo>
                  <a:pt x="208954" y="211075"/>
                </a:lnTo>
                <a:lnTo>
                  <a:pt x="203332" y="172677"/>
                </a:lnTo>
                <a:lnTo>
                  <a:pt x="203946" y="159469"/>
                </a:lnTo>
                <a:lnTo>
                  <a:pt x="204024" y="157775"/>
                </a:lnTo>
                <a:lnTo>
                  <a:pt x="214907" y="111174"/>
                </a:lnTo>
                <a:lnTo>
                  <a:pt x="238097" y="66860"/>
                </a:lnTo>
                <a:lnTo>
                  <a:pt x="273025" y="27049"/>
                </a:lnTo>
                <a:lnTo>
                  <a:pt x="303163" y="2976"/>
                </a:lnTo>
                <a:lnTo>
                  <a:pt x="306883" y="298"/>
                </a:lnTo>
                <a:lnTo>
                  <a:pt x="329505" y="28723"/>
                </a:lnTo>
                <a:lnTo>
                  <a:pt x="315255" y="38546"/>
                </a:lnTo>
                <a:lnTo>
                  <a:pt x="302269" y="48815"/>
                </a:lnTo>
                <a:lnTo>
                  <a:pt x="270839" y="82506"/>
                </a:lnTo>
                <a:lnTo>
                  <a:pt x="249882" y="123973"/>
                </a:lnTo>
                <a:lnTo>
                  <a:pt x="328373" y="123973"/>
                </a:lnTo>
                <a:lnTo>
                  <a:pt x="331504" y="125713"/>
                </a:lnTo>
                <a:lnTo>
                  <a:pt x="342602" y="135284"/>
                </a:lnTo>
                <a:lnTo>
                  <a:pt x="351848" y="146762"/>
                </a:lnTo>
                <a:lnTo>
                  <a:pt x="352302" y="147637"/>
                </a:lnTo>
                <a:lnTo>
                  <a:pt x="274934" y="147637"/>
                </a:lnTo>
                <a:lnTo>
                  <a:pt x="268634" y="148728"/>
                </a:lnTo>
                <a:lnTo>
                  <a:pt x="262979" y="150910"/>
                </a:lnTo>
                <a:lnTo>
                  <a:pt x="257324" y="152995"/>
                </a:lnTo>
                <a:lnTo>
                  <a:pt x="250279" y="156864"/>
                </a:lnTo>
                <a:lnTo>
                  <a:pt x="240357" y="182016"/>
                </a:lnTo>
                <a:lnTo>
                  <a:pt x="241147" y="192536"/>
                </a:lnTo>
                <a:lnTo>
                  <a:pt x="267592" y="228785"/>
                </a:lnTo>
                <a:lnTo>
                  <a:pt x="285749" y="232320"/>
                </a:lnTo>
                <a:lnTo>
                  <a:pt x="350517" y="232320"/>
                </a:lnTo>
                <a:lnTo>
                  <a:pt x="340816" y="243929"/>
                </a:lnTo>
                <a:lnTo>
                  <a:pt x="328742" y="253825"/>
                </a:lnTo>
                <a:lnTo>
                  <a:pt x="315440" y="260895"/>
                </a:lnTo>
                <a:lnTo>
                  <a:pt x="300911" y="265136"/>
                </a:lnTo>
                <a:lnTo>
                  <a:pt x="285154" y="266550"/>
                </a:lnTo>
                <a:close/>
              </a:path>
              <a:path w="1294765" h="309245">
                <a:moveTo>
                  <a:pt x="328373" y="123973"/>
                </a:moveTo>
                <a:lnTo>
                  <a:pt x="249882" y="123973"/>
                </a:lnTo>
                <a:lnTo>
                  <a:pt x="260151" y="119350"/>
                </a:lnTo>
                <a:lnTo>
                  <a:pt x="270420" y="116048"/>
                </a:lnTo>
                <a:lnTo>
                  <a:pt x="280689" y="114067"/>
                </a:lnTo>
                <a:lnTo>
                  <a:pt x="290958" y="113407"/>
                </a:lnTo>
                <a:lnTo>
                  <a:pt x="305683" y="114774"/>
                </a:lnTo>
                <a:lnTo>
                  <a:pt x="319198" y="118876"/>
                </a:lnTo>
                <a:lnTo>
                  <a:pt x="328373" y="123973"/>
                </a:lnTo>
                <a:close/>
              </a:path>
              <a:path w="1294765" h="309245">
                <a:moveTo>
                  <a:pt x="350517" y="232320"/>
                </a:moveTo>
                <a:lnTo>
                  <a:pt x="285749" y="232320"/>
                </a:lnTo>
                <a:lnTo>
                  <a:pt x="294288" y="231566"/>
                </a:lnTo>
                <a:lnTo>
                  <a:pt x="302046" y="229306"/>
                </a:lnTo>
                <a:lnTo>
                  <a:pt x="326100" y="198526"/>
                </a:lnTo>
                <a:lnTo>
                  <a:pt x="326825" y="189755"/>
                </a:lnTo>
                <a:lnTo>
                  <a:pt x="326161" y="182016"/>
                </a:lnTo>
                <a:lnTo>
                  <a:pt x="300149" y="150539"/>
                </a:lnTo>
                <a:lnTo>
                  <a:pt x="281880" y="147637"/>
                </a:lnTo>
                <a:lnTo>
                  <a:pt x="352302" y="147637"/>
                </a:lnTo>
                <a:lnTo>
                  <a:pt x="358335" y="159245"/>
                </a:lnTo>
                <a:lnTo>
                  <a:pt x="358452" y="159469"/>
                </a:lnTo>
                <a:lnTo>
                  <a:pt x="362409" y="173384"/>
                </a:lnTo>
                <a:lnTo>
                  <a:pt x="363735" y="188565"/>
                </a:lnTo>
                <a:lnTo>
                  <a:pt x="362302" y="204247"/>
                </a:lnTo>
                <a:lnTo>
                  <a:pt x="358005" y="218702"/>
                </a:lnTo>
                <a:lnTo>
                  <a:pt x="350843" y="231929"/>
                </a:lnTo>
                <a:lnTo>
                  <a:pt x="350517" y="232320"/>
                </a:lnTo>
                <a:close/>
              </a:path>
              <a:path w="1294765" h="309245">
                <a:moveTo>
                  <a:pt x="395286" y="308669"/>
                </a:moveTo>
                <a:lnTo>
                  <a:pt x="395286" y="301674"/>
                </a:lnTo>
                <a:lnTo>
                  <a:pt x="400843" y="296415"/>
                </a:lnTo>
                <a:lnTo>
                  <a:pt x="404712" y="291057"/>
                </a:lnTo>
                <a:lnTo>
                  <a:pt x="406895" y="285600"/>
                </a:lnTo>
                <a:lnTo>
                  <a:pt x="409177" y="280243"/>
                </a:lnTo>
                <a:lnTo>
                  <a:pt x="410517" y="272900"/>
                </a:lnTo>
                <a:lnTo>
                  <a:pt x="410914" y="263574"/>
                </a:lnTo>
                <a:lnTo>
                  <a:pt x="402319" y="259872"/>
                </a:lnTo>
                <a:lnTo>
                  <a:pt x="396180" y="254570"/>
                </a:lnTo>
                <a:lnTo>
                  <a:pt x="392496" y="247668"/>
                </a:lnTo>
                <a:lnTo>
                  <a:pt x="391269" y="239166"/>
                </a:lnTo>
                <a:lnTo>
                  <a:pt x="391269" y="232519"/>
                </a:lnTo>
                <a:lnTo>
                  <a:pt x="393500" y="226764"/>
                </a:lnTo>
                <a:lnTo>
                  <a:pt x="402530" y="216940"/>
                </a:lnTo>
                <a:lnTo>
                  <a:pt x="407888" y="214460"/>
                </a:lnTo>
                <a:lnTo>
                  <a:pt x="421679" y="214460"/>
                </a:lnTo>
                <a:lnTo>
                  <a:pt x="439935" y="250179"/>
                </a:lnTo>
                <a:lnTo>
                  <a:pt x="439215" y="259872"/>
                </a:lnTo>
                <a:lnTo>
                  <a:pt x="439191" y="260206"/>
                </a:lnTo>
                <a:lnTo>
                  <a:pt x="413890" y="299850"/>
                </a:lnTo>
                <a:lnTo>
                  <a:pt x="405146" y="304827"/>
                </a:lnTo>
                <a:lnTo>
                  <a:pt x="395286" y="308669"/>
                </a:lnTo>
                <a:close/>
              </a:path>
              <a:path w="1294765" h="309245">
                <a:moveTo>
                  <a:pt x="491169" y="46881"/>
                </a:moveTo>
                <a:lnTo>
                  <a:pt x="491169" y="11310"/>
                </a:lnTo>
                <a:lnTo>
                  <a:pt x="502741" y="6362"/>
                </a:lnTo>
                <a:lnTo>
                  <a:pt x="514833" y="2827"/>
                </a:lnTo>
                <a:lnTo>
                  <a:pt x="527446" y="706"/>
                </a:lnTo>
                <a:lnTo>
                  <a:pt x="540580" y="0"/>
                </a:lnTo>
                <a:lnTo>
                  <a:pt x="557565" y="1172"/>
                </a:lnTo>
                <a:lnTo>
                  <a:pt x="597135" y="18752"/>
                </a:lnTo>
                <a:lnTo>
                  <a:pt x="609098" y="34229"/>
                </a:lnTo>
                <a:lnTo>
                  <a:pt x="536115" y="34229"/>
                </a:lnTo>
                <a:lnTo>
                  <a:pt x="527183" y="34909"/>
                </a:lnTo>
                <a:lnTo>
                  <a:pt x="526231" y="34909"/>
                </a:lnTo>
                <a:lnTo>
                  <a:pt x="514758" y="37392"/>
                </a:lnTo>
                <a:lnTo>
                  <a:pt x="503243" y="41346"/>
                </a:lnTo>
                <a:lnTo>
                  <a:pt x="491169" y="46881"/>
                </a:lnTo>
                <a:close/>
              </a:path>
              <a:path w="1294765" h="309245">
                <a:moveTo>
                  <a:pt x="610155" y="230088"/>
                </a:moveTo>
                <a:lnTo>
                  <a:pt x="541770" y="230088"/>
                </a:lnTo>
                <a:lnTo>
                  <a:pt x="550691" y="229390"/>
                </a:lnTo>
                <a:lnTo>
                  <a:pt x="558700" y="227297"/>
                </a:lnTo>
                <a:lnTo>
                  <a:pt x="583443" y="189309"/>
                </a:lnTo>
                <a:lnTo>
                  <a:pt x="582847" y="181821"/>
                </a:lnTo>
                <a:lnTo>
                  <a:pt x="557081" y="151302"/>
                </a:lnTo>
                <a:lnTo>
                  <a:pt x="531890" y="146843"/>
                </a:lnTo>
                <a:lnTo>
                  <a:pt x="531676" y="146843"/>
                </a:lnTo>
                <a:lnTo>
                  <a:pt x="528823" y="146595"/>
                </a:lnTo>
                <a:lnTo>
                  <a:pt x="528823" y="112365"/>
                </a:lnTo>
                <a:lnTo>
                  <a:pt x="531054" y="112365"/>
                </a:lnTo>
                <a:lnTo>
                  <a:pt x="542524" y="111741"/>
                </a:lnTo>
                <a:lnTo>
                  <a:pt x="552822" y="109816"/>
                </a:lnTo>
                <a:lnTo>
                  <a:pt x="552676" y="109816"/>
                </a:lnTo>
                <a:lnTo>
                  <a:pt x="561053" y="106756"/>
                </a:lnTo>
                <a:lnTo>
                  <a:pt x="580912" y="73074"/>
                </a:lnTo>
                <a:lnTo>
                  <a:pt x="580140" y="64851"/>
                </a:lnTo>
                <a:lnTo>
                  <a:pt x="545677" y="34909"/>
                </a:lnTo>
                <a:lnTo>
                  <a:pt x="536115" y="34229"/>
                </a:lnTo>
                <a:lnTo>
                  <a:pt x="609098" y="34229"/>
                </a:lnTo>
                <a:lnTo>
                  <a:pt x="612761" y="40965"/>
                </a:lnTo>
                <a:lnTo>
                  <a:pt x="616668" y="54666"/>
                </a:lnTo>
                <a:lnTo>
                  <a:pt x="617970" y="70098"/>
                </a:lnTo>
                <a:lnTo>
                  <a:pt x="617468" y="79539"/>
                </a:lnTo>
                <a:lnTo>
                  <a:pt x="599627" y="115862"/>
                </a:lnTo>
                <a:lnTo>
                  <a:pt x="584484" y="126504"/>
                </a:lnTo>
                <a:lnTo>
                  <a:pt x="591627" y="129647"/>
                </a:lnTo>
                <a:lnTo>
                  <a:pt x="617821" y="162073"/>
                </a:lnTo>
                <a:lnTo>
                  <a:pt x="621574" y="189309"/>
                </a:lnTo>
                <a:lnTo>
                  <a:pt x="620268" y="204275"/>
                </a:lnTo>
                <a:lnTo>
                  <a:pt x="616052" y="218925"/>
                </a:lnTo>
                <a:lnTo>
                  <a:pt x="615998" y="219111"/>
                </a:lnTo>
                <a:lnTo>
                  <a:pt x="610155" y="230088"/>
                </a:lnTo>
                <a:close/>
              </a:path>
              <a:path w="1294765" h="309245">
                <a:moveTo>
                  <a:pt x="541770" y="266550"/>
                </a:moveTo>
                <a:lnTo>
                  <a:pt x="527092" y="265657"/>
                </a:lnTo>
                <a:lnTo>
                  <a:pt x="512674" y="262979"/>
                </a:lnTo>
                <a:lnTo>
                  <a:pt x="498517" y="258514"/>
                </a:lnTo>
                <a:lnTo>
                  <a:pt x="484620" y="252263"/>
                </a:lnTo>
                <a:lnTo>
                  <a:pt x="484620" y="211632"/>
                </a:lnTo>
                <a:lnTo>
                  <a:pt x="499187" y="219706"/>
                </a:lnTo>
                <a:lnTo>
                  <a:pt x="513567" y="225474"/>
                </a:lnTo>
                <a:lnTo>
                  <a:pt x="527762" y="228934"/>
                </a:lnTo>
                <a:lnTo>
                  <a:pt x="541770" y="230088"/>
                </a:lnTo>
                <a:lnTo>
                  <a:pt x="610155" y="230088"/>
                </a:lnTo>
                <a:lnTo>
                  <a:pt x="608882" y="232478"/>
                </a:lnTo>
                <a:lnTo>
                  <a:pt x="598920" y="244375"/>
                </a:lnTo>
                <a:lnTo>
                  <a:pt x="586865" y="254077"/>
                </a:lnTo>
                <a:lnTo>
                  <a:pt x="573322" y="261006"/>
                </a:lnTo>
                <a:lnTo>
                  <a:pt x="558290" y="265164"/>
                </a:lnTo>
                <a:lnTo>
                  <a:pt x="541770" y="266550"/>
                </a:lnTo>
                <a:close/>
              </a:path>
              <a:path w="1294765" h="309245">
                <a:moveTo>
                  <a:pt x="745966" y="266252"/>
                </a:moveTo>
                <a:lnTo>
                  <a:pt x="727627" y="263936"/>
                </a:lnTo>
                <a:lnTo>
                  <a:pt x="727885" y="263936"/>
                </a:lnTo>
                <a:lnTo>
                  <a:pt x="711884" y="257174"/>
                </a:lnTo>
                <a:lnTo>
                  <a:pt x="675280" y="210303"/>
                </a:lnTo>
                <a:lnTo>
                  <a:pt x="663893" y="162157"/>
                </a:lnTo>
                <a:lnTo>
                  <a:pt x="662507" y="134391"/>
                </a:lnTo>
                <a:lnTo>
                  <a:pt x="662508" y="132903"/>
                </a:lnTo>
                <a:lnTo>
                  <a:pt x="668303" y="80329"/>
                </a:lnTo>
                <a:lnTo>
                  <a:pt x="685834" y="37802"/>
                </a:lnTo>
                <a:lnTo>
                  <a:pt x="713184" y="9599"/>
                </a:lnTo>
                <a:lnTo>
                  <a:pt x="747452" y="298"/>
                </a:lnTo>
                <a:lnTo>
                  <a:pt x="764404" y="2623"/>
                </a:lnTo>
                <a:lnTo>
                  <a:pt x="779919" y="9599"/>
                </a:lnTo>
                <a:lnTo>
                  <a:pt x="794083" y="21394"/>
                </a:lnTo>
                <a:lnTo>
                  <a:pt x="804954" y="35718"/>
                </a:lnTo>
                <a:lnTo>
                  <a:pt x="745966" y="35718"/>
                </a:lnTo>
                <a:lnTo>
                  <a:pt x="735808" y="37365"/>
                </a:lnTo>
                <a:lnTo>
                  <a:pt x="706560" y="76339"/>
                </a:lnTo>
                <a:lnTo>
                  <a:pt x="699549" y="132903"/>
                </a:lnTo>
                <a:lnTo>
                  <a:pt x="699569" y="134391"/>
                </a:lnTo>
                <a:lnTo>
                  <a:pt x="702583" y="174500"/>
                </a:lnTo>
                <a:lnTo>
                  <a:pt x="718484" y="217139"/>
                </a:lnTo>
                <a:lnTo>
                  <a:pt x="745662" y="231874"/>
                </a:lnTo>
                <a:lnTo>
                  <a:pt x="804462" y="231874"/>
                </a:lnTo>
                <a:lnTo>
                  <a:pt x="793990" y="245407"/>
                </a:lnTo>
                <a:lnTo>
                  <a:pt x="779712" y="256988"/>
                </a:lnTo>
                <a:lnTo>
                  <a:pt x="763704" y="263936"/>
                </a:lnTo>
                <a:lnTo>
                  <a:pt x="745966" y="266252"/>
                </a:lnTo>
                <a:close/>
              </a:path>
              <a:path w="1294765" h="309245">
                <a:moveTo>
                  <a:pt x="804462" y="231874"/>
                </a:moveTo>
                <a:lnTo>
                  <a:pt x="745662" y="231874"/>
                </a:lnTo>
                <a:lnTo>
                  <a:pt x="755878" y="230237"/>
                </a:lnTo>
                <a:lnTo>
                  <a:pt x="764938" y="225325"/>
                </a:lnTo>
                <a:lnTo>
                  <a:pt x="785083" y="191336"/>
                </a:lnTo>
                <a:lnTo>
                  <a:pt x="792096" y="134391"/>
                </a:lnTo>
                <a:lnTo>
                  <a:pt x="791342" y="112988"/>
                </a:lnTo>
                <a:lnTo>
                  <a:pt x="780047" y="62507"/>
                </a:lnTo>
                <a:lnTo>
                  <a:pt x="747900" y="35718"/>
                </a:lnTo>
                <a:lnTo>
                  <a:pt x="804954" y="35718"/>
                </a:lnTo>
                <a:lnTo>
                  <a:pt x="806536" y="37802"/>
                </a:lnTo>
                <a:lnTo>
                  <a:pt x="816757" y="57810"/>
                </a:lnTo>
                <a:lnTo>
                  <a:pt x="823974" y="80069"/>
                </a:lnTo>
                <a:lnTo>
                  <a:pt x="824058" y="80329"/>
                </a:lnTo>
                <a:lnTo>
                  <a:pt x="828440" y="105360"/>
                </a:lnTo>
                <a:lnTo>
                  <a:pt x="829901" y="132903"/>
                </a:lnTo>
                <a:lnTo>
                  <a:pt x="828440" y="161134"/>
                </a:lnTo>
                <a:lnTo>
                  <a:pt x="824058" y="186592"/>
                </a:lnTo>
                <a:lnTo>
                  <a:pt x="816757" y="209279"/>
                </a:lnTo>
                <a:lnTo>
                  <a:pt x="806536" y="229194"/>
                </a:lnTo>
                <a:lnTo>
                  <a:pt x="804462" y="231874"/>
                </a:lnTo>
                <a:close/>
              </a:path>
              <a:path w="1294765" h="309245">
                <a:moveTo>
                  <a:pt x="936466" y="266252"/>
                </a:moveTo>
                <a:lnTo>
                  <a:pt x="918126" y="263936"/>
                </a:lnTo>
                <a:lnTo>
                  <a:pt x="918384" y="263936"/>
                </a:lnTo>
                <a:lnTo>
                  <a:pt x="902383" y="257174"/>
                </a:lnTo>
                <a:lnTo>
                  <a:pt x="865781" y="210303"/>
                </a:lnTo>
                <a:lnTo>
                  <a:pt x="854394" y="162157"/>
                </a:lnTo>
                <a:lnTo>
                  <a:pt x="853007" y="134391"/>
                </a:lnTo>
                <a:lnTo>
                  <a:pt x="853009" y="132903"/>
                </a:lnTo>
                <a:lnTo>
                  <a:pt x="858804" y="80329"/>
                </a:lnTo>
                <a:lnTo>
                  <a:pt x="876333" y="37802"/>
                </a:lnTo>
                <a:lnTo>
                  <a:pt x="903684" y="9599"/>
                </a:lnTo>
                <a:lnTo>
                  <a:pt x="937952" y="298"/>
                </a:lnTo>
                <a:lnTo>
                  <a:pt x="954902" y="2623"/>
                </a:lnTo>
                <a:lnTo>
                  <a:pt x="970415" y="9599"/>
                </a:lnTo>
                <a:lnTo>
                  <a:pt x="984578" y="21394"/>
                </a:lnTo>
                <a:lnTo>
                  <a:pt x="995453" y="35718"/>
                </a:lnTo>
                <a:lnTo>
                  <a:pt x="936466" y="35718"/>
                </a:lnTo>
                <a:lnTo>
                  <a:pt x="926308" y="37365"/>
                </a:lnTo>
                <a:lnTo>
                  <a:pt x="897060" y="76339"/>
                </a:lnTo>
                <a:lnTo>
                  <a:pt x="890048" y="132903"/>
                </a:lnTo>
                <a:lnTo>
                  <a:pt x="890068" y="134391"/>
                </a:lnTo>
                <a:lnTo>
                  <a:pt x="893082" y="174500"/>
                </a:lnTo>
                <a:lnTo>
                  <a:pt x="908984" y="217139"/>
                </a:lnTo>
                <a:lnTo>
                  <a:pt x="936161" y="231874"/>
                </a:lnTo>
                <a:lnTo>
                  <a:pt x="994961" y="231874"/>
                </a:lnTo>
                <a:lnTo>
                  <a:pt x="984485" y="245407"/>
                </a:lnTo>
                <a:lnTo>
                  <a:pt x="970208" y="256988"/>
                </a:lnTo>
                <a:lnTo>
                  <a:pt x="954203" y="263936"/>
                </a:lnTo>
                <a:lnTo>
                  <a:pt x="936466" y="266252"/>
                </a:lnTo>
                <a:close/>
              </a:path>
              <a:path w="1294765" h="309245">
                <a:moveTo>
                  <a:pt x="994961" y="231874"/>
                </a:moveTo>
                <a:lnTo>
                  <a:pt x="936161" y="231874"/>
                </a:lnTo>
                <a:lnTo>
                  <a:pt x="946377" y="230237"/>
                </a:lnTo>
                <a:lnTo>
                  <a:pt x="955438" y="225325"/>
                </a:lnTo>
                <a:lnTo>
                  <a:pt x="975583" y="191336"/>
                </a:lnTo>
                <a:lnTo>
                  <a:pt x="982596" y="134391"/>
                </a:lnTo>
                <a:lnTo>
                  <a:pt x="981842" y="112988"/>
                </a:lnTo>
                <a:lnTo>
                  <a:pt x="970547" y="62507"/>
                </a:lnTo>
                <a:lnTo>
                  <a:pt x="938400" y="35718"/>
                </a:lnTo>
                <a:lnTo>
                  <a:pt x="995453" y="35718"/>
                </a:lnTo>
                <a:lnTo>
                  <a:pt x="997035" y="37802"/>
                </a:lnTo>
                <a:lnTo>
                  <a:pt x="1007256" y="57810"/>
                </a:lnTo>
                <a:lnTo>
                  <a:pt x="1014473" y="80069"/>
                </a:lnTo>
                <a:lnTo>
                  <a:pt x="1014558" y="80329"/>
                </a:lnTo>
                <a:lnTo>
                  <a:pt x="1018940" y="105360"/>
                </a:lnTo>
                <a:lnTo>
                  <a:pt x="1020400" y="132903"/>
                </a:lnTo>
                <a:lnTo>
                  <a:pt x="1018940" y="161134"/>
                </a:lnTo>
                <a:lnTo>
                  <a:pt x="1014558" y="186592"/>
                </a:lnTo>
                <a:lnTo>
                  <a:pt x="1007256" y="209279"/>
                </a:lnTo>
                <a:lnTo>
                  <a:pt x="997035" y="229194"/>
                </a:lnTo>
                <a:lnTo>
                  <a:pt x="994961" y="231874"/>
                </a:lnTo>
                <a:close/>
              </a:path>
              <a:path w="1294765" h="309245">
                <a:moveTo>
                  <a:pt x="1079684" y="266550"/>
                </a:moveTo>
                <a:lnTo>
                  <a:pt x="1066882" y="266550"/>
                </a:lnTo>
                <a:lnTo>
                  <a:pt x="1061529" y="264466"/>
                </a:lnTo>
                <a:lnTo>
                  <a:pt x="1057157" y="260299"/>
                </a:lnTo>
                <a:lnTo>
                  <a:pt x="1052890" y="256033"/>
                </a:lnTo>
                <a:lnTo>
                  <a:pt x="1050766" y="250774"/>
                </a:lnTo>
                <a:lnTo>
                  <a:pt x="1050766" y="238273"/>
                </a:lnTo>
                <a:lnTo>
                  <a:pt x="1052890" y="232964"/>
                </a:lnTo>
                <a:lnTo>
                  <a:pt x="1057157" y="228599"/>
                </a:lnTo>
                <a:lnTo>
                  <a:pt x="1061529" y="224234"/>
                </a:lnTo>
                <a:lnTo>
                  <a:pt x="1066882" y="222051"/>
                </a:lnTo>
                <a:lnTo>
                  <a:pt x="1079588" y="222051"/>
                </a:lnTo>
                <a:lnTo>
                  <a:pt x="1084989" y="224234"/>
                </a:lnTo>
                <a:lnTo>
                  <a:pt x="1093924" y="232964"/>
                </a:lnTo>
                <a:lnTo>
                  <a:pt x="1096152" y="238273"/>
                </a:lnTo>
                <a:lnTo>
                  <a:pt x="1096152" y="250774"/>
                </a:lnTo>
                <a:lnTo>
                  <a:pt x="1093924" y="256033"/>
                </a:lnTo>
                <a:lnTo>
                  <a:pt x="1085094" y="264466"/>
                </a:lnTo>
                <a:lnTo>
                  <a:pt x="1079684" y="266550"/>
                </a:lnTo>
                <a:close/>
              </a:path>
              <a:path w="1294765" h="309245">
                <a:moveTo>
                  <a:pt x="1210490" y="266252"/>
                </a:moveTo>
                <a:lnTo>
                  <a:pt x="1192151" y="263936"/>
                </a:lnTo>
                <a:lnTo>
                  <a:pt x="1192409" y="263936"/>
                </a:lnTo>
                <a:lnTo>
                  <a:pt x="1176408" y="257174"/>
                </a:lnTo>
                <a:lnTo>
                  <a:pt x="1139805" y="210303"/>
                </a:lnTo>
                <a:lnTo>
                  <a:pt x="1128418" y="162157"/>
                </a:lnTo>
                <a:lnTo>
                  <a:pt x="1127031" y="134391"/>
                </a:lnTo>
                <a:lnTo>
                  <a:pt x="1127033" y="132903"/>
                </a:lnTo>
                <a:lnTo>
                  <a:pt x="1132828" y="80329"/>
                </a:lnTo>
                <a:lnTo>
                  <a:pt x="1150357" y="37802"/>
                </a:lnTo>
                <a:lnTo>
                  <a:pt x="1177711" y="9599"/>
                </a:lnTo>
                <a:lnTo>
                  <a:pt x="1211976" y="298"/>
                </a:lnTo>
                <a:lnTo>
                  <a:pt x="1228927" y="2623"/>
                </a:lnTo>
                <a:lnTo>
                  <a:pt x="1244442" y="9599"/>
                </a:lnTo>
                <a:lnTo>
                  <a:pt x="1258606" y="21394"/>
                </a:lnTo>
                <a:lnTo>
                  <a:pt x="1269478" y="35718"/>
                </a:lnTo>
                <a:lnTo>
                  <a:pt x="1210490" y="35718"/>
                </a:lnTo>
                <a:lnTo>
                  <a:pt x="1200334" y="37365"/>
                </a:lnTo>
                <a:lnTo>
                  <a:pt x="1171092" y="76339"/>
                </a:lnTo>
                <a:lnTo>
                  <a:pt x="1164072" y="132903"/>
                </a:lnTo>
                <a:lnTo>
                  <a:pt x="1164092" y="134391"/>
                </a:lnTo>
                <a:lnTo>
                  <a:pt x="1167106" y="174500"/>
                </a:lnTo>
                <a:lnTo>
                  <a:pt x="1183012" y="217139"/>
                </a:lnTo>
                <a:lnTo>
                  <a:pt x="1210195" y="231874"/>
                </a:lnTo>
                <a:lnTo>
                  <a:pt x="1268986" y="231874"/>
                </a:lnTo>
                <a:lnTo>
                  <a:pt x="1258514" y="245407"/>
                </a:lnTo>
                <a:lnTo>
                  <a:pt x="1244236" y="256988"/>
                </a:lnTo>
                <a:lnTo>
                  <a:pt x="1228228" y="263936"/>
                </a:lnTo>
                <a:lnTo>
                  <a:pt x="1210490" y="266252"/>
                </a:lnTo>
                <a:close/>
              </a:path>
              <a:path w="1294765" h="309245">
                <a:moveTo>
                  <a:pt x="1268986" y="231874"/>
                </a:moveTo>
                <a:lnTo>
                  <a:pt x="1210195" y="231874"/>
                </a:lnTo>
                <a:lnTo>
                  <a:pt x="1220407" y="230237"/>
                </a:lnTo>
                <a:lnTo>
                  <a:pt x="1229466" y="225325"/>
                </a:lnTo>
                <a:lnTo>
                  <a:pt x="1249608" y="191336"/>
                </a:lnTo>
                <a:lnTo>
                  <a:pt x="1256629" y="134391"/>
                </a:lnTo>
                <a:lnTo>
                  <a:pt x="1255876" y="112988"/>
                </a:lnTo>
                <a:lnTo>
                  <a:pt x="1244571" y="62507"/>
                </a:lnTo>
                <a:lnTo>
                  <a:pt x="1212424" y="35718"/>
                </a:lnTo>
                <a:lnTo>
                  <a:pt x="1269478" y="35718"/>
                </a:lnTo>
                <a:lnTo>
                  <a:pt x="1288506" y="80069"/>
                </a:lnTo>
                <a:lnTo>
                  <a:pt x="1294434" y="132903"/>
                </a:lnTo>
                <a:lnTo>
                  <a:pt x="1292973" y="161134"/>
                </a:lnTo>
                <a:lnTo>
                  <a:pt x="1288590" y="186592"/>
                </a:lnTo>
                <a:lnTo>
                  <a:pt x="1281286" y="209279"/>
                </a:lnTo>
                <a:lnTo>
                  <a:pt x="1271060" y="229194"/>
                </a:lnTo>
                <a:lnTo>
                  <a:pt x="1268986" y="231874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90201" y="3929552"/>
            <a:ext cx="1476375" cy="308610"/>
          </a:xfrm>
          <a:custGeom>
            <a:avLst/>
            <a:gdLst/>
            <a:ahLst/>
            <a:cxnLst/>
            <a:rect l="l" t="t" r="r" b="b"/>
            <a:pathLst>
              <a:path w="1476375" h="308610">
                <a:moveTo>
                  <a:pt x="5209" y="72031"/>
                </a:moveTo>
                <a:lnTo>
                  <a:pt x="5209" y="24704"/>
                </a:lnTo>
                <a:lnTo>
                  <a:pt x="20445" y="13896"/>
                </a:lnTo>
                <a:lnTo>
                  <a:pt x="35942" y="6175"/>
                </a:lnTo>
                <a:lnTo>
                  <a:pt x="52110" y="1423"/>
                </a:lnTo>
                <a:lnTo>
                  <a:pt x="52953" y="1423"/>
                </a:lnTo>
                <a:lnTo>
                  <a:pt x="67716" y="0"/>
                </a:lnTo>
                <a:lnTo>
                  <a:pt x="111918" y="12808"/>
                </a:lnTo>
                <a:lnTo>
                  <a:pt x="134423" y="36909"/>
                </a:lnTo>
                <a:lnTo>
                  <a:pt x="63251" y="36909"/>
                </a:lnTo>
                <a:lnTo>
                  <a:pt x="55466" y="37485"/>
                </a:lnTo>
                <a:lnTo>
                  <a:pt x="18045" y="57149"/>
                </a:lnTo>
                <a:lnTo>
                  <a:pt x="11431" y="64107"/>
                </a:lnTo>
                <a:lnTo>
                  <a:pt x="5209" y="72031"/>
                </a:lnTo>
                <a:close/>
              </a:path>
              <a:path w="1476375" h="308610">
                <a:moveTo>
                  <a:pt x="164454" y="263276"/>
                </a:moveTo>
                <a:lnTo>
                  <a:pt x="0" y="263276"/>
                </a:lnTo>
                <a:lnTo>
                  <a:pt x="0" y="260596"/>
                </a:lnTo>
                <a:lnTo>
                  <a:pt x="15626" y="242290"/>
                </a:lnTo>
                <a:lnTo>
                  <a:pt x="32993" y="220460"/>
                </a:lnTo>
                <a:lnTo>
                  <a:pt x="62089" y="181988"/>
                </a:lnTo>
                <a:lnTo>
                  <a:pt x="83734" y="150464"/>
                </a:lnTo>
                <a:lnTo>
                  <a:pt x="105026" y="109341"/>
                </a:lnTo>
                <a:lnTo>
                  <a:pt x="108793" y="85426"/>
                </a:lnTo>
                <a:lnTo>
                  <a:pt x="108012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3" y="36909"/>
                </a:lnTo>
                <a:lnTo>
                  <a:pt x="140307" y="48480"/>
                </a:lnTo>
                <a:lnTo>
                  <a:pt x="144465" y="63650"/>
                </a:lnTo>
                <a:lnTo>
                  <a:pt x="145851" y="80366"/>
                </a:lnTo>
                <a:lnTo>
                  <a:pt x="145632" y="85426"/>
                </a:lnTo>
                <a:lnTo>
                  <a:pt x="145507" y="88319"/>
                </a:lnTo>
                <a:lnTo>
                  <a:pt x="132717" y="132940"/>
                </a:lnTo>
                <a:lnTo>
                  <a:pt x="112635" y="167375"/>
                </a:lnTo>
                <a:lnTo>
                  <a:pt x="88896" y="198926"/>
                </a:lnTo>
                <a:lnTo>
                  <a:pt x="65484" y="227408"/>
                </a:lnTo>
                <a:lnTo>
                  <a:pt x="164454" y="227408"/>
                </a:lnTo>
                <a:lnTo>
                  <a:pt x="164454" y="263276"/>
                </a:lnTo>
                <a:close/>
              </a:path>
              <a:path w="1476375" h="308610">
                <a:moveTo>
                  <a:pt x="215949" y="138557"/>
                </a:moveTo>
                <a:lnTo>
                  <a:pt x="215949" y="3422"/>
                </a:lnTo>
                <a:lnTo>
                  <a:pt x="331291" y="3422"/>
                </a:lnTo>
                <a:lnTo>
                  <a:pt x="331291" y="36462"/>
                </a:lnTo>
                <a:lnTo>
                  <a:pt x="249733" y="36462"/>
                </a:lnTo>
                <a:lnTo>
                  <a:pt x="249733" y="102095"/>
                </a:lnTo>
                <a:lnTo>
                  <a:pt x="261503" y="102095"/>
                </a:lnTo>
                <a:lnTo>
                  <a:pt x="275824" y="103239"/>
                </a:lnTo>
                <a:lnTo>
                  <a:pt x="292186" y="107564"/>
                </a:lnTo>
                <a:lnTo>
                  <a:pt x="306855" y="114773"/>
                </a:lnTo>
                <a:lnTo>
                  <a:pt x="319830" y="124865"/>
                </a:lnTo>
                <a:lnTo>
                  <a:pt x="328529" y="134837"/>
                </a:lnTo>
                <a:lnTo>
                  <a:pt x="246012" y="134837"/>
                </a:lnTo>
                <a:lnTo>
                  <a:pt x="235873" y="135070"/>
                </a:lnTo>
                <a:lnTo>
                  <a:pt x="228153" y="135711"/>
                </a:lnTo>
                <a:lnTo>
                  <a:pt x="227801" y="135711"/>
                </a:lnTo>
                <a:lnTo>
                  <a:pt x="220842" y="136930"/>
                </a:lnTo>
                <a:lnTo>
                  <a:pt x="215949" y="138557"/>
                </a:lnTo>
                <a:close/>
              </a:path>
              <a:path w="1476375" h="308610">
                <a:moveTo>
                  <a:pt x="261503" y="102095"/>
                </a:moveTo>
                <a:lnTo>
                  <a:pt x="249733" y="102095"/>
                </a:lnTo>
                <a:lnTo>
                  <a:pt x="253764" y="101797"/>
                </a:lnTo>
                <a:lnTo>
                  <a:pt x="257769" y="101797"/>
                </a:lnTo>
                <a:lnTo>
                  <a:pt x="261503" y="102095"/>
                </a:lnTo>
                <a:close/>
              </a:path>
              <a:path w="1476375" h="308610">
                <a:moveTo>
                  <a:pt x="330736" y="230534"/>
                </a:moveTo>
                <a:lnTo>
                  <a:pt x="251221" y="230534"/>
                </a:lnTo>
                <a:lnTo>
                  <a:pt x="262504" y="229678"/>
                </a:lnTo>
                <a:lnTo>
                  <a:pt x="272838" y="227110"/>
                </a:lnTo>
                <a:lnTo>
                  <a:pt x="302604" y="201586"/>
                </a:lnTo>
                <a:lnTo>
                  <a:pt x="306585" y="183206"/>
                </a:lnTo>
                <a:lnTo>
                  <a:pt x="305496" y="173355"/>
                </a:lnTo>
                <a:lnTo>
                  <a:pt x="280001" y="142707"/>
                </a:lnTo>
                <a:lnTo>
                  <a:pt x="246012" y="134837"/>
                </a:lnTo>
                <a:lnTo>
                  <a:pt x="328529" y="134837"/>
                </a:lnTo>
                <a:lnTo>
                  <a:pt x="330509" y="137107"/>
                </a:lnTo>
                <a:lnTo>
                  <a:pt x="338136" y="150911"/>
                </a:lnTo>
                <a:lnTo>
                  <a:pt x="342713" y="166277"/>
                </a:lnTo>
                <a:lnTo>
                  <a:pt x="344238" y="183206"/>
                </a:lnTo>
                <a:lnTo>
                  <a:pt x="342731" y="200730"/>
                </a:lnTo>
                <a:lnTo>
                  <a:pt x="338211" y="216543"/>
                </a:lnTo>
                <a:lnTo>
                  <a:pt x="330736" y="230534"/>
                </a:lnTo>
                <a:close/>
              </a:path>
              <a:path w="1476375" h="308610">
                <a:moveTo>
                  <a:pt x="257769" y="265954"/>
                </a:moveTo>
                <a:lnTo>
                  <a:pt x="242105" y="264996"/>
                </a:lnTo>
                <a:lnTo>
                  <a:pt x="226665" y="262122"/>
                </a:lnTo>
                <a:lnTo>
                  <a:pt x="211447" y="257332"/>
                </a:lnTo>
                <a:lnTo>
                  <a:pt x="196452" y="250626"/>
                </a:lnTo>
                <a:lnTo>
                  <a:pt x="196452" y="212228"/>
                </a:lnTo>
                <a:lnTo>
                  <a:pt x="210368" y="220236"/>
                </a:lnTo>
                <a:lnTo>
                  <a:pt x="224134" y="225957"/>
                </a:lnTo>
                <a:lnTo>
                  <a:pt x="237752" y="229389"/>
                </a:lnTo>
                <a:lnTo>
                  <a:pt x="251221" y="230534"/>
                </a:lnTo>
                <a:lnTo>
                  <a:pt x="330771" y="230534"/>
                </a:lnTo>
                <a:lnTo>
                  <a:pt x="320128" y="243035"/>
                </a:lnTo>
                <a:lnTo>
                  <a:pt x="307245" y="253062"/>
                </a:lnTo>
                <a:lnTo>
                  <a:pt x="292558" y="260224"/>
                </a:lnTo>
                <a:lnTo>
                  <a:pt x="276066" y="264522"/>
                </a:lnTo>
                <a:lnTo>
                  <a:pt x="257769" y="265954"/>
                </a:lnTo>
                <a:close/>
              </a:path>
              <a:path w="1476375" h="308610">
                <a:moveTo>
                  <a:pt x="547389" y="177551"/>
                </a:moveTo>
                <a:lnTo>
                  <a:pt x="372218" y="177551"/>
                </a:lnTo>
                <a:lnTo>
                  <a:pt x="372218" y="161477"/>
                </a:lnTo>
                <a:lnTo>
                  <a:pt x="503186" y="0"/>
                </a:lnTo>
                <a:lnTo>
                  <a:pt x="518367" y="0"/>
                </a:lnTo>
                <a:lnTo>
                  <a:pt x="518367" y="70543"/>
                </a:lnTo>
                <a:lnTo>
                  <a:pt x="482202" y="70543"/>
                </a:lnTo>
                <a:lnTo>
                  <a:pt x="422075" y="145850"/>
                </a:lnTo>
                <a:lnTo>
                  <a:pt x="547389" y="145850"/>
                </a:lnTo>
                <a:lnTo>
                  <a:pt x="547389" y="177551"/>
                </a:lnTo>
                <a:close/>
              </a:path>
              <a:path w="1476375" h="308610">
                <a:moveTo>
                  <a:pt x="518367" y="145850"/>
                </a:moveTo>
                <a:lnTo>
                  <a:pt x="482202" y="145850"/>
                </a:lnTo>
                <a:lnTo>
                  <a:pt x="482202" y="70543"/>
                </a:lnTo>
                <a:lnTo>
                  <a:pt x="518367" y="70543"/>
                </a:lnTo>
                <a:lnTo>
                  <a:pt x="518367" y="145850"/>
                </a:lnTo>
                <a:close/>
              </a:path>
              <a:path w="1476375" h="308610">
                <a:moveTo>
                  <a:pt x="518367" y="263276"/>
                </a:moveTo>
                <a:lnTo>
                  <a:pt x="482202" y="263276"/>
                </a:lnTo>
                <a:lnTo>
                  <a:pt x="482202" y="177551"/>
                </a:lnTo>
                <a:lnTo>
                  <a:pt x="518367" y="177551"/>
                </a:lnTo>
                <a:lnTo>
                  <a:pt x="518367" y="263276"/>
                </a:lnTo>
                <a:close/>
              </a:path>
              <a:path w="1476375" h="308610">
                <a:moveTo>
                  <a:pt x="577005" y="308371"/>
                </a:moveTo>
                <a:lnTo>
                  <a:pt x="577005" y="301376"/>
                </a:lnTo>
                <a:lnTo>
                  <a:pt x="582562" y="296117"/>
                </a:lnTo>
                <a:lnTo>
                  <a:pt x="586431" y="290759"/>
                </a:lnTo>
                <a:lnTo>
                  <a:pt x="588614" y="285302"/>
                </a:lnTo>
                <a:lnTo>
                  <a:pt x="590896" y="279944"/>
                </a:lnTo>
                <a:lnTo>
                  <a:pt x="592235" y="272602"/>
                </a:lnTo>
                <a:lnTo>
                  <a:pt x="592632" y="263276"/>
                </a:lnTo>
                <a:lnTo>
                  <a:pt x="584038" y="259573"/>
                </a:lnTo>
                <a:lnTo>
                  <a:pt x="577898" y="254271"/>
                </a:lnTo>
                <a:lnTo>
                  <a:pt x="574215" y="247370"/>
                </a:lnTo>
                <a:lnTo>
                  <a:pt x="572987" y="238868"/>
                </a:lnTo>
                <a:lnTo>
                  <a:pt x="572987" y="232220"/>
                </a:lnTo>
                <a:lnTo>
                  <a:pt x="575219" y="226465"/>
                </a:lnTo>
                <a:lnTo>
                  <a:pt x="584249" y="216642"/>
                </a:lnTo>
                <a:lnTo>
                  <a:pt x="589606" y="214162"/>
                </a:lnTo>
                <a:lnTo>
                  <a:pt x="603398" y="214162"/>
                </a:lnTo>
                <a:lnTo>
                  <a:pt x="621653" y="249881"/>
                </a:lnTo>
                <a:lnTo>
                  <a:pt x="620934" y="259573"/>
                </a:lnTo>
                <a:lnTo>
                  <a:pt x="620909" y="259908"/>
                </a:lnTo>
                <a:lnTo>
                  <a:pt x="595609" y="299552"/>
                </a:lnTo>
                <a:lnTo>
                  <a:pt x="586865" y="304529"/>
                </a:lnTo>
                <a:lnTo>
                  <a:pt x="577005" y="308371"/>
                </a:lnTo>
                <a:close/>
              </a:path>
              <a:path w="1476375" h="308610">
                <a:moveTo>
                  <a:pt x="680477" y="138557"/>
                </a:moveTo>
                <a:lnTo>
                  <a:pt x="680477" y="3422"/>
                </a:lnTo>
                <a:lnTo>
                  <a:pt x="795821" y="3422"/>
                </a:lnTo>
                <a:lnTo>
                  <a:pt x="795821" y="36462"/>
                </a:lnTo>
                <a:lnTo>
                  <a:pt x="714262" y="36462"/>
                </a:lnTo>
                <a:lnTo>
                  <a:pt x="714262" y="102095"/>
                </a:lnTo>
                <a:lnTo>
                  <a:pt x="726032" y="102095"/>
                </a:lnTo>
                <a:lnTo>
                  <a:pt x="740354" y="103239"/>
                </a:lnTo>
                <a:lnTo>
                  <a:pt x="756716" y="107564"/>
                </a:lnTo>
                <a:lnTo>
                  <a:pt x="771386" y="114773"/>
                </a:lnTo>
                <a:lnTo>
                  <a:pt x="784363" y="124865"/>
                </a:lnTo>
                <a:lnTo>
                  <a:pt x="793060" y="134837"/>
                </a:lnTo>
                <a:lnTo>
                  <a:pt x="710541" y="134837"/>
                </a:lnTo>
                <a:lnTo>
                  <a:pt x="700402" y="135070"/>
                </a:lnTo>
                <a:lnTo>
                  <a:pt x="692682" y="135711"/>
                </a:lnTo>
                <a:lnTo>
                  <a:pt x="692330" y="135711"/>
                </a:lnTo>
                <a:lnTo>
                  <a:pt x="685370" y="136930"/>
                </a:lnTo>
                <a:lnTo>
                  <a:pt x="680477" y="138557"/>
                </a:lnTo>
                <a:close/>
              </a:path>
              <a:path w="1476375" h="308610">
                <a:moveTo>
                  <a:pt x="726032" y="102095"/>
                </a:moveTo>
                <a:lnTo>
                  <a:pt x="714262" y="102095"/>
                </a:lnTo>
                <a:lnTo>
                  <a:pt x="718294" y="101797"/>
                </a:lnTo>
                <a:lnTo>
                  <a:pt x="722299" y="101797"/>
                </a:lnTo>
                <a:lnTo>
                  <a:pt x="726032" y="102095"/>
                </a:lnTo>
                <a:close/>
              </a:path>
              <a:path w="1476375" h="308610">
                <a:moveTo>
                  <a:pt x="795263" y="230534"/>
                </a:moveTo>
                <a:lnTo>
                  <a:pt x="715749" y="230534"/>
                </a:lnTo>
                <a:lnTo>
                  <a:pt x="727033" y="229678"/>
                </a:lnTo>
                <a:lnTo>
                  <a:pt x="737367" y="227110"/>
                </a:lnTo>
                <a:lnTo>
                  <a:pt x="767133" y="201586"/>
                </a:lnTo>
                <a:lnTo>
                  <a:pt x="771113" y="183206"/>
                </a:lnTo>
                <a:lnTo>
                  <a:pt x="770026" y="173355"/>
                </a:lnTo>
                <a:lnTo>
                  <a:pt x="744529" y="142707"/>
                </a:lnTo>
                <a:lnTo>
                  <a:pt x="710541" y="134837"/>
                </a:lnTo>
                <a:lnTo>
                  <a:pt x="793060" y="134837"/>
                </a:lnTo>
                <a:lnTo>
                  <a:pt x="795039" y="137107"/>
                </a:lnTo>
                <a:lnTo>
                  <a:pt x="802665" y="150911"/>
                </a:lnTo>
                <a:lnTo>
                  <a:pt x="807240" y="166277"/>
                </a:lnTo>
                <a:lnTo>
                  <a:pt x="808766" y="183206"/>
                </a:lnTo>
                <a:lnTo>
                  <a:pt x="807258" y="200730"/>
                </a:lnTo>
                <a:lnTo>
                  <a:pt x="802738" y="216543"/>
                </a:lnTo>
                <a:lnTo>
                  <a:pt x="795263" y="230534"/>
                </a:lnTo>
                <a:close/>
              </a:path>
              <a:path w="1476375" h="308610">
                <a:moveTo>
                  <a:pt x="722299" y="265954"/>
                </a:moveTo>
                <a:lnTo>
                  <a:pt x="706634" y="264996"/>
                </a:lnTo>
                <a:lnTo>
                  <a:pt x="691193" y="262122"/>
                </a:lnTo>
                <a:lnTo>
                  <a:pt x="675976" y="257332"/>
                </a:lnTo>
                <a:lnTo>
                  <a:pt x="660982" y="250626"/>
                </a:lnTo>
                <a:lnTo>
                  <a:pt x="660982" y="212228"/>
                </a:lnTo>
                <a:lnTo>
                  <a:pt x="674897" y="220236"/>
                </a:lnTo>
                <a:lnTo>
                  <a:pt x="688663" y="225957"/>
                </a:lnTo>
                <a:lnTo>
                  <a:pt x="702281" y="229389"/>
                </a:lnTo>
                <a:lnTo>
                  <a:pt x="715749" y="230534"/>
                </a:lnTo>
                <a:lnTo>
                  <a:pt x="795299" y="230534"/>
                </a:lnTo>
                <a:lnTo>
                  <a:pt x="784658" y="243035"/>
                </a:lnTo>
                <a:lnTo>
                  <a:pt x="771775" y="253062"/>
                </a:lnTo>
                <a:lnTo>
                  <a:pt x="757088" y="260224"/>
                </a:lnTo>
                <a:lnTo>
                  <a:pt x="740595" y="264522"/>
                </a:lnTo>
                <a:lnTo>
                  <a:pt x="722299" y="265954"/>
                </a:lnTo>
                <a:close/>
              </a:path>
              <a:path w="1476375" h="308610">
                <a:moveTo>
                  <a:pt x="927685" y="265954"/>
                </a:moveTo>
                <a:lnTo>
                  <a:pt x="909345" y="263638"/>
                </a:lnTo>
                <a:lnTo>
                  <a:pt x="909603" y="263638"/>
                </a:lnTo>
                <a:lnTo>
                  <a:pt x="893602" y="256876"/>
                </a:lnTo>
                <a:lnTo>
                  <a:pt x="857000" y="210005"/>
                </a:lnTo>
                <a:lnTo>
                  <a:pt x="845612" y="161859"/>
                </a:lnTo>
                <a:lnTo>
                  <a:pt x="844226" y="134093"/>
                </a:lnTo>
                <a:lnTo>
                  <a:pt x="844228" y="132604"/>
                </a:lnTo>
                <a:lnTo>
                  <a:pt x="845680" y="105062"/>
                </a:lnTo>
                <a:lnTo>
                  <a:pt x="850023" y="80031"/>
                </a:lnTo>
                <a:lnTo>
                  <a:pt x="850068" y="79771"/>
                </a:lnTo>
                <a:lnTo>
                  <a:pt x="867552" y="37504"/>
                </a:lnTo>
                <a:lnTo>
                  <a:pt x="894902" y="9301"/>
                </a:lnTo>
                <a:lnTo>
                  <a:pt x="929171" y="0"/>
                </a:lnTo>
                <a:lnTo>
                  <a:pt x="946122" y="2325"/>
                </a:lnTo>
                <a:lnTo>
                  <a:pt x="961637" y="9301"/>
                </a:lnTo>
                <a:lnTo>
                  <a:pt x="975801" y="21096"/>
                </a:lnTo>
                <a:lnTo>
                  <a:pt x="986673" y="35420"/>
                </a:lnTo>
                <a:lnTo>
                  <a:pt x="927685" y="35420"/>
                </a:lnTo>
                <a:lnTo>
                  <a:pt x="917527" y="37066"/>
                </a:lnTo>
                <a:lnTo>
                  <a:pt x="888279" y="76041"/>
                </a:lnTo>
                <a:lnTo>
                  <a:pt x="881267" y="132604"/>
                </a:lnTo>
                <a:lnTo>
                  <a:pt x="881287" y="134093"/>
                </a:lnTo>
                <a:lnTo>
                  <a:pt x="884301" y="174202"/>
                </a:lnTo>
                <a:lnTo>
                  <a:pt x="900203" y="216841"/>
                </a:lnTo>
                <a:lnTo>
                  <a:pt x="927380" y="231576"/>
                </a:lnTo>
                <a:lnTo>
                  <a:pt x="986181" y="231576"/>
                </a:lnTo>
                <a:lnTo>
                  <a:pt x="975708" y="245109"/>
                </a:lnTo>
                <a:lnTo>
                  <a:pt x="961431" y="256690"/>
                </a:lnTo>
                <a:lnTo>
                  <a:pt x="945423" y="263638"/>
                </a:lnTo>
                <a:lnTo>
                  <a:pt x="927685" y="265954"/>
                </a:lnTo>
                <a:close/>
              </a:path>
              <a:path w="1476375" h="308610">
                <a:moveTo>
                  <a:pt x="986181" y="231576"/>
                </a:moveTo>
                <a:lnTo>
                  <a:pt x="927380" y="231576"/>
                </a:lnTo>
                <a:lnTo>
                  <a:pt x="937596" y="229938"/>
                </a:lnTo>
                <a:lnTo>
                  <a:pt x="946656" y="225027"/>
                </a:lnTo>
                <a:lnTo>
                  <a:pt x="966802" y="191038"/>
                </a:lnTo>
                <a:lnTo>
                  <a:pt x="973815" y="134093"/>
                </a:lnTo>
                <a:lnTo>
                  <a:pt x="973061" y="112690"/>
                </a:lnTo>
                <a:lnTo>
                  <a:pt x="961765" y="62209"/>
                </a:lnTo>
                <a:lnTo>
                  <a:pt x="929619" y="35420"/>
                </a:lnTo>
                <a:lnTo>
                  <a:pt x="986673" y="35420"/>
                </a:lnTo>
                <a:lnTo>
                  <a:pt x="988254" y="37504"/>
                </a:lnTo>
                <a:lnTo>
                  <a:pt x="998475" y="57512"/>
                </a:lnTo>
                <a:lnTo>
                  <a:pt x="1005692" y="79771"/>
                </a:lnTo>
                <a:lnTo>
                  <a:pt x="1005777" y="80031"/>
                </a:lnTo>
                <a:lnTo>
                  <a:pt x="1010158" y="105062"/>
                </a:lnTo>
                <a:lnTo>
                  <a:pt x="1011619" y="132604"/>
                </a:lnTo>
                <a:lnTo>
                  <a:pt x="1010158" y="160835"/>
                </a:lnTo>
                <a:lnTo>
                  <a:pt x="1005777" y="186294"/>
                </a:lnTo>
                <a:lnTo>
                  <a:pt x="998475" y="208981"/>
                </a:lnTo>
                <a:lnTo>
                  <a:pt x="988254" y="228896"/>
                </a:lnTo>
                <a:lnTo>
                  <a:pt x="986181" y="231576"/>
                </a:lnTo>
                <a:close/>
              </a:path>
              <a:path w="1476375" h="308610">
                <a:moveTo>
                  <a:pt x="1118185" y="265954"/>
                </a:moveTo>
                <a:lnTo>
                  <a:pt x="1099845" y="263638"/>
                </a:lnTo>
                <a:lnTo>
                  <a:pt x="1100103" y="263638"/>
                </a:lnTo>
                <a:lnTo>
                  <a:pt x="1084102" y="256876"/>
                </a:lnTo>
                <a:lnTo>
                  <a:pt x="1047499" y="210005"/>
                </a:lnTo>
                <a:lnTo>
                  <a:pt x="1036112" y="161859"/>
                </a:lnTo>
                <a:lnTo>
                  <a:pt x="1034726" y="134093"/>
                </a:lnTo>
                <a:lnTo>
                  <a:pt x="1034728" y="132604"/>
                </a:lnTo>
                <a:lnTo>
                  <a:pt x="1036180" y="105062"/>
                </a:lnTo>
                <a:lnTo>
                  <a:pt x="1040523" y="80031"/>
                </a:lnTo>
                <a:lnTo>
                  <a:pt x="1040568" y="79771"/>
                </a:lnTo>
                <a:lnTo>
                  <a:pt x="1058052" y="37504"/>
                </a:lnTo>
                <a:lnTo>
                  <a:pt x="1085402" y="9301"/>
                </a:lnTo>
                <a:lnTo>
                  <a:pt x="1119671" y="0"/>
                </a:lnTo>
                <a:lnTo>
                  <a:pt x="1136622" y="2325"/>
                </a:lnTo>
                <a:lnTo>
                  <a:pt x="1152137" y="9301"/>
                </a:lnTo>
                <a:lnTo>
                  <a:pt x="1166301" y="21096"/>
                </a:lnTo>
                <a:lnTo>
                  <a:pt x="1177172" y="35420"/>
                </a:lnTo>
                <a:lnTo>
                  <a:pt x="1118185" y="35420"/>
                </a:lnTo>
                <a:lnTo>
                  <a:pt x="1108026" y="37066"/>
                </a:lnTo>
                <a:lnTo>
                  <a:pt x="1078778" y="76041"/>
                </a:lnTo>
                <a:lnTo>
                  <a:pt x="1071767" y="132604"/>
                </a:lnTo>
                <a:lnTo>
                  <a:pt x="1071787" y="134093"/>
                </a:lnTo>
                <a:lnTo>
                  <a:pt x="1074801" y="174202"/>
                </a:lnTo>
                <a:lnTo>
                  <a:pt x="1090702" y="216841"/>
                </a:lnTo>
                <a:lnTo>
                  <a:pt x="1117880" y="231576"/>
                </a:lnTo>
                <a:lnTo>
                  <a:pt x="1176681" y="231576"/>
                </a:lnTo>
                <a:lnTo>
                  <a:pt x="1166208" y="245109"/>
                </a:lnTo>
                <a:lnTo>
                  <a:pt x="1151930" y="256690"/>
                </a:lnTo>
                <a:lnTo>
                  <a:pt x="1135922" y="263638"/>
                </a:lnTo>
                <a:lnTo>
                  <a:pt x="1118185" y="265954"/>
                </a:lnTo>
                <a:close/>
              </a:path>
              <a:path w="1476375" h="308610">
                <a:moveTo>
                  <a:pt x="1176681" y="231576"/>
                </a:moveTo>
                <a:lnTo>
                  <a:pt x="1117880" y="231576"/>
                </a:lnTo>
                <a:lnTo>
                  <a:pt x="1128096" y="229938"/>
                </a:lnTo>
                <a:lnTo>
                  <a:pt x="1137156" y="225027"/>
                </a:lnTo>
                <a:lnTo>
                  <a:pt x="1157301" y="191038"/>
                </a:lnTo>
                <a:lnTo>
                  <a:pt x="1164314" y="134093"/>
                </a:lnTo>
                <a:lnTo>
                  <a:pt x="1163561" y="112690"/>
                </a:lnTo>
                <a:lnTo>
                  <a:pt x="1152265" y="62209"/>
                </a:lnTo>
                <a:lnTo>
                  <a:pt x="1120118" y="35420"/>
                </a:lnTo>
                <a:lnTo>
                  <a:pt x="1177172" y="35420"/>
                </a:lnTo>
                <a:lnTo>
                  <a:pt x="1196192" y="79771"/>
                </a:lnTo>
                <a:lnTo>
                  <a:pt x="1202119" y="132604"/>
                </a:lnTo>
                <a:lnTo>
                  <a:pt x="1200658" y="160835"/>
                </a:lnTo>
                <a:lnTo>
                  <a:pt x="1196276" y="186294"/>
                </a:lnTo>
                <a:lnTo>
                  <a:pt x="1188975" y="208981"/>
                </a:lnTo>
                <a:lnTo>
                  <a:pt x="1178754" y="228896"/>
                </a:lnTo>
                <a:lnTo>
                  <a:pt x="1176681" y="231576"/>
                </a:lnTo>
                <a:close/>
              </a:path>
              <a:path w="1476375" h="308610">
                <a:moveTo>
                  <a:pt x="1261402" y="266252"/>
                </a:moveTo>
                <a:lnTo>
                  <a:pt x="1248601" y="266252"/>
                </a:lnTo>
                <a:lnTo>
                  <a:pt x="1243248" y="264168"/>
                </a:lnTo>
                <a:lnTo>
                  <a:pt x="1238876" y="260001"/>
                </a:lnTo>
                <a:lnTo>
                  <a:pt x="1234618" y="255735"/>
                </a:lnTo>
                <a:lnTo>
                  <a:pt x="1232484" y="250476"/>
                </a:lnTo>
                <a:lnTo>
                  <a:pt x="1232484" y="237974"/>
                </a:lnTo>
                <a:lnTo>
                  <a:pt x="1234618" y="232666"/>
                </a:lnTo>
                <a:lnTo>
                  <a:pt x="1238876" y="228301"/>
                </a:lnTo>
                <a:lnTo>
                  <a:pt x="1243248" y="223936"/>
                </a:lnTo>
                <a:lnTo>
                  <a:pt x="1248601" y="221752"/>
                </a:lnTo>
                <a:lnTo>
                  <a:pt x="1261307" y="221752"/>
                </a:lnTo>
                <a:lnTo>
                  <a:pt x="1266708" y="223936"/>
                </a:lnTo>
                <a:lnTo>
                  <a:pt x="1275642" y="232666"/>
                </a:lnTo>
                <a:lnTo>
                  <a:pt x="1277871" y="237974"/>
                </a:lnTo>
                <a:lnTo>
                  <a:pt x="1277871" y="250476"/>
                </a:lnTo>
                <a:lnTo>
                  <a:pt x="1275642" y="255735"/>
                </a:lnTo>
                <a:lnTo>
                  <a:pt x="1266812" y="264168"/>
                </a:lnTo>
                <a:lnTo>
                  <a:pt x="1261402" y="266252"/>
                </a:lnTo>
                <a:close/>
              </a:path>
              <a:path w="1476375" h="308610">
                <a:moveTo>
                  <a:pt x="1392209" y="265954"/>
                </a:moveTo>
                <a:lnTo>
                  <a:pt x="1373869" y="263638"/>
                </a:lnTo>
                <a:lnTo>
                  <a:pt x="1374127" y="263638"/>
                </a:lnTo>
                <a:lnTo>
                  <a:pt x="1358126" y="256876"/>
                </a:lnTo>
                <a:lnTo>
                  <a:pt x="1321523" y="210005"/>
                </a:lnTo>
                <a:lnTo>
                  <a:pt x="1310136" y="161859"/>
                </a:lnTo>
                <a:lnTo>
                  <a:pt x="1308750" y="134093"/>
                </a:lnTo>
                <a:lnTo>
                  <a:pt x="1308752" y="132604"/>
                </a:lnTo>
                <a:lnTo>
                  <a:pt x="1310204" y="105062"/>
                </a:lnTo>
                <a:lnTo>
                  <a:pt x="1314547" y="80031"/>
                </a:lnTo>
                <a:lnTo>
                  <a:pt x="1314592" y="79771"/>
                </a:lnTo>
                <a:lnTo>
                  <a:pt x="1332076" y="37504"/>
                </a:lnTo>
                <a:lnTo>
                  <a:pt x="1359426" y="9301"/>
                </a:lnTo>
                <a:lnTo>
                  <a:pt x="1393695" y="0"/>
                </a:lnTo>
                <a:lnTo>
                  <a:pt x="1410646" y="2325"/>
                </a:lnTo>
                <a:lnTo>
                  <a:pt x="1426161" y="9301"/>
                </a:lnTo>
                <a:lnTo>
                  <a:pt x="1440325" y="21096"/>
                </a:lnTo>
                <a:lnTo>
                  <a:pt x="1451196" y="35420"/>
                </a:lnTo>
                <a:lnTo>
                  <a:pt x="1392209" y="35420"/>
                </a:lnTo>
                <a:lnTo>
                  <a:pt x="1382052" y="37066"/>
                </a:lnTo>
                <a:lnTo>
                  <a:pt x="1352811" y="76041"/>
                </a:lnTo>
                <a:lnTo>
                  <a:pt x="1345791" y="132604"/>
                </a:lnTo>
                <a:lnTo>
                  <a:pt x="1345811" y="134093"/>
                </a:lnTo>
                <a:lnTo>
                  <a:pt x="1348825" y="174202"/>
                </a:lnTo>
                <a:lnTo>
                  <a:pt x="1364731" y="216841"/>
                </a:lnTo>
                <a:lnTo>
                  <a:pt x="1391914" y="231576"/>
                </a:lnTo>
                <a:lnTo>
                  <a:pt x="1450705" y="231576"/>
                </a:lnTo>
                <a:lnTo>
                  <a:pt x="1440232" y="245109"/>
                </a:lnTo>
                <a:lnTo>
                  <a:pt x="1425955" y="256690"/>
                </a:lnTo>
                <a:lnTo>
                  <a:pt x="1409947" y="263638"/>
                </a:lnTo>
                <a:lnTo>
                  <a:pt x="1392209" y="265954"/>
                </a:lnTo>
                <a:close/>
              </a:path>
              <a:path w="1476375" h="308610">
                <a:moveTo>
                  <a:pt x="1450705" y="231576"/>
                </a:moveTo>
                <a:lnTo>
                  <a:pt x="1391914" y="231576"/>
                </a:lnTo>
                <a:lnTo>
                  <a:pt x="1402125" y="229938"/>
                </a:lnTo>
                <a:lnTo>
                  <a:pt x="1411185" y="225027"/>
                </a:lnTo>
                <a:lnTo>
                  <a:pt x="1431327" y="191038"/>
                </a:lnTo>
                <a:lnTo>
                  <a:pt x="1438348" y="134093"/>
                </a:lnTo>
                <a:lnTo>
                  <a:pt x="1437594" y="112690"/>
                </a:lnTo>
                <a:lnTo>
                  <a:pt x="1426289" y="62209"/>
                </a:lnTo>
                <a:lnTo>
                  <a:pt x="1394142" y="35420"/>
                </a:lnTo>
                <a:lnTo>
                  <a:pt x="1451196" y="35420"/>
                </a:lnTo>
                <a:lnTo>
                  <a:pt x="1452778" y="37504"/>
                </a:lnTo>
                <a:lnTo>
                  <a:pt x="1463004" y="57512"/>
                </a:lnTo>
                <a:lnTo>
                  <a:pt x="1470225" y="79771"/>
                </a:lnTo>
                <a:lnTo>
                  <a:pt x="1470309" y="80031"/>
                </a:lnTo>
                <a:lnTo>
                  <a:pt x="1474692" y="105062"/>
                </a:lnTo>
                <a:lnTo>
                  <a:pt x="1476153" y="132604"/>
                </a:lnTo>
                <a:lnTo>
                  <a:pt x="1474692" y="160835"/>
                </a:lnTo>
                <a:lnTo>
                  <a:pt x="1470309" y="186294"/>
                </a:lnTo>
                <a:lnTo>
                  <a:pt x="1463004" y="208981"/>
                </a:lnTo>
                <a:lnTo>
                  <a:pt x="1452778" y="228896"/>
                </a:lnTo>
                <a:lnTo>
                  <a:pt x="1450705" y="2315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6245" y="4836783"/>
            <a:ext cx="1427480" cy="263525"/>
          </a:xfrm>
          <a:custGeom>
            <a:avLst/>
            <a:gdLst/>
            <a:ahLst/>
            <a:cxnLst/>
            <a:rect l="l" t="t" r="r" b="b"/>
            <a:pathLst>
              <a:path w="1427480" h="263525">
                <a:moveTo>
                  <a:pt x="37356" y="260299"/>
                </a:moveTo>
                <a:lnTo>
                  <a:pt x="0" y="260299"/>
                </a:lnTo>
                <a:lnTo>
                  <a:pt x="0" y="0"/>
                </a:lnTo>
                <a:lnTo>
                  <a:pt x="82451" y="0"/>
                </a:lnTo>
                <a:lnTo>
                  <a:pt x="100105" y="1255"/>
                </a:lnTo>
                <a:lnTo>
                  <a:pt x="141684" y="20091"/>
                </a:lnTo>
                <a:lnTo>
                  <a:pt x="152584" y="33188"/>
                </a:lnTo>
                <a:lnTo>
                  <a:pt x="37356" y="33188"/>
                </a:lnTo>
                <a:lnTo>
                  <a:pt x="37356" y="114448"/>
                </a:lnTo>
                <a:lnTo>
                  <a:pt x="152434" y="114448"/>
                </a:lnTo>
                <a:lnTo>
                  <a:pt x="146362" y="122410"/>
                </a:lnTo>
                <a:lnTo>
                  <a:pt x="110541" y="143051"/>
                </a:lnTo>
                <a:lnTo>
                  <a:pt x="64888" y="147488"/>
                </a:lnTo>
                <a:lnTo>
                  <a:pt x="37356" y="147488"/>
                </a:lnTo>
                <a:lnTo>
                  <a:pt x="37356" y="260299"/>
                </a:lnTo>
                <a:close/>
              </a:path>
              <a:path w="1427480" h="263525">
                <a:moveTo>
                  <a:pt x="152434" y="114448"/>
                </a:moveTo>
                <a:lnTo>
                  <a:pt x="78134" y="114448"/>
                </a:lnTo>
                <a:lnTo>
                  <a:pt x="88794" y="113778"/>
                </a:lnTo>
                <a:lnTo>
                  <a:pt x="98152" y="111769"/>
                </a:lnTo>
                <a:lnTo>
                  <a:pt x="124541" y="82469"/>
                </a:lnTo>
                <a:lnTo>
                  <a:pt x="125227" y="74115"/>
                </a:lnTo>
                <a:lnTo>
                  <a:pt x="125313" y="73074"/>
                </a:lnTo>
                <a:lnTo>
                  <a:pt x="122225" y="55624"/>
                </a:lnTo>
                <a:lnTo>
                  <a:pt x="112960" y="43160"/>
                </a:lnTo>
                <a:lnTo>
                  <a:pt x="97519" y="35681"/>
                </a:lnTo>
                <a:lnTo>
                  <a:pt x="75902" y="33188"/>
                </a:lnTo>
                <a:lnTo>
                  <a:pt x="152584" y="33188"/>
                </a:lnTo>
                <a:lnTo>
                  <a:pt x="158315" y="43643"/>
                </a:lnTo>
                <a:lnTo>
                  <a:pt x="162473" y="58014"/>
                </a:lnTo>
                <a:lnTo>
                  <a:pt x="163769" y="73074"/>
                </a:lnTo>
                <a:lnTo>
                  <a:pt x="163859" y="74115"/>
                </a:lnTo>
                <a:lnTo>
                  <a:pt x="163152" y="85110"/>
                </a:lnTo>
                <a:lnTo>
                  <a:pt x="161031" y="95472"/>
                </a:lnTo>
                <a:lnTo>
                  <a:pt x="157496" y="105202"/>
                </a:lnTo>
                <a:lnTo>
                  <a:pt x="152548" y="114299"/>
                </a:lnTo>
                <a:lnTo>
                  <a:pt x="152434" y="114448"/>
                </a:lnTo>
                <a:close/>
              </a:path>
              <a:path w="1427480" h="263525">
                <a:moveTo>
                  <a:pt x="244696" y="128438"/>
                </a:moveTo>
                <a:lnTo>
                  <a:pt x="227855" y="128438"/>
                </a:lnTo>
                <a:lnTo>
                  <a:pt x="229790" y="125462"/>
                </a:lnTo>
                <a:lnTo>
                  <a:pt x="242068" y="108076"/>
                </a:lnTo>
                <a:lnTo>
                  <a:pt x="254347" y="95659"/>
                </a:lnTo>
                <a:lnTo>
                  <a:pt x="266625" y="88208"/>
                </a:lnTo>
                <a:lnTo>
                  <a:pt x="278903" y="85724"/>
                </a:lnTo>
                <a:lnTo>
                  <a:pt x="288540" y="86934"/>
                </a:lnTo>
                <a:lnTo>
                  <a:pt x="298399" y="90561"/>
                </a:lnTo>
                <a:lnTo>
                  <a:pt x="308483" y="96607"/>
                </a:lnTo>
                <a:lnTo>
                  <a:pt x="318789" y="105071"/>
                </a:lnTo>
                <a:lnTo>
                  <a:pt x="310931" y="118168"/>
                </a:lnTo>
                <a:lnTo>
                  <a:pt x="268188" y="118168"/>
                </a:lnTo>
                <a:lnTo>
                  <a:pt x="260272" y="119145"/>
                </a:lnTo>
                <a:lnTo>
                  <a:pt x="252895" y="122075"/>
                </a:lnTo>
                <a:lnTo>
                  <a:pt x="246058" y="126959"/>
                </a:lnTo>
                <a:lnTo>
                  <a:pt x="244696" y="128438"/>
                </a:lnTo>
                <a:close/>
              </a:path>
              <a:path w="1427480" h="263525">
                <a:moveTo>
                  <a:pt x="227855" y="260299"/>
                </a:moveTo>
                <a:lnTo>
                  <a:pt x="193774" y="260299"/>
                </a:lnTo>
                <a:lnTo>
                  <a:pt x="193774" y="89148"/>
                </a:lnTo>
                <a:lnTo>
                  <a:pt x="227855" y="89148"/>
                </a:lnTo>
                <a:lnTo>
                  <a:pt x="227855" y="128438"/>
                </a:lnTo>
                <a:lnTo>
                  <a:pt x="244696" y="128438"/>
                </a:lnTo>
                <a:lnTo>
                  <a:pt x="227855" y="170854"/>
                </a:lnTo>
                <a:lnTo>
                  <a:pt x="227855" y="260299"/>
                </a:lnTo>
                <a:close/>
              </a:path>
              <a:path w="1427480" h="263525">
                <a:moveTo>
                  <a:pt x="300930" y="134837"/>
                </a:moveTo>
                <a:lnTo>
                  <a:pt x="292298" y="127545"/>
                </a:lnTo>
                <a:lnTo>
                  <a:pt x="283963" y="122336"/>
                </a:lnTo>
                <a:lnTo>
                  <a:pt x="275759" y="119145"/>
                </a:lnTo>
                <a:lnTo>
                  <a:pt x="275443" y="119145"/>
                </a:lnTo>
                <a:lnTo>
                  <a:pt x="268188" y="118168"/>
                </a:lnTo>
                <a:lnTo>
                  <a:pt x="310931" y="118168"/>
                </a:lnTo>
                <a:lnTo>
                  <a:pt x="300930" y="134837"/>
                </a:lnTo>
                <a:close/>
              </a:path>
              <a:path w="1427480" h="263525">
                <a:moveTo>
                  <a:pt x="418318" y="262979"/>
                </a:moveTo>
                <a:lnTo>
                  <a:pt x="372479" y="251221"/>
                </a:lnTo>
                <a:lnTo>
                  <a:pt x="344449" y="219558"/>
                </a:lnTo>
                <a:lnTo>
                  <a:pt x="334081" y="173830"/>
                </a:lnTo>
                <a:lnTo>
                  <a:pt x="335467" y="155180"/>
                </a:lnTo>
                <a:lnTo>
                  <a:pt x="356257" y="110281"/>
                </a:lnTo>
                <a:lnTo>
                  <a:pt x="397040" y="87213"/>
                </a:lnTo>
                <a:lnTo>
                  <a:pt x="397397" y="87213"/>
                </a:lnTo>
                <a:lnTo>
                  <a:pt x="413704" y="85724"/>
                </a:lnTo>
                <a:lnTo>
                  <a:pt x="457041" y="99119"/>
                </a:lnTo>
                <a:lnTo>
                  <a:pt x="471902" y="115192"/>
                </a:lnTo>
                <a:lnTo>
                  <a:pt x="413704" y="115192"/>
                </a:lnTo>
                <a:lnTo>
                  <a:pt x="405025" y="115880"/>
                </a:lnTo>
                <a:lnTo>
                  <a:pt x="374227" y="139451"/>
                </a:lnTo>
                <a:lnTo>
                  <a:pt x="368758" y="157459"/>
                </a:lnTo>
                <a:lnTo>
                  <a:pt x="487206" y="157459"/>
                </a:lnTo>
                <a:lnTo>
                  <a:pt x="488266" y="173384"/>
                </a:lnTo>
                <a:lnTo>
                  <a:pt x="488266" y="177699"/>
                </a:lnTo>
                <a:lnTo>
                  <a:pt x="368013" y="177699"/>
                </a:lnTo>
                <a:lnTo>
                  <a:pt x="369483" y="189355"/>
                </a:lnTo>
                <a:lnTo>
                  <a:pt x="392524" y="223157"/>
                </a:lnTo>
                <a:lnTo>
                  <a:pt x="423527" y="231277"/>
                </a:lnTo>
                <a:lnTo>
                  <a:pt x="485290" y="231277"/>
                </a:lnTo>
                <a:lnTo>
                  <a:pt x="485290" y="243482"/>
                </a:lnTo>
                <a:lnTo>
                  <a:pt x="446334" y="260467"/>
                </a:lnTo>
                <a:lnTo>
                  <a:pt x="428326" y="262699"/>
                </a:lnTo>
                <a:lnTo>
                  <a:pt x="418318" y="262979"/>
                </a:lnTo>
                <a:close/>
              </a:path>
              <a:path w="1427480" h="263525">
                <a:moveTo>
                  <a:pt x="487206" y="157459"/>
                </a:moveTo>
                <a:lnTo>
                  <a:pt x="454780" y="157459"/>
                </a:lnTo>
                <a:lnTo>
                  <a:pt x="453580" y="147860"/>
                </a:lnTo>
                <a:lnTo>
                  <a:pt x="451171" y="139451"/>
                </a:lnTo>
                <a:lnTo>
                  <a:pt x="413704" y="115192"/>
                </a:lnTo>
                <a:lnTo>
                  <a:pt x="471902" y="115192"/>
                </a:lnTo>
                <a:lnTo>
                  <a:pt x="476881" y="122457"/>
                </a:lnTo>
                <a:lnTo>
                  <a:pt x="483206" y="137405"/>
                </a:lnTo>
                <a:lnTo>
                  <a:pt x="487001" y="154380"/>
                </a:lnTo>
                <a:lnTo>
                  <a:pt x="487206" y="157459"/>
                </a:lnTo>
                <a:close/>
              </a:path>
              <a:path w="1427480" h="263525">
                <a:moveTo>
                  <a:pt x="485290" y="231277"/>
                </a:moveTo>
                <a:lnTo>
                  <a:pt x="423527" y="231277"/>
                </a:lnTo>
                <a:lnTo>
                  <a:pt x="439944" y="229975"/>
                </a:lnTo>
                <a:lnTo>
                  <a:pt x="455711" y="226069"/>
                </a:lnTo>
                <a:lnTo>
                  <a:pt x="470826" y="219558"/>
                </a:lnTo>
                <a:lnTo>
                  <a:pt x="485290" y="210442"/>
                </a:lnTo>
                <a:lnTo>
                  <a:pt x="485290" y="231277"/>
                </a:lnTo>
                <a:close/>
              </a:path>
              <a:path w="1427480" h="263525">
                <a:moveTo>
                  <a:pt x="673297" y="92719"/>
                </a:moveTo>
                <a:lnTo>
                  <a:pt x="639215" y="92719"/>
                </a:lnTo>
                <a:lnTo>
                  <a:pt x="639215" y="446"/>
                </a:lnTo>
                <a:lnTo>
                  <a:pt x="673297" y="446"/>
                </a:lnTo>
                <a:lnTo>
                  <a:pt x="673297" y="92719"/>
                </a:lnTo>
                <a:close/>
              </a:path>
              <a:path w="1427480" h="263525">
                <a:moveTo>
                  <a:pt x="673297" y="260299"/>
                </a:moveTo>
                <a:lnTo>
                  <a:pt x="600817" y="260299"/>
                </a:lnTo>
                <a:lnTo>
                  <a:pt x="582800" y="258802"/>
                </a:lnTo>
                <a:lnTo>
                  <a:pt x="540245" y="236338"/>
                </a:lnTo>
                <a:lnTo>
                  <a:pt x="519176" y="191048"/>
                </a:lnTo>
                <a:lnTo>
                  <a:pt x="517772" y="171896"/>
                </a:lnTo>
                <a:lnTo>
                  <a:pt x="519251" y="153841"/>
                </a:lnTo>
                <a:lnTo>
                  <a:pt x="541436" y="109834"/>
                </a:lnTo>
                <a:lnTo>
                  <a:pt x="584382" y="86952"/>
                </a:lnTo>
                <a:lnTo>
                  <a:pt x="602009" y="85426"/>
                </a:lnTo>
                <a:lnTo>
                  <a:pt x="610752" y="85882"/>
                </a:lnTo>
                <a:lnTo>
                  <a:pt x="619868" y="87249"/>
                </a:lnTo>
                <a:lnTo>
                  <a:pt x="629356" y="89529"/>
                </a:lnTo>
                <a:lnTo>
                  <a:pt x="639215" y="92719"/>
                </a:lnTo>
                <a:lnTo>
                  <a:pt x="673297" y="92719"/>
                </a:lnTo>
                <a:lnTo>
                  <a:pt x="673297" y="114746"/>
                </a:lnTo>
                <a:lnTo>
                  <a:pt x="607217" y="114746"/>
                </a:lnTo>
                <a:lnTo>
                  <a:pt x="595209" y="115788"/>
                </a:lnTo>
                <a:lnTo>
                  <a:pt x="560374" y="140400"/>
                </a:lnTo>
                <a:lnTo>
                  <a:pt x="552002" y="176063"/>
                </a:lnTo>
                <a:lnTo>
                  <a:pt x="552811" y="188481"/>
                </a:lnTo>
                <a:lnTo>
                  <a:pt x="570209" y="222448"/>
                </a:lnTo>
                <a:lnTo>
                  <a:pt x="613022" y="231277"/>
                </a:lnTo>
                <a:lnTo>
                  <a:pt x="673297" y="231277"/>
                </a:lnTo>
                <a:lnTo>
                  <a:pt x="673297" y="260299"/>
                </a:lnTo>
                <a:close/>
              </a:path>
              <a:path w="1427480" h="263525">
                <a:moveTo>
                  <a:pt x="673297" y="231277"/>
                </a:moveTo>
                <a:lnTo>
                  <a:pt x="639215" y="231277"/>
                </a:lnTo>
                <a:lnTo>
                  <a:pt x="639215" y="122782"/>
                </a:lnTo>
                <a:lnTo>
                  <a:pt x="631299" y="119266"/>
                </a:lnTo>
                <a:lnTo>
                  <a:pt x="623328" y="116755"/>
                </a:lnTo>
                <a:lnTo>
                  <a:pt x="615300" y="115248"/>
                </a:lnTo>
                <a:lnTo>
                  <a:pt x="607217" y="114746"/>
                </a:lnTo>
                <a:lnTo>
                  <a:pt x="673297" y="114746"/>
                </a:lnTo>
                <a:lnTo>
                  <a:pt x="673297" y="231277"/>
                </a:lnTo>
                <a:close/>
              </a:path>
              <a:path w="1427480" h="263525">
                <a:moveTo>
                  <a:pt x="742256" y="57149"/>
                </a:moveTo>
                <a:lnTo>
                  <a:pt x="731439" y="57149"/>
                </a:lnTo>
                <a:lnTo>
                  <a:pt x="726825" y="55165"/>
                </a:lnTo>
                <a:lnTo>
                  <a:pt x="722856" y="51196"/>
                </a:lnTo>
                <a:lnTo>
                  <a:pt x="718888" y="47128"/>
                </a:lnTo>
                <a:lnTo>
                  <a:pt x="716903" y="42415"/>
                </a:lnTo>
                <a:lnTo>
                  <a:pt x="716903" y="31799"/>
                </a:lnTo>
                <a:lnTo>
                  <a:pt x="718888" y="27186"/>
                </a:lnTo>
                <a:lnTo>
                  <a:pt x="722856" y="23217"/>
                </a:lnTo>
                <a:lnTo>
                  <a:pt x="726922" y="19049"/>
                </a:lnTo>
                <a:lnTo>
                  <a:pt x="727050" y="19049"/>
                </a:lnTo>
                <a:lnTo>
                  <a:pt x="731439" y="17115"/>
                </a:lnTo>
                <a:lnTo>
                  <a:pt x="742256" y="17115"/>
                </a:lnTo>
                <a:lnTo>
                  <a:pt x="747018" y="19049"/>
                </a:lnTo>
                <a:lnTo>
                  <a:pt x="754952" y="26789"/>
                </a:lnTo>
                <a:lnTo>
                  <a:pt x="756934" y="31501"/>
                </a:lnTo>
                <a:lnTo>
                  <a:pt x="756934" y="42415"/>
                </a:lnTo>
                <a:lnTo>
                  <a:pt x="754994" y="47128"/>
                </a:lnTo>
                <a:lnTo>
                  <a:pt x="750985" y="51196"/>
                </a:lnTo>
                <a:lnTo>
                  <a:pt x="747018" y="55165"/>
                </a:lnTo>
                <a:lnTo>
                  <a:pt x="742256" y="57149"/>
                </a:lnTo>
                <a:close/>
              </a:path>
              <a:path w="1427480" h="263525">
                <a:moveTo>
                  <a:pt x="753809" y="260299"/>
                </a:moveTo>
                <a:lnTo>
                  <a:pt x="719879" y="260299"/>
                </a:lnTo>
                <a:lnTo>
                  <a:pt x="719879" y="89148"/>
                </a:lnTo>
                <a:lnTo>
                  <a:pt x="753809" y="89148"/>
                </a:lnTo>
                <a:lnTo>
                  <a:pt x="753809" y="260299"/>
                </a:lnTo>
                <a:close/>
              </a:path>
              <a:path w="1427480" h="263525">
                <a:moveTo>
                  <a:pt x="881244" y="263276"/>
                </a:moveTo>
                <a:lnTo>
                  <a:pt x="830097" y="249881"/>
                </a:lnTo>
                <a:lnTo>
                  <a:pt x="799242" y="211595"/>
                </a:lnTo>
                <a:lnTo>
                  <a:pt x="793290" y="175616"/>
                </a:lnTo>
                <a:lnTo>
                  <a:pt x="794741" y="156427"/>
                </a:lnTo>
                <a:lnTo>
                  <a:pt x="816503" y="110579"/>
                </a:lnTo>
                <a:lnTo>
                  <a:pt x="859618" y="87278"/>
                </a:lnTo>
                <a:lnTo>
                  <a:pt x="877672" y="85724"/>
                </a:lnTo>
                <a:lnTo>
                  <a:pt x="886502" y="85724"/>
                </a:lnTo>
                <a:lnTo>
                  <a:pt x="927383" y="97631"/>
                </a:lnTo>
                <a:lnTo>
                  <a:pt x="927383" y="117424"/>
                </a:lnTo>
                <a:lnTo>
                  <a:pt x="879758" y="117424"/>
                </a:lnTo>
                <a:lnTo>
                  <a:pt x="868811" y="118429"/>
                </a:lnTo>
                <a:lnTo>
                  <a:pt x="835725" y="142093"/>
                </a:lnTo>
                <a:lnTo>
                  <a:pt x="827523" y="174574"/>
                </a:lnTo>
                <a:lnTo>
                  <a:pt x="828509" y="187001"/>
                </a:lnTo>
                <a:lnTo>
                  <a:pt x="851954" y="222953"/>
                </a:lnTo>
                <a:lnTo>
                  <a:pt x="886302" y="231576"/>
                </a:lnTo>
                <a:lnTo>
                  <a:pt x="931107" y="231576"/>
                </a:lnTo>
                <a:lnTo>
                  <a:pt x="931107" y="253751"/>
                </a:lnTo>
                <a:lnTo>
                  <a:pt x="918445" y="257918"/>
                </a:lnTo>
                <a:lnTo>
                  <a:pt x="905915" y="260895"/>
                </a:lnTo>
                <a:lnTo>
                  <a:pt x="893516" y="262680"/>
                </a:lnTo>
                <a:lnTo>
                  <a:pt x="881244" y="263276"/>
                </a:lnTo>
                <a:close/>
              </a:path>
              <a:path w="1427480" h="263525">
                <a:moveTo>
                  <a:pt x="927383" y="133796"/>
                </a:moveTo>
                <a:lnTo>
                  <a:pt x="914751" y="126633"/>
                </a:lnTo>
                <a:lnTo>
                  <a:pt x="902320" y="121443"/>
                </a:lnTo>
                <a:lnTo>
                  <a:pt x="890867" y="118429"/>
                </a:lnTo>
                <a:lnTo>
                  <a:pt x="879758" y="117424"/>
                </a:lnTo>
                <a:lnTo>
                  <a:pt x="927383" y="117424"/>
                </a:lnTo>
                <a:lnTo>
                  <a:pt x="927383" y="133796"/>
                </a:lnTo>
                <a:close/>
              </a:path>
              <a:path w="1427480" h="263525">
                <a:moveTo>
                  <a:pt x="931107" y="231576"/>
                </a:moveTo>
                <a:lnTo>
                  <a:pt x="886302" y="231576"/>
                </a:lnTo>
                <a:lnTo>
                  <a:pt x="896416" y="230869"/>
                </a:lnTo>
                <a:lnTo>
                  <a:pt x="907254" y="228748"/>
                </a:lnTo>
                <a:lnTo>
                  <a:pt x="918818" y="225213"/>
                </a:lnTo>
                <a:lnTo>
                  <a:pt x="931107" y="220265"/>
                </a:lnTo>
                <a:lnTo>
                  <a:pt x="931107" y="231576"/>
                </a:lnTo>
                <a:close/>
              </a:path>
              <a:path w="1427480" h="263525">
                <a:moveTo>
                  <a:pt x="1063305" y="119657"/>
                </a:moveTo>
                <a:lnTo>
                  <a:pt x="945576" y="119657"/>
                </a:lnTo>
                <a:lnTo>
                  <a:pt x="945576" y="116234"/>
                </a:lnTo>
                <a:lnTo>
                  <a:pt x="1009279" y="53726"/>
                </a:lnTo>
                <a:lnTo>
                  <a:pt x="1009279" y="89148"/>
                </a:lnTo>
                <a:lnTo>
                  <a:pt x="1063305" y="89148"/>
                </a:lnTo>
                <a:lnTo>
                  <a:pt x="1063305" y="119657"/>
                </a:lnTo>
                <a:close/>
              </a:path>
              <a:path w="1427480" h="263525">
                <a:moveTo>
                  <a:pt x="1029519" y="263276"/>
                </a:moveTo>
                <a:lnTo>
                  <a:pt x="990819" y="249732"/>
                </a:lnTo>
                <a:lnTo>
                  <a:pt x="975472" y="206237"/>
                </a:lnTo>
                <a:lnTo>
                  <a:pt x="975341" y="119657"/>
                </a:lnTo>
                <a:lnTo>
                  <a:pt x="1009279" y="119657"/>
                </a:lnTo>
                <a:lnTo>
                  <a:pt x="1009279" y="203596"/>
                </a:lnTo>
                <a:lnTo>
                  <a:pt x="1010795" y="216423"/>
                </a:lnTo>
                <a:lnTo>
                  <a:pt x="1015344" y="225585"/>
                </a:lnTo>
                <a:lnTo>
                  <a:pt x="1022925" y="231082"/>
                </a:lnTo>
                <a:lnTo>
                  <a:pt x="1033539" y="232915"/>
                </a:lnTo>
                <a:lnTo>
                  <a:pt x="1072077" y="232915"/>
                </a:lnTo>
                <a:lnTo>
                  <a:pt x="1072077" y="252263"/>
                </a:lnTo>
                <a:lnTo>
                  <a:pt x="1062108" y="257081"/>
                </a:lnTo>
                <a:lnTo>
                  <a:pt x="1051691" y="260522"/>
                </a:lnTo>
                <a:lnTo>
                  <a:pt x="1040828" y="262587"/>
                </a:lnTo>
                <a:lnTo>
                  <a:pt x="1029519" y="263276"/>
                </a:lnTo>
                <a:close/>
              </a:path>
              <a:path w="1427480" h="263525">
                <a:moveTo>
                  <a:pt x="1072077" y="232915"/>
                </a:moveTo>
                <a:lnTo>
                  <a:pt x="1033539" y="232915"/>
                </a:lnTo>
                <a:lnTo>
                  <a:pt x="1042811" y="232152"/>
                </a:lnTo>
                <a:lnTo>
                  <a:pt x="1052326" y="229864"/>
                </a:lnTo>
                <a:lnTo>
                  <a:pt x="1062081" y="226050"/>
                </a:lnTo>
                <a:lnTo>
                  <a:pt x="1072077" y="220711"/>
                </a:lnTo>
                <a:lnTo>
                  <a:pt x="1072077" y="232915"/>
                </a:lnTo>
                <a:close/>
              </a:path>
              <a:path w="1427480" h="263525">
                <a:moveTo>
                  <a:pt x="1172318" y="262979"/>
                </a:moveTo>
                <a:lnTo>
                  <a:pt x="1126474" y="251221"/>
                </a:lnTo>
                <a:lnTo>
                  <a:pt x="1098450" y="219558"/>
                </a:lnTo>
                <a:lnTo>
                  <a:pt x="1088079" y="173830"/>
                </a:lnTo>
                <a:lnTo>
                  <a:pt x="1089465" y="155180"/>
                </a:lnTo>
                <a:lnTo>
                  <a:pt x="1110253" y="110281"/>
                </a:lnTo>
                <a:lnTo>
                  <a:pt x="1151038" y="87213"/>
                </a:lnTo>
                <a:lnTo>
                  <a:pt x="1151394" y="87213"/>
                </a:lnTo>
                <a:lnTo>
                  <a:pt x="1167698" y="85724"/>
                </a:lnTo>
                <a:lnTo>
                  <a:pt x="1211042" y="99119"/>
                </a:lnTo>
                <a:lnTo>
                  <a:pt x="1225904" y="115192"/>
                </a:lnTo>
                <a:lnTo>
                  <a:pt x="1167698" y="115192"/>
                </a:lnTo>
                <a:lnTo>
                  <a:pt x="1159024" y="115880"/>
                </a:lnTo>
                <a:lnTo>
                  <a:pt x="1128224" y="139451"/>
                </a:lnTo>
                <a:lnTo>
                  <a:pt x="1122760" y="157459"/>
                </a:lnTo>
                <a:lnTo>
                  <a:pt x="1241209" y="157459"/>
                </a:lnTo>
                <a:lnTo>
                  <a:pt x="1242269" y="173384"/>
                </a:lnTo>
                <a:lnTo>
                  <a:pt x="1242269" y="177699"/>
                </a:lnTo>
                <a:lnTo>
                  <a:pt x="1122017" y="177699"/>
                </a:lnTo>
                <a:lnTo>
                  <a:pt x="1123484" y="189355"/>
                </a:lnTo>
                <a:lnTo>
                  <a:pt x="1146523" y="223157"/>
                </a:lnTo>
                <a:lnTo>
                  <a:pt x="1177528" y="231277"/>
                </a:lnTo>
                <a:lnTo>
                  <a:pt x="1239288" y="231277"/>
                </a:lnTo>
                <a:lnTo>
                  <a:pt x="1239288" y="243482"/>
                </a:lnTo>
                <a:lnTo>
                  <a:pt x="1200333" y="260467"/>
                </a:lnTo>
                <a:lnTo>
                  <a:pt x="1182327" y="262699"/>
                </a:lnTo>
                <a:lnTo>
                  <a:pt x="1172318" y="262979"/>
                </a:lnTo>
                <a:close/>
              </a:path>
              <a:path w="1427480" h="263525">
                <a:moveTo>
                  <a:pt x="1241209" y="157459"/>
                </a:moveTo>
                <a:lnTo>
                  <a:pt x="1208780" y="157459"/>
                </a:lnTo>
                <a:lnTo>
                  <a:pt x="1207581" y="147860"/>
                </a:lnTo>
                <a:lnTo>
                  <a:pt x="1205172" y="139451"/>
                </a:lnTo>
                <a:lnTo>
                  <a:pt x="1167698" y="115192"/>
                </a:lnTo>
                <a:lnTo>
                  <a:pt x="1225904" y="115192"/>
                </a:lnTo>
                <a:lnTo>
                  <a:pt x="1230881" y="122457"/>
                </a:lnTo>
                <a:lnTo>
                  <a:pt x="1237207" y="137405"/>
                </a:lnTo>
                <a:lnTo>
                  <a:pt x="1241004" y="154380"/>
                </a:lnTo>
                <a:lnTo>
                  <a:pt x="1241209" y="157459"/>
                </a:lnTo>
                <a:close/>
              </a:path>
              <a:path w="1427480" h="263525">
                <a:moveTo>
                  <a:pt x="1239288" y="231277"/>
                </a:moveTo>
                <a:lnTo>
                  <a:pt x="1177528" y="231277"/>
                </a:lnTo>
                <a:lnTo>
                  <a:pt x="1193942" y="229975"/>
                </a:lnTo>
                <a:lnTo>
                  <a:pt x="1209708" y="226069"/>
                </a:lnTo>
                <a:lnTo>
                  <a:pt x="1224824" y="219558"/>
                </a:lnTo>
                <a:lnTo>
                  <a:pt x="1239288" y="210442"/>
                </a:lnTo>
                <a:lnTo>
                  <a:pt x="1239288" y="231277"/>
                </a:lnTo>
                <a:close/>
              </a:path>
              <a:path w="1427480" h="263525">
                <a:moveTo>
                  <a:pt x="1427292" y="92719"/>
                </a:moveTo>
                <a:lnTo>
                  <a:pt x="1393212" y="92719"/>
                </a:lnTo>
                <a:lnTo>
                  <a:pt x="1393212" y="446"/>
                </a:lnTo>
                <a:lnTo>
                  <a:pt x="1427292" y="446"/>
                </a:lnTo>
                <a:lnTo>
                  <a:pt x="1427292" y="92719"/>
                </a:lnTo>
                <a:close/>
              </a:path>
              <a:path w="1427480" h="263525">
                <a:moveTo>
                  <a:pt x="1427292" y="260299"/>
                </a:moveTo>
                <a:lnTo>
                  <a:pt x="1354817" y="260299"/>
                </a:lnTo>
                <a:lnTo>
                  <a:pt x="1336800" y="258802"/>
                </a:lnTo>
                <a:lnTo>
                  <a:pt x="1294247" y="236338"/>
                </a:lnTo>
                <a:lnTo>
                  <a:pt x="1273174" y="191048"/>
                </a:lnTo>
                <a:lnTo>
                  <a:pt x="1271768" y="171896"/>
                </a:lnTo>
                <a:lnTo>
                  <a:pt x="1273247" y="153841"/>
                </a:lnTo>
                <a:lnTo>
                  <a:pt x="1295438" y="109834"/>
                </a:lnTo>
                <a:lnTo>
                  <a:pt x="1338382" y="86952"/>
                </a:lnTo>
                <a:lnTo>
                  <a:pt x="1356007" y="85426"/>
                </a:lnTo>
                <a:lnTo>
                  <a:pt x="1364751" y="85882"/>
                </a:lnTo>
                <a:lnTo>
                  <a:pt x="1373867" y="87249"/>
                </a:lnTo>
                <a:lnTo>
                  <a:pt x="1383353" y="89529"/>
                </a:lnTo>
                <a:lnTo>
                  <a:pt x="1393212" y="92719"/>
                </a:lnTo>
                <a:lnTo>
                  <a:pt x="1427292" y="92719"/>
                </a:lnTo>
                <a:lnTo>
                  <a:pt x="1427292" y="114746"/>
                </a:lnTo>
                <a:lnTo>
                  <a:pt x="1361217" y="114746"/>
                </a:lnTo>
                <a:lnTo>
                  <a:pt x="1349208" y="115788"/>
                </a:lnTo>
                <a:lnTo>
                  <a:pt x="1314371" y="140400"/>
                </a:lnTo>
                <a:lnTo>
                  <a:pt x="1306001" y="176063"/>
                </a:lnTo>
                <a:lnTo>
                  <a:pt x="1306810" y="188481"/>
                </a:lnTo>
                <a:lnTo>
                  <a:pt x="1324203" y="222448"/>
                </a:lnTo>
                <a:lnTo>
                  <a:pt x="1367018" y="231277"/>
                </a:lnTo>
                <a:lnTo>
                  <a:pt x="1427292" y="231277"/>
                </a:lnTo>
                <a:lnTo>
                  <a:pt x="1427292" y="260299"/>
                </a:lnTo>
                <a:close/>
              </a:path>
              <a:path w="1427480" h="263525">
                <a:moveTo>
                  <a:pt x="1427292" y="231277"/>
                </a:moveTo>
                <a:lnTo>
                  <a:pt x="1393212" y="231277"/>
                </a:lnTo>
                <a:lnTo>
                  <a:pt x="1393212" y="122782"/>
                </a:lnTo>
                <a:lnTo>
                  <a:pt x="1385297" y="119266"/>
                </a:lnTo>
                <a:lnTo>
                  <a:pt x="1377325" y="116755"/>
                </a:lnTo>
                <a:lnTo>
                  <a:pt x="1369299" y="115248"/>
                </a:lnTo>
                <a:lnTo>
                  <a:pt x="1361217" y="114746"/>
                </a:lnTo>
                <a:lnTo>
                  <a:pt x="1427292" y="114746"/>
                </a:lnTo>
                <a:lnTo>
                  <a:pt x="1427292" y="231277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90301" y="4800469"/>
            <a:ext cx="1475105" cy="308610"/>
          </a:xfrm>
          <a:custGeom>
            <a:avLst/>
            <a:gdLst/>
            <a:ahLst/>
            <a:cxnLst/>
            <a:rect l="l" t="t" r="r" b="b"/>
            <a:pathLst>
              <a:path w="1475104" h="308610">
                <a:moveTo>
                  <a:pt x="5209" y="72032"/>
                </a:moveTo>
                <a:lnTo>
                  <a:pt x="5209" y="24704"/>
                </a:lnTo>
                <a:lnTo>
                  <a:pt x="20445" y="13896"/>
                </a:lnTo>
                <a:lnTo>
                  <a:pt x="35942" y="6176"/>
                </a:lnTo>
                <a:lnTo>
                  <a:pt x="52110" y="1423"/>
                </a:lnTo>
                <a:lnTo>
                  <a:pt x="52953" y="1423"/>
                </a:lnTo>
                <a:lnTo>
                  <a:pt x="67716" y="0"/>
                </a:lnTo>
                <a:lnTo>
                  <a:pt x="111918" y="12808"/>
                </a:lnTo>
                <a:lnTo>
                  <a:pt x="134423" y="36909"/>
                </a:lnTo>
                <a:lnTo>
                  <a:pt x="63251" y="36909"/>
                </a:lnTo>
                <a:lnTo>
                  <a:pt x="55466" y="37485"/>
                </a:lnTo>
                <a:lnTo>
                  <a:pt x="18045" y="57149"/>
                </a:lnTo>
                <a:lnTo>
                  <a:pt x="11431" y="64107"/>
                </a:lnTo>
                <a:lnTo>
                  <a:pt x="5209" y="72032"/>
                </a:lnTo>
                <a:close/>
              </a:path>
              <a:path w="1475104" h="308610">
                <a:moveTo>
                  <a:pt x="164454" y="263276"/>
                </a:moveTo>
                <a:lnTo>
                  <a:pt x="0" y="263276"/>
                </a:lnTo>
                <a:lnTo>
                  <a:pt x="0" y="260597"/>
                </a:lnTo>
                <a:lnTo>
                  <a:pt x="15626" y="242291"/>
                </a:lnTo>
                <a:lnTo>
                  <a:pt x="32993" y="220460"/>
                </a:lnTo>
                <a:lnTo>
                  <a:pt x="62089" y="181988"/>
                </a:lnTo>
                <a:lnTo>
                  <a:pt x="83734" y="150464"/>
                </a:lnTo>
                <a:lnTo>
                  <a:pt x="105026" y="109341"/>
                </a:lnTo>
                <a:lnTo>
                  <a:pt x="108793" y="85426"/>
                </a:lnTo>
                <a:lnTo>
                  <a:pt x="108012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3" y="36909"/>
                </a:lnTo>
                <a:lnTo>
                  <a:pt x="140307" y="4848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632" y="85426"/>
                </a:lnTo>
                <a:lnTo>
                  <a:pt x="137061" y="123052"/>
                </a:lnTo>
                <a:lnTo>
                  <a:pt x="112635" y="167375"/>
                </a:lnTo>
                <a:lnTo>
                  <a:pt x="88896" y="198926"/>
                </a:lnTo>
                <a:lnTo>
                  <a:pt x="65484" y="227408"/>
                </a:lnTo>
                <a:lnTo>
                  <a:pt x="164454" y="227408"/>
                </a:lnTo>
                <a:lnTo>
                  <a:pt x="164454" y="263276"/>
                </a:lnTo>
                <a:close/>
              </a:path>
              <a:path w="1475104" h="308610">
                <a:moveTo>
                  <a:pt x="291702" y="263276"/>
                </a:moveTo>
                <a:lnTo>
                  <a:pt x="254496" y="263276"/>
                </a:lnTo>
                <a:lnTo>
                  <a:pt x="254496" y="3423"/>
                </a:lnTo>
                <a:lnTo>
                  <a:pt x="291702" y="3423"/>
                </a:lnTo>
                <a:lnTo>
                  <a:pt x="291702" y="263276"/>
                </a:lnTo>
                <a:close/>
              </a:path>
              <a:path w="1475104" h="308610">
                <a:moveTo>
                  <a:pt x="463152" y="265955"/>
                </a:moveTo>
                <a:lnTo>
                  <a:pt x="444813" y="263639"/>
                </a:lnTo>
                <a:lnTo>
                  <a:pt x="445071" y="263639"/>
                </a:lnTo>
                <a:lnTo>
                  <a:pt x="429070" y="256876"/>
                </a:lnTo>
                <a:lnTo>
                  <a:pt x="392468" y="210005"/>
                </a:lnTo>
                <a:lnTo>
                  <a:pt x="381083" y="161859"/>
                </a:lnTo>
                <a:lnTo>
                  <a:pt x="379697" y="134093"/>
                </a:lnTo>
                <a:lnTo>
                  <a:pt x="379698" y="132605"/>
                </a:lnTo>
                <a:lnTo>
                  <a:pt x="385493" y="80032"/>
                </a:lnTo>
                <a:lnTo>
                  <a:pt x="403020" y="37504"/>
                </a:lnTo>
                <a:lnTo>
                  <a:pt x="430372" y="9301"/>
                </a:lnTo>
                <a:lnTo>
                  <a:pt x="464640" y="0"/>
                </a:lnTo>
                <a:lnTo>
                  <a:pt x="481592" y="2325"/>
                </a:lnTo>
                <a:lnTo>
                  <a:pt x="497106" y="9301"/>
                </a:lnTo>
                <a:lnTo>
                  <a:pt x="511270" y="21096"/>
                </a:lnTo>
                <a:lnTo>
                  <a:pt x="522143" y="35420"/>
                </a:lnTo>
                <a:lnTo>
                  <a:pt x="463152" y="35420"/>
                </a:lnTo>
                <a:lnTo>
                  <a:pt x="452994" y="37067"/>
                </a:lnTo>
                <a:lnTo>
                  <a:pt x="423750" y="76041"/>
                </a:lnTo>
                <a:lnTo>
                  <a:pt x="416734" y="132605"/>
                </a:lnTo>
                <a:lnTo>
                  <a:pt x="416754" y="134093"/>
                </a:lnTo>
                <a:lnTo>
                  <a:pt x="419769" y="174202"/>
                </a:lnTo>
                <a:lnTo>
                  <a:pt x="435675" y="216842"/>
                </a:lnTo>
                <a:lnTo>
                  <a:pt x="462855" y="231576"/>
                </a:lnTo>
                <a:lnTo>
                  <a:pt x="521651" y="231576"/>
                </a:lnTo>
                <a:lnTo>
                  <a:pt x="511177" y="245109"/>
                </a:lnTo>
                <a:lnTo>
                  <a:pt x="496899" y="256690"/>
                </a:lnTo>
                <a:lnTo>
                  <a:pt x="480890" y="263639"/>
                </a:lnTo>
                <a:lnTo>
                  <a:pt x="463152" y="265955"/>
                </a:lnTo>
                <a:close/>
              </a:path>
              <a:path w="1475104" h="308610">
                <a:moveTo>
                  <a:pt x="521651" y="231576"/>
                </a:moveTo>
                <a:lnTo>
                  <a:pt x="462855" y="231576"/>
                </a:lnTo>
                <a:lnTo>
                  <a:pt x="473068" y="229938"/>
                </a:lnTo>
                <a:lnTo>
                  <a:pt x="482128" y="225027"/>
                </a:lnTo>
                <a:lnTo>
                  <a:pt x="502272" y="191039"/>
                </a:lnTo>
                <a:lnTo>
                  <a:pt x="509289" y="134093"/>
                </a:lnTo>
                <a:lnTo>
                  <a:pt x="508535" y="112690"/>
                </a:lnTo>
                <a:lnTo>
                  <a:pt x="497233" y="62209"/>
                </a:lnTo>
                <a:lnTo>
                  <a:pt x="465086" y="35420"/>
                </a:lnTo>
                <a:lnTo>
                  <a:pt x="522143" y="35420"/>
                </a:lnTo>
                <a:lnTo>
                  <a:pt x="523725" y="37504"/>
                </a:lnTo>
                <a:lnTo>
                  <a:pt x="533947" y="57512"/>
                </a:lnTo>
                <a:lnTo>
                  <a:pt x="541165" y="79771"/>
                </a:lnTo>
                <a:lnTo>
                  <a:pt x="541249" y="80032"/>
                </a:lnTo>
                <a:lnTo>
                  <a:pt x="545630" y="105063"/>
                </a:lnTo>
                <a:lnTo>
                  <a:pt x="547091" y="132605"/>
                </a:lnTo>
                <a:lnTo>
                  <a:pt x="545630" y="160836"/>
                </a:lnTo>
                <a:lnTo>
                  <a:pt x="541249" y="186295"/>
                </a:lnTo>
                <a:lnTo>
                  <a:pt x="533947" y="208981"/>
                </a:lnTo>
                <a:lnTo>
                  <a:pt x="523725" y="228896"/>
                </a:lnTo>
                <a:lnTo>
                  <a:pt x="521651" y="231576"/>
                </a:lnTo>
                <a:close/>
              </a:path>
              <a:path w="1475104" h="308610">
                <a:moveTo>
                  <a:pt x="577005" y="308371"/>
                </a:moveTo>
                <a:lnTo>
                  <a:pt x="577005" y="301376"/>
                </a:lnTo>
                <a:lnTo>
                  <a:pt x="582562" y="296117"/>
                </a:lnTo>
                <a:lnTo>
                  <a:pt x="586431" y="290759"/>
                </a:lnTo>
                <a:lnTo>
                  <a:pt x="588614" y="285302"/>
                </a:lnTo>
                <a:lnTo>
                  <a:pt x="590896" y="279944"/>
                </a:lnTo>
                <a:lnTo>
                  <a:pt x="592235" y="272603"/>
                </a:lnTo>
                <a:lnTo>
                  <a:pt x="592632" y="263276"/>
                </a:lnTo>
                <a:lnTo>
                  <a:pt x="584038" y="259574"/>
                </a:lnTo>
                <a:lnTo>
                  <a:pt x="577898" y="254272"/>
                </a:lnTo>
                <a:lnTo>
                  <a:pt x="574215" y="247370"/>
                </a:lnTo>
                <a:lnTo>
                  <a:pt x="572987" y="238868"/>
                </a:lnTo>
                <a:lnTo>
                  <a:pt x="572987" y="232220"/>
                </a:lnTo>
                <a:lnTo>
                  <a:pt x="575219" y="226465"/>
                </a:lnTo>
                <a:lnTo>
                  <a:pt x="584249" y="216643"/>
                </a:lnTo>
                <a:lnTo>
                  <a:pt x="589606" y="214163"/>
                </a:lnTo>
                <a:lnTo>
                  <a:pt x="603398" y="214163"/>
                </a:lnTo>
                <a:lnTo>
                  <a:pt x="621653" y="249882"/>
                </a:lnTo>
                <a:lnTo>
                  <a:pt x="620934" y="259574"/>
                </a:lnTo>
                <a:lnTo>
                  <a:pt x="620909" y="259909"/>
                </a:lnTo>
                <a:lnTo>
                  <a:pt x="595609" y="299553"/>
                </a:lnTo>
                <a:lnTo>
                  <a:pt x="586865" y="304529"/>
                </a:lnTo>
                <a:lnTo>
                  <a:pt x="577005" y="308371"/>
                </a:lnTo>
                <a:close/>
              </a:path>
              <a:path w="1475104" h="308610">
                <a:moveTo>
                  <a:pt x="740902" y="266252"/>
                </a:moveTo>
                <a:lnTo>
                  <a:pt x="693854" y="251770"/>
                </a:lnTo>
                <a:lnTo>
                  <a:pt x="664702" y="210777"/>
                </a:lnTo>
                <a:lnTo>
                  <a:pt x="659079" y="172379"/>
                </a:lnTo>
                <a:lnTo>
                  <a:pt x="659693" y="159171"/>
                </a:lnTo>
                <a:lnTo>
                  <a:pt x="659772" y="157478"/>
                </a:lnTo>
                <a:lnTo>
                  <a:pt x="670655" y="110876"/>
                </a:lnTo>
                <a:lnTo>
                  <a:pt x="693845" y="66563"/>
                </a:lnTo>
                <a:lnTo>
                  <a:pt x="728772" y="26751"/>
                </a:lnTo>
                <a:lnTo>
                  <a:pt x="758910" y="2678"/>
                </a:lnTo>
                <a:lnTo>
                  <a:pt x="762630" y="0"/>
                </a:lnTo>
                <a:lnTo>
                  <a:pt x="785248" y="28426"/>
                </a:lnTo>
                <a:lnTo>
                  <a:pt x="771000" y="38248"/>
                </a:lnTo>
                <a:lnTo>
                  <a:pt x="758016" y="48517"/>
                </a:lnTo>
                <a:lnTo>
                  <a:pt x="726586" y="82208"/>
                </a:lnTo>
                <a:lnTo>
                  <a:pt x="705630" y="123676"/>
                </a:lnTo>
                <a:lnTo>
                  <a:pt x="784121" y="123676"/>
                </a:lnTo>
                <a:lnTo>
                  <a:pt x="787251" y="125415"/>
                </a:lnTo>
                <a:lnTo>
                  <a:pt x="798345" y="134987"/>
                </a:lnTo>
                <a:lnTo>
                  <a:pt x="807595" y="146465"/>
                </a:lnTo>
                <a:lnTo>
                  <a:pt x="808049" y="147339"/>
                </a:lnTo>
                <a:lnTo>
                  <a:pt x="730683" y="147339"/>
                </a:lnTo>
                <a:lnTo>
                  <a:pt x="724382" y="148430"/>
                </a:lnTo>
                <a:lnTo>
                  <a:pt x="718726" y="150613"/>
                </a:lnTo>
                <a:lnTo>
                  <a:pt x="713071" y="152696"/>
                </a:lnTo>
                <a:lnTo>
                  <a:pt x="706026" y="156566"/>
                </a:lnTo>
                <a:lnTo>
                  <a:pt x="696105" y="181718"/>
                </a:lnTo>
                <a:lnTo>
                  <a:pt x="696896" y="192238"/>
                </a:lnTo>
                <a:lnTo>
                  <a:pt x="723340" y="228488"/>
                </a:lnTo>
                <a:lnTo>
                  <a:pt x="741497" y="232022"/>
                </a:lnTo>
                <a:lnTo>
                  <a:pt x="806264" y="232022"/>
                </a:lnTo>
                <a:lnTo>
                  <a:pt x="796564" y="243630"/>
                </a:lnTo>
                <a:lnTo>
                  <a:pt x="784491" y="253527"/>
                </a:lnTo>
                <a:lnTo>
                  <a:pt x="771189" y="260597"/>
                </a:lnTo>
                <a:lnTo>
                  <a:pt x="756659" y="264838"/>
                </a:lnTo>
                <a:lnTo>
                  <a:pt x="740902" y="266252"/>
                </a:lnTo>
                <a:close/>
              </a:path>
              <a:path w="1475104" h="308610">
                <a:moveTo>
                  <a:pt x="784121" y="123676"/>
                </a:moveTo>
                <a:lnTo>
                  <a:pt x="705630" y="123676"/>
                </a:lnTo>
                <a:lnTo>
                  <a:pt x="715899" y="119053"/>
                </a:lnTo>
                <a:lnTo>
                  <a:pt x="726168" y="115750"/>
                </a:lnTo>
                <a:lnTo>
                  <a:pt x="736437" y="113769"/>
                </a:lnTo>
                <a:lnTo>
                  <a:pt x="746707" y="113109"/>
                </a:lnTo>
                <a:lnTo>
                  <a:pt x="761430" y="114476"/>
                </a:lnTo>
                <a:lnTo>
                  <a:pt x="774946" y="118578"/>
                </a:lnTo>
                <a:lnTo>
                  <a:pt x="784121" y="123676"/>
                </a:lnTo>
                <a:close/>
              </a:path>
              <a:path w="1475104" h="308610">
                <a:moveTo>
                  <a:pt x="806264" y="232022"/>
                </a:moveTo>
                <a:lnTo>
                  <a:pt x="741497" y="232022"/>
                </a:lnTo>
                <a:lnTo>
                  <a:pt x="750036" y="231269"/>
                </a:lnTo>
                <a:lnTo>
                  <a:pt x="757793" y="229008"/>
                </a:lnTo>
                <a:lnTo>
                  <a:pt x="781847" y="198229"/>
                </a:lnTo>
                <a:lnTo>
                  <a:pt x="782572" y="189457"/>
                </a:lnTo>
                <a:lnTo>
                  <a:pt x="781908" y="181718"/>
                </a:lnTo>
                <a:lnTo>
                  <a:pt x="755896" y="150241"/>
                </a:lnTo>
                <a:lnTo>
                  <a:pt x="737627" y="147339"/>
                </a:lnTo>
                <a:lnTo>
                  <a:pt x="808049" y="147339"/>
                </a:lnTo>
                <a:lnTo>
                  <a:pt x="814084" y="158948"/>
                </a:lnTo>
                <a:lnTo>
                  <a:pt x="814200" y="159171"/>
                </a:lnTo>
                <a:lnTo>
                  <a:pt x="818156" y="173087"/>
                </a:lnTo>
                <a:lnTo>
                  <a:pt x="819481" y="188266"/>
                </a:lnTo>
                <a:lnTo>
                  <a:pt x="818049" y="203949"/>
                </a:lnTo>
                <a:lnTo>
                  <a:pt x="813752" y="218404"/>
                </a:lnTo>
                <a:lnTo>
                  <a:pt x="806590" y="231631"/>
                </a:lnTo>
                <a:lnTo>
                  <a:pt x="806264" y="232022"/>
                </a:lnTo>
                <a:close/>
              </a:path>
              <a:path w="1475104" h="308610">
                <a:moveTo>
                  <a:pt x="1011914" y="177551"/>
                </a:moveTo>
                <a:lnTo>
                  <a:pt x="836750" y="177551"/>
                </a:lnTo>
                <a:lnTo>
                  <a:pt x="836750" y="161477"/>
                </a:lnTo>
                <a:lnTo>
                  <a:pt x="967719" y="0"/>
                </a:lnTo>
                <a:lnTo>
                  <a:pt x="982892" y="0"/>
                </a:lnTo>
                <a:lnTo>
                  <a:pt x="982892" y="70543"/>
                </a:lnTo>
                <a:lnTo>
                  <a:pt x="946735" y="70543"/>
                </a:lnTo>
                <a:lnTo>
                  <a:pt x="886604" y="145851"/>
                </a:lnTo>
                <a:lnTo>
                  <a:pt x="1011914" y="145851"/>
                </a:lnTo>
                <a:lnTo>
                  <a:pt x="1011914" y="177551"/>
                </a:lnTo>
                <a:close/>
              </a:path>
              <a:path w="1475104" h="308610">
                <a:moveTo>
                  <a:pt x="982892" y="145851"/>
                </a:moveTo>
                <a:lnTo>
                  <a:pt x="946735" y="145851"/>
                </a:lnTo>
                <a:lnTo>
                  <a:pt x="946735" y="70543"/>
                </a:lnTo>
                <a:lnTo>
                  <a:pt x="982892" y="70543"/>
                </a:lnTo>
                <a:lnTo>
                  <a:pt x="982892" y="145851"/>
                </a:lnTo>
                <a:close/>
              </a:path>
              <a:path w="1475104" h="308610">
                <a:moveTo>
                  <a:pt x="982892" y="263276"/>
                </a:moveTo>
                <a:lnTo>
                  <a:pt x="946735" y="263276"/>
                </a:lnTo>
                <a:lnTo>
                  <a:pt x="946735" y="177551"/>
                </a:lnTo>
                <a:lnTo>
                  <a:pt x="982892" y="177551"/>
                </a:lnTo>
                <a:lnTo>
                  <a:pt x="982892" y="263276"/>
                </a:lnTo>
                <a:close/>
              </a:path>
              <a:path w="1475104" h="308610">
                <a:moveTo>
                  <a:pt x="1202414" y="177551"/>
                </a:moveTo>
                <a:lnTo>
                  <a:pt x="1027250" y="177551"/>
                </a:lnTo>
                <a:lnTo>
                  <a:pt x="1027250" y="161477"/>
                </a:lnTo>
                <a:lnTo>
                  <a:pt x="1158218" y="0"/>
                </a:lnTo>
                <a:lnTo>
                  <a:pt x="1173391" y="0"/>
                </a:lnTo>
                <a:lnTo>
                  <a:pt x="1173391" y="70543"/>
                </a:lnTo>
                <a:lnTo>
                  <a:pt x="1137235" y="70543"/>
                </a:lnTo>
                <a:lnTo>
                  <a:pt x="1077103" y="145851"/>
                </a:lnTo>
                <a:lnTo>
                  <a:pt x="1202414" y="145851"/>
                </a:lnTo>
                <a:lnTo>
                  <a:pt x="1202414" y="177551"/>
                </a:lnTo>
                <a:close/>
              </a:path>
              <a:path w="1475104" h="308610">
                <a:moveTo>
                  <a:pt x="1173391" y="145851"/>
                </a:moveTo>
                <a:lnTo>
                  <a:pt x="1137235" y="145851"/>
                </a:lnTo>
                <a:lnTo>
                  <a:pt x="1137235" y="70543"/>
                </a:lnTo>
                <a:lnTo>
                  <a:pt x="1173391" y="70543"/>
                </a:lnTo>
                <a:lnTo>
                  <a:pt x="1173391" y="145851"/>
                </a:lnTo>
                <a:close/>
              </a:path>
              <a:path w="1475104" h="308610">
                <a:moveTo>
                  <a:pt x="1173391" y="263276"/>
                </a:moveTo>
                <a:lnTo>
                  <a:pt x="1137235" y="263276"/>
                </a:lnTo>
                <a:lnTo>
                  <a:pt x="1137235" y="177551"/>
                </a:lnTo>
                <a:lnTo>
                  <a:pt x="1173391" y="177551"/>
                </a:lnTo>
                <a:lnTo>
                  <a:pt x="1173391" y="263276"/>
                </a:lnTo>
                <a:close/>
              </a:path>
              <a:path w="1475104" h="308610">
                <a:moveTo>
                  <a:pt x="1261402" y="266252"/>
                </a:moveTo>
                <a:lnTo>
                  <a:pt x="1248601" y="266252"/>
                </a:lnTo>
                <a:lnTo>
                  <a:pt x="1243248" y="264169"/>
                </a:lnTo>
                <a:lnTo>
                  <a:pt x="1238876" y="260002"/>
                </a:lnTo>
                <a:lnTo>
                  <a:pt x="1234618" y="255735"/>
                </a:lnTo>
                <a:lnTo>
                  <a:pt x="1232484" y="250477"/>
                </a:lnTo>
                <a:lnTo>
                  <a:pt x="1232484" y="237975"/>
                </a:lnTo>
                <a:lnTo>
                  <a:pt x="1234618" y="232667"/>
                </a:lnTo>
                <a:lnTo>
                  <a:pt x="1238876" y="228301"/>
                </a:lnTo>
                <a:lnTo>
                  <a:pt x="1243248" y="223936"/>
                </a:lnTo>
                <a:lnTo>
                  <a:pt x="1248601" y="221752"/>
                </a:lnTo>
                <a:lnTo>
                  <a:pt x="1261307" y="221752"/>
                </a:lnTo>
                <a:lnTo>
                  <a:pt x="1266708" y="223936"/>
                </a:lnTo>
                <a:lnTo>
                  <a:pt x="1275642" y="232667"/>
                </a:lnTo>
                <a:lnTo>
                  <a:pt x="1277871" y="237975"/>
                </a:lnTo>
                <a:lnTo>
                  <a:pt x="1277871" y="250477"/>
                </a:lnTo>
                <a:lnTo>
                  <a:pt x="1275642" y="255735"/>
                </a:lnTo>
                <a:lnTo>
                  <a:pt x="1266812" y="264169"/>
                </a:lnTo>
                <a:lnTo>
                  <a:pt x="1261402" y="266252"/>
                </a:lnTo>
                <a:close/>
              </a:path>
              <a:path w="1475104" h="308610">
                <a:moveTo>
                  <a:pt x="1395933" y="266252"/>
                </a:moveTo>
                <a:lnTo>
                  <a:pt x="1348881" y="251770"/>
                </a:lnTo>
                <a:lnTo>
                  <a:pt x="1319732" y="210777"/>
                </a:lnTo>
                <a:lnTo>
                  <a:pt x="1314108" y="172379"/>
                </a:lnTo>
                <a:lnTo>
                  <a:pt x="1314722" y="159171"/>
                </a:lnTo>
                <a:lnTo>
                  <a:pt x="1325686" y="110876"/>
                </a:lnTo>
                <a:lnTo>
                  <a:pt x="1348871" y="66563"/>
                </a:lnTo>
                <a:lnTo>
                  <a:pt x="1383801" y="26751"/>
                </a:lnTo>
                <a:lnTo>
                  <a:pt x="1413935" y="2678"/>
                </a:lnTo>
                <a:lnTo>
                  <a:pt x="1417660" y="0"/>
                </a:lnTo>
                <a:lnTo>
                  <a:pt x="1440281" y="28426"/>
                </a:lnTo>
                <a:lnTo>
                  <a:pt x="1426032" y="38248"/>
                </a:lnTo>
                <a:lnTo>
                  <a:pt x="1413045" y="48517"/>
                </a:lnTo>
                <a:lnTo>
                  <a:pt x="1381611" y="82208"/>
                </a:lnTo>
                <a:lnTo>
                  <a:pt x="1360662" y="123676"/>
                </a:lnTo>
                <a:lnTo>
                  <a:pt x="1439150" y="123676"/>
                </a:lnTo>
                <a:lnTo>
                  <a:pt x="1442280" y="125415"/>
                </a:lnTo>
                <a:lnTo>
                  <a:pt x="1453378" y="134987"/>
                </a:lnTo>
                <a:lnTo>
                  <a:pt x="1462624" y="146465"/>
                </a:lnTo>
                <a:lnTo>
                  <a:pt x="1463078" y="147339"/>
                </a:lnTo>
                <a:lnTo>
                  <a:pt x="1385713" y="147339"/>
                </a:lnTo>
                <a:lnTo>
                  <a:pt x="1379407" y="148430"/>
                </a:lnTo>
                <a:lnTo>
                  <a:pt x="1373759" y="150613"/>
                </a:lnTo>
                <a:lnTo>
                  <a:pt x="1368101" y="152696"/>
                </a:lnTo>
                <a:lnTo>
                  <a:pt x="1361053" y="156566"/>
                </a:lnTo>
                <a:lnTo>
                  <a:pt x="1352623" y="162221"/>
                </a:lnTo>
                <a:lnTo>
                  <a:pt x="1351632" y="168075"/>
                </a:lnTo>
                <a:lnTo>
                  <a:pt x="1351304" y="172379"/>
                </a:lnTo>
                <a:lnTo>
                  <a:pt x="1351251" y="173087"/>
                </a:lnTo>
                <a:lnTo>
                  <a:pt x="1363786" y="217883"/>
                </a:lnTo>
                <a:lnTo>
                  <a:pt x="1396524" y="232022"/>
                </a:lnTo>
                <a:lnTo>
                  <a:pt x="1461293" y="232022"/>
                </a:lnTo>
                <a:lnTo>
                  <a:pt x="1451588" y="243630"/>
                </a:lnTo>
                <a:lnTo>
                  <a:pt x="1439515" y="253527"/>
                </a:lnTo>
                <a:lnTo>
                  <a:pt x="1426214" y="260597"/>
                </a:lnTo>
                <a:lnTo>
                  <a:pt x="1411687" y="264838"/>
                </a:lnTo>
                <a:lnTo>
                  <a:pt x="1395933" y="266252"/>
                </a:lnTo>
                <a:close/>
              </a:path>
              <a:path w="1475104" h="308610">
                <a:moveTo>
                  <a:pt x="1439150" y="123676"/>
                </a:moveTo>
                <a:lnTo>
                  <a:pt x="1360662" y="123676"/>
                </a:lnTo>
                <a:lnTo>
                  <a:pt x="1370929" y="119053"/>
                </a:lnTo>
                <a:lnTo>
                  <a:pt x="1381198" y="115750"/>
                </a:lnTo>
                <a:lnTo>
                  <a:pt x="1391467" y="113769"/>
                </a:lnTo>
                <a:lnTo>
                  <a:pt x="1401734" y="113109"/>
                </a:lnTo>
                <a:lnTo>
                  <a:pt x="1416459" y="114476"/>
                </a:lnTo>
                <a:lnTo>
                  <a:pt x="1429974" y="118578"/>
                </a:lnTo>
                <a:lnTo>
                  <a:pt x="1439150" y="123676"/>
                </a:lnTo>
                <a:close/>
              </a:path>
              <a:path w="1475104" h="308610">
                <a:moveTo>
                  <a:pt x="1461293" y="232022"/>
                </a:moveTo>
                <a:lnTo>
                  <a:pt x="1396524" y="232022"/>
                </a:lnTo>
                <a:lnTo>
                  <a:pt x="1405062" y="231269"/>
                </a:lnTo>
                <a:lnTo>
                  <a:pt x="1412820" y="229008"/>
                </a:lnTo>
                <a:lnTo>
                  <a:pt x="1436878" y="198229"/>
                </a:lnTo>
                <a:lnTo>
                  <a:pt x="1437605" y="189457"/>
                </a:lnTo>
                <a:lnTo>
                  <a:pt x="1436940" y="181718"/>
                </a:lnTo>
                <a:lnTo>
                  <a:pt x="1410925" y="150241"/>
                </a:lnTo>
                <a:lnTo>
                  <a:pt x="1392657" y="147339"/>
                </a:lnTo>
                <a:lnTo>
                  <a:pt x="1463078" y="147339"/>
                </a:lnTo>
                <a:lnTo>
                  <a:pt x="1469113" y="158948"/>
                </a:lnTo>
                <a:lnTo>
                  <a:pt x="1469229" y="159171"/>
                </a:lnTo>
                <a:lnTo>
                  <a:pt x="1473188" y="173087"/>
                </a:lnTo>
                <a:lnTo>
                  <a:pt x="1474514" y="188266"/>
                </a:lnTo>
                <a:lnTo>
                  <a:pt x="1473082" y="203949"/>
                </a:lnTo>
                <a:lnTo>
                  <a:pt x="1468784" y="218404"/>
                </a:lnTo>
                <a:lnTo>
                  <a:pt x="1461619" y="231631"/>
                </a:lnTo>
                <a:lnTo>
                  <a:pt x="1461293" y="23202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1582" y="4800171"/>
            <a:ext cx="1463946" cy="30866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743169" y="4800469"/>
            <a:ext cx="1477010" cy="308610"/>
          </a:xfrm>
          <a:custGeom>
            <a:avLst/>
            <a:gdLst/>
            <a:ahLst/>
            <a:cxnLst/>
            <a:rect l="l" t="t" r="r" b="b"/>
            <a:pathLst>
              <a:path w="1477009" h="308610">
                <a:moveTo>
                  <a:pt x="5208" y="72032"/>
                </a:moveTo>
                <a:lnTo>
                  <a:pt x="5208" y="24704"/>
                </a:lnTo>
                <a:lnTo>
                  <a:pt x="20444" y="13896"/>
                </a:lnTo>
                <a:lnTo>
                  <a:pt x="35941" y="6176"/>
                </a:lnTo>
                <a:lnTo>
                  <a:pt x="52109" y="1423"/>
                </a:lnTo>
                <a:lnTo>
                  <a:pt x="52952" y="1423"/>
                </a:lnTo>
                <a:lnTo>
                  <a:pt x="67715" y="0"/>
                </a:lnTo>
                <a:lnTo>
                  <a:pt x="111918" y="12808"/>
                </a:lnTo>
                <a:lnTo>
                  <a:pt x="134422" y="36909"/>
                </a:lnTo>
                <a:lnTo>
                  <a:pt x="63251" y="36909"/>
                </a:lnTo>
                <a:lnTo>
                  <a:pt x="55465" y="37485"/>
                </a:lnTo>
                <a:lnTo>
                  <a:pt x="18044" y="57149"/>
                </a:lnTo>
                <a:lnTo>
                  <a:pt x="11431" y="64107"/>
                </a:lnTo>
                <a:lnTo>
                  <a:pt x="5208" y="72032"/>
                </a:lnTo>
                <a:close/>
              </a:path>
              <a:path w="1477009" h="308610">
                <a:moveTo>
                  <a:pt x="164454" y="263276"/>
                </a:moveTo>
                <a:lnTo>
                  <a:pt x="0" y="263276"/>
                </a:lnTo>
                <a:lnTo>
                  <a:pt x="0" y="260597"/>
                </a:lnTo>
                <a:lnTo>
                  <a:pt x="15626" y="242291"/>
                </a:lnTo>
                <a:lnTo>
                  <a:pt x="32992" y="220460"/>
                </a:lnTo>
                <a:lnTo>
                  <a:pt x="62088" y="181988"/>
                </a:lnTo>
                <a:lnTo>
                  <a:pt x="83734" y="150464"/>
                </a:lnTo>
                <a:lnTo>
                  <a:pt x="105025" y="109341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2" y="36909"/>
                </a:lnTo>
                <a:lnTo>
                  <a:pt x="140307" y="4848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632" y="85426"/>
                </a:lnTo>
                <a:lnTo>
                  <a:pt x="137060" y="123052"/>
                </a:lnTo>
                <a:lnTo>
                  <a:pt x="112634" y="167375"/>
                </a:lnTo>
                <a:lnTo>
                  <a:pt x="88896" y="198926"/>
                </a:lnTo>
                <a:lnTo>
                  <a:pt x="65484" y="227408"/>
                </a:lnTo>
                <a:lnTo>
                  <a:pt x="164454" y="227408"/>
                </a:lnTo>
                <a:lnTo>
                  <a:pt x="164454" y="263276"/>
                </a:lnTo>
                <a:close/>
              </a:path>
              <a:path w="1477009" h="308610">
                <a:moveTo>
                  <a:pt x="291702" y="263276"/>
                </a:moveTo>
                <a:lnTo>
                  <a:pt x="254495" y="263276"/>
                </a:lnTo>
                <a:lnTo>
                  <a:pt x="254495" y="3423"/>
                </a:lnTo>
                <a:lnTo>
                  <a:pt x="291702" y="3423"/>
                </a:lnTo>
                <a:lnTo>
                  <a:pt x="291702" y="263276"/>
                </a:lnTo>
                <a:close/>
              </a:path>
              <a:path w="1477009" h="308610">
                <a:moveTo>
                  <a:pt x="463152" y="265955"/>
                </a:moveTo>
                <a:lnTo>
                  <a:pt x="444812" y="263639"/>
                </a:lnTo>
                <a:lnTo>
                  <a:pt x="445070" y="263639"/>
                </a:lnTo>
                <a:lnTo>
                  <a:pt x="429070" y="256876"/>
                </a:lnTo>
                <a:lnTo>
                  <a:pt x="392467" y="210005"/>
                </a:lnTo>
                <a:lnTo>
                  <a:pt x="381082" y="161859"/>
                </a:lnTo>
                <a:lnTo>
                  <a:pt x="379696" y="134093"/>
                </a:lnTo>
                <a:lnTo>
                  <a:pt x="379697" y="132605"/>
                </a:lnTo>
                <a:lnTo>
                  <a:pt x="381149" y="105063"/>
                </a:lnTo>
                <a:lnTo>
                  <a:pt x="385492" y="80032"/>
                </a:lnTo>
                <a:lnTo>
                  <a:pt x="385538" y="79771"/>
                </a:lnTo>
                <a:lnTo>
                  <a:pt x="403020" y="37504"/>
                </a:lnTo>
                <a:lnTo>
                  <a:pt x="430372" y="9301"/>
                </a:lnTo>
                <a:lnTo>
                  <a:pt x="464640" y="0"/>
                </a:lnTo>
                <a:lnTo>
                  <a:pt x="481591" y="2325"/>
                </a:lnTo>
                <a:lnTo>
                  <a:pt x="497105" y="9301"/>
                </a:lnTo>
                <a:lnTo>
                  <a:pt x="511269" y="21096"/>
                </a:lnTo>
                <a:lnTo>
                  <a:pt x="522142" y="35420"/>
                </a:lnTo>
                <a:lnTo>
                  <a:pt x="463152" y="35420"/>
                </a:lnTo>
                <a:lnTo>
                  <a:pt x="452994" y="37067"/>
                </a:lnTo>
                <a:lnTo>
                  <a:pt x="423750" y="76041"/>
                </a:lnTo>
                <a:lnTo>
                  <a:pt x="416734" y="132605"/>
                </a:lnTo>
                <a:lnTo>
                  <a:pt x="416754" y="134093"/>
                </a:lnTo>
                <a:lnTo>
                  <a:pt x="419768" y="174202"/>
                </a:lnTo>
                <a:lnTo>
                  <a:pt x="435674" y="216842"/>
                </a:lnTo>
                <a:lnTo>
                  <a:pt x="462854" y="231576"/>
                </a:lnTo>
                <a:lnTo>
                  <a:pt x="521650" y="231576"/>
                </a:lnTo>
                <a:lnTo>
                  <a:pt x="511176" y="245109"/>
                </a:lnTo>
                <a:lnTo>
                  <a:pt x="496898" y="256690"/>
                </a:lnTo>
                <a:lnTo>
                  <a:pt x="480890" y="263639"/>
                </a:lnTo>
                <a:lnTo>
                  <a:pt x="463152" y="265955"/>
                </a:lnTo>
                <a:close/>
              </a:path>
              <a:path w="1477009" h="308610">
                <a:moveTo>
                  <a:pt x="521650" y="231576"/>
                </a:moveTo>
                <a:lnTo>
                  <a:pt x="462854" y="231576"/>
                </a:lnTo>
                <a:lnTo>
                  <a:pt x="473067" y="229938"/>
                </a:lnTo>
                <a:lnTo>
                  <a:pt x="482127" y="225027"/>
                </a:lnTo>
                <a:lnTo>
                  <a:pt x="502271" y="191039"/>
                </a:lnTo>
                <a:lnTo>
                  <a:pt x="509288" y="134093"/>
                </a:lnTo>
                <a:lnTo>
                  <a:pt x="508534" y="112690"/>
                </a:lnTo>
                <a:lnTo>
                  <a:pt x="497233" y="62209"/>
                </a:lnTo>
                <a:lnTo>
                  <a:pt x="465086" y="35420"/>
                </a:lnTo>
                <a:lnTo>
                  <a:pt x="522142" y="35420"/>
                </a:lnTo>
                <a:lnTo>
                  <a:pt x="523724" y="37504"/>
                </a:lnTo>
                <a:lnTo>
                  <a:pt x="533947" y="57512"/>
                </a:lnTo>
                <a:lnTo>
                  <a:pt x="541164" y="79771"/>
                </a:lnTo>
                <a:lnTo>
                  <a:pt x="541249" y="80032"/>
                </a:lnTo>
                <a:lnTo>
                  <a:pt x="545630" y="105063"/>
                </a:lnTo>
                <a:lnTo>
                  <a:pt x="547091" y="132605"/>
                </a:lnTo>
                <a:lnTo>
                  <a:pt x="545630" y="160836"/>
                </a:lnTo>
                <a:lnTo>
                  <a:pt x="541249" y="186295"/>
                </a:lnTo>
                <a:lnTo>
                  <a:pt x="533947" y="208981"/>
                </a:lnTo>
                <a:lnTo>
                  <a:pt x="523724" y="228896"/>
                </a:lnTo>
                <a:lnTo>
                  <a:pt x="521650" y="231576"/>
                </a:lnTo>
                <a:close/>
              </a:path>
              <a:path w="1477009" h="308610">
                <a:moveTo>
                  <a:pt x="577005" y="308371"/>
                </a:moveTo>
                <a:lnTo>
                  <a:pt x="577005" y="301376"/>
                </a:lnTo>
                <a:lnTo>
                  <a:pt x="582561" y="296117"/>
                </a:lnTo>
                <a:lnTo>
                  <a:pt x="586431" y="290759"/>
                </a:lnTo>
                <a:lnTo>
                  <a:pt x="588613" y="285302"/>
                </a:lnTo>
                <a:lnTo>
                  <a:pt x="590895" y="279944"/>
                </a:lnTo>
                <a:lnTo>
                  <a:pt x="592234" y="272603"/>
                </a:lnTo>
                <a:lnTo>
                  <a:pt x="592631" y="263276"/>
                </a:lnTo>
                <a:lnTo>
                  <a:pt x="584037" y="259574"/>
                </a:lnTo>
                <a:lnTo>
                  <a:pt x="577897" y="254272"/>
                </a:lnTo>
                <a:lnTo>
                  <a:pt x="574214" y="247370"/>
                </a:lnTo>
                <a:lnTo>
                  <a:pt x="572986" y="238868"/>
                </a:lnTo>
                <a:lnTo>
                  <a:pt x="572986" y="232220"/>
                </a:lnTo>
                <a:lnTo>
                  <a:pt x="575219" y="226465"/>
                </a:lnTo>
                <a:lnTo>
                  <a:pt x="584248" y="216643"/>
                </a:lnTo>
                <a:lnTo>
                  <a:pt x="589605" y="214163"/>
                </a:lnTo>
                <a:lnTo>
                  <a:pt x="603397" y="214163"/>
                </a:lnTo>
                <a:lnTo>
                  <a:pt x="621653" y="249882"/>
                </a:lnTo>
                <a:lnTo>
                  <a:pt x="620934" y="259574"/>
                </a:lnTo>
                <a:lnTo>
                  <a:pt x="603235" y="293442"/>
                </a:lnTo>
                <a:lnTo>
                  <a:pt x="586864" y="304529"/>
                </a:lnTo>
                <a:lnTo>
                  <a:pt x="577005" y="308371"/>
                </a:lnTo>
                <a:close/>
              </a:path>
              <a:path w="1477009" h="308610">
                <a:moveTo>
                  <a:pt x="728101" y="152696"/>
                </a:moveTo>
                <a:lnTo>
                  <a:pt x="688226" y="140307"/>
                </a:lnTo>
                <a:lnTo>
                  <a:pt x="661092" y="106262"/>
                </a:lnTo>
                <a:lnTo>
                  <a:pt x="655772" y="77390"/>
                </a:lnTo>
                <a:lnTo>
                  <a:pt x="657186" y="61856"/>
                </a:lnTo>
                <a:lnTo>
                  <a:pt x="678393" y="22621"/>
                </a:lnTo>
                <a:lnTo>
                  <a:pt x="718158" y="1413"/>
                </a:lnTo>
                <a:lnTo>
                  <a:pt x="733902" y="0"/>
                </a:lnTo>
                <a:lnTo>
                  <a:pt x="751447" y="1665"/>
                </a:lnTo>
                <a:lnTo>
                  <a:pt x="767318" y="6660"/>
                </a:lnTo>
                <a:lnTo>
                  <a:pt x="781514" y="14985"/>
                </a:lnTo>
                <a:lnTo>
                  <a:pt x="794033" y="26640"/>
                </a:lnTo>
                <a:lnTo>
                  <a:pt x="799510" y="34229"/>
                </a:lnTo>
                <a:lnTo>
                  <a:pt x="734207" y="34229"/>
                </a:lnTo>
                <a:lnTo>
                  <a:pt x="725581" y="34992"/>
                </a:lnTo>
                <a:lnTo>
                  <a:pt x="695471" y="60200"/>
                </a:lnTo>
                <a:lnTo>
                  <a:pt x="692532" y="77092"/>
                </a:lnTo>
                <a:lnTo>
                  <a:pt x="693332" y="85222"/>
                </a:lnTo>
                <a:lnTo>
                  <a:pt x="719509" y="115415"/>
                </a:lnTo>
                <a:lnTo>
                  <a:pt x="727192" y="117611"/>
                </a:lnTo>
                <a:lnTo>
                  <a:pt x="726466" y="117611"/>
                </a:lnTo>
                <a:lnTo>
                  <a:pt x="736141" y="118466"/>
                </a:lnTo>
                <a:lnTo>
                  <a:pt x="815719" y="118466"/>
                </a:lnTo>
                <a:lnTo>
                  <a:pt x="815613" y="119025"/>
                </a:lnTo>
                <a:lnTo>
                  <a:pt x="810319" y="141832"/>
                </a:lnTo>
                <a:lnTo>
                  <a:pt x="769621" y="141832"/>
                </a:lnTo>
                <a:lnTo>
                  <a:pt x="760388" y="146585"/>
                </a:lnTo>
                <a:lnTo>
                  <a:pt x="750390" y="149980"/>
                </a:lnTo>
                <a:lnTo>
                  <a:pt x="739628" y="152017"/>
                </a:lnTo>
                <a:lnTo>
                  <a:pt x="728101" y="152696"/>
                </a:lnTo>
                <a:close/>
              </a:path>
              <a:path w="1477009" h="308610">
                <a:moveTo>
                  <a:pt x="815719" y="118466"/>
                </a:moveTo>
                <a:lnTo>
                  <a:pt x="736141" y="118466"/>
                </a:lnTo>
                <a:lnTo>
                  <a:pt x="746492" y="117611"/>
                </a:lnTo>
                <a:lnTo>
                  <a:pt x="756713" y="115043"/>
                </a:lnTo>
                <a:lnTo>
                  <a:pt x="766805" y="110764"/>
                </a:lnTo>
                <a:lnTo>
                  <a:pt x="776765" y="104774"/>
                </a:lnTo>
                <a:lnTo>
                  <a:pt x="778260" y="94852"/>
                </a:lnTo>
                <a:lnTo>
                  <a:pt x="779003" y="88403"/>
                </a:lnTo>
                <a:lnTo>
                  <a:pt x="778988" y="85222"/>
                </a:lnTo>
                <a:lnTo>
                  <a:pt x="778247" y="75055"/>
                </a:lnTo>
                <a:lnTo>
                  <a:pt x="778221" y="74701"/>
                </a:lnTo>
                <a:lnTo>
                  <a:pt x="752173" y="37839"/>
                </a:lnTo>
                <a:lnTo>
                  <a:pt x="734207" y="34229"/>
                </a:lnTo>
                <a:lnTo>
                  <a:pt x="799510" y="34229"/>
                </a:lnTo>
                <a:lnTo>
                  <a:pt x="815994" y="74701"/>
                </a:lnTo>
                <a:lnTo>
                  <a:pt x="817543" y="94852"/>
                </a:lnTo>
                <a:lnTo>
                  <a:pt x="815786" y="117611"/>
                </a:lnTo>
                <a:lnTo>
                  <a:pt x="815719" y="118466"/>
                </a:lnTo>
                <a:close/>
              </a:path>
              <a:path w="1477009" h="308610">
                <a:moveTo>
                  <a:pt x="713223" y="266252"/>
                </a:moveTo>
                <a:lnTo>
                  <a:pt x="690300" y="239315"/>
                </a:lnTo>
                <a:lnTo>
                  <a:pt x="704281" y="229687"/>
                </a:lnTo>
                <a:lnTo>
                  <a:pt x="717350" y="219111"/>
                </a:lnTo>
                <a:lnTo>
                  <a:pt x="750650" y="182016"/>
                </a:lnTo>
                <a:lnTo>
                  <a:pt x="769621" y="141832"/>
                </a:lnTo>
                <a:lnTo>
                  <a:pt x="810319" y="141832"/>
                </a:lnTo>
                <a:lnTo>
                  <a:pt x="788080" y="190499"/>
                </a:lnTo>
                <a:lnTo>
                  <a:pt x="754706" y="233547"/>
                </a:lnTo>
                <a:lnTo>
                  <a:pt x="734978" y="251193"/>
                </a:lnTo>
                <a:lnTo>
                  <a:pt x="713223" y="266252"/>
                </a:lnTo>
                <a:close/>
              </a:path>
              <a:path w="1477009" h="308610">
                <a:moveTo>
                  <a:pt x="870976" y="138558"/>
                </a:moveTo>
                <a:lnTo>
                  <a:pt x="870976" y="3423"/>
                </a:lnTo>
                <a:lnTo>
                  <a:pt x="986314" y="3423"/>
                </a:lnTo>
                <a:lnTo>
                  <a:pt x="986314" y="36462"/>
                </a:lnTo>
                <a:lnTo>
                  <a:pt x="904761" y="36462"/>
                </a:lnTo>
                <a:lnTo>
                  <a:pt x="904761" y="102095"/>
                </a:lnTo>
                <a:lnTo>
                  <a:pt x="916522" y="102095"/>
                </a:lnTo>
                <a:lnTo>
                  <a:pt x="930855" y="103240"/>
                </a:lnTo>
                <a:lnTo>
                  <a:pt x="947214" y="107565"/>
                </a:lnTo>
                <a:lnTo>
                  <a:pt x="961880" y="114774"/>
                </a:lnTo>
                <a:lnTo>
                  <a:pt x="974856" y="124866"/>
                </a:lnTo>
                <a:lnTo>
                  <a:pt x="983557" y="134837"/>
                </a:lnTo>
                <a:lnTo>
                  <a:pt x="901037" y="134837"/>
                </a:lnTo>
                <a:lnTo>
                  <a:pt x="890902" y="135070"/>
                </a:lnTo>
                <a:lnTo>
                  <a:pt x="883185" y="135711"/>
                </a:lnTo>
                <a:lnTo>
                  <a:pt x="882832" y="135711"/>
                </a:lnTo>
                <a:lnTo>
                  <a:pt x="875871" y="136930"/>
                </a:lnTo>
                <a:lnTo>
                  <a:pt x="870976" y="138558"/>
                </a:lnTo>
                <a:close/>
              </a:path>
              <a:path w="1477009" h="308610">
                <a:moveTo>
                  <a:pt x="916522" y="102095"/>
                </a:moveTo>
                <a:lnTo>
                  <a:pt x="904761" y="102095"/>
                </a:lnTo>
                <a:lnTo>
                  <a:pt x="908776" y="101798"/>
                </a:lnTo>
                <a:lnTo>
                  <a:pt x="912800" y="101798"/>
                </a:lnTo>
                <a:lnTo>
                  <a:pt x="916522" y="102095"/>
                </a:lnTo>
                <a:close/>
              </a:path>
              <a:path w="1477009" h="308610">
                <a:moveTo>
                  <a:pt x="985766" y="230534"/>
                </a:moveTo>
                <a:lnTo>
                  <a:pt x="906247" y="230534"/>
                </a:lnTo>
                <a:lnTo>
                  <a:pt x="917531" y="229678"/>
                </a:lnTo>
                <a:lnTo>
                  <a:pt x="927865" y="227110"/>
                </a:lnTo>
                <a:lnTo>
                  <a:pt x="957632" y="201587"/>
                </a:lnTo>
                <a:lnTo>
                  <a:pt x="961616" y="183207"/>
                </a:lnTo>
                <a:lnTo>
                  <a:pt x="960527" y="173356"/>
                </a:lnTo>
                <a:lnTo>
                  <a:pt x="935030" y="142707"/>
                </a:lnTo>
                <a:lnTo>
                  <a:pt x="901037" y="134837"/>
                </a:lnTo>
                <a:lnTo>
                  <a:pt x="983557" y="134837"/>
                </a:lnTo>
                <a:lnTo>
                  <a:pt x="985537" y="137107"/>
                </a:lnTo>
                <a:lnTo>
                  <a:pt x="993166" y="150911"/>
                </a:lnTo>
                <a:lnTo>
                  <a:pt x="997743" y="166277"/>
                </a:lnTo>
                <a:lnTo>
                  <a:pt x="999268" y="183207"/>
                </a:lnTo>
                <a:lnTo>
                  <a:pt x="997761" y="200731"/>
                </a:lnTo>
                <a:lnTo>
                  <a:pt x="993240" y="216544"/>
                </a:lnTo>
                <a:lnTo>
                  <a:pt x="985766" y="230534"/>
                </a:lnTo>
                <a:close/>
              </a:path>
              <a:path w="1477009" h="308610">
                <a:moveTo>
                  <a:pt x="912800" y="265955"/>
                </a:moveTo>
                <a:lnTo>
                  <a:pt x="897134" y="264997"/>
                </a:lnTo>
                <a:lnTo>
                  <a:pt x="881693" y="262123"/>
                </a:lnTo>
                <a:lnTo>
                  <a:pt x="866475" y="257332"/>
                </a:lnTo>
                <a:lnTo>
                  <a:pt x="851479" y="250626"/>
                </a:lnTo>
                <a:lnTo>
                  <a:pt x="851479" y="212228"/>
                </a:lnTo>
                <a:lnTo>
                  <a:pt x="865397" y="220237"/>
                </a:lnTo>
                <a:lnTo>
                  <a:pt x="879163" y="225957"/>
                </a:lnTo>
                <a:lnTo>
                  <a:pt x="892779" y="229389"/>
                </a:lnTo>
                <a:lnTo>
                  <a:pt x="906247" y="230534"/>
                </a:lnTo>
                <a:lnTo>
                  <a:pt x="985801" y="230534"/>
                </a:lnTo>
                <a:lnTo>
                  <a:pt x="975160" y="243035"/>
                </a:lnTo>
                <a:lnTo>
                  <a:pt x="962273" y="253063"/>
                </a:lnTo>
                <a:lnTo>
                  <a:pt x="947584" y="260225"/>
                </a:lnTo>
                <a:lnTo>
                  <a:pt x="931094" y="264523"/>
                </a:lnTo>
                <a:lnTo>
                  <a:pt x="912800" y="265955"/>
                </a:lnTo>
                <a:close/>
              </a:path>
              <a:path w="1477009" h="308610">
                <a:moveTo>
                  <a:pt x="1121902" y="266252"/>
                </a:moveTo>
                <a:lnTo>
                  <a:pt x="1074850" y="251770"/>
                </a:lnTo>
                <a:lnTo>
                  <a:pt x="1045701" y="210777"/>
                </a:lnTo>
                <a:lnTo>
                  <a:pt x="1040077" y="172379"/>
                </a:lnTo>
                <a:lnTo>
                  <a:pt x="1040691" y="159171"/>
                </a:lnTo>
                <a:lnTo>
                  <a:pt x="1040770" y="157478"/>
                </a:lnTo>
                <a:lnTo>
                  <a:pt x="1051656" y="110876"/>
                </a:lnTo>
                <a:lnTo>
                  <a:pt x="1074840" y="66563"/>
                </a:lnTo>
                <a:lnTo>
                  <a:pt x="1109770" y="26751"/>
                </a:lnTo>
                <a:lnTo>
                  <a:pt x="1139904" y="2678"/>
                </a:lnTo>
                <a:lnTo>
                  <a:pt x="1143629" y="0"/>
                </a:lnTo>
                <a:lnTo>
                  <a:pt x="1166251" y="28426"/>
                </a:lnTo>
                <a:lnTo>
                  <a:pt x="1152002" y="38248"/>
                </a:lnTo>
                <a:lnTo>
                  <a:pt x="1139019" y="48517"/>
                </a:lnTo>
                <a:lnTo>
                  <a:pt x="1107588" y="82208"/>
                </a:lnTo>
                <a:lnTo>
                  <a:pt x="1086631" y="123676"/>
                </a:lnTo>
                <a:lnTo>
                  <a:pt x="1165119" y="123676"/>
                </a:lnTo>
                <a:lnTo>
                  <a:pt x="1168249" y="125415"/>
                </a:lnTo>
                <a:lnTo>
                  <a:pt x="1179347" y="134987"/>
                </a:lnTo>
                <a:lnTo>
                  <a:pt x="1188593" y="146465"/>
                </a:lnTo>
                <a:lnTo>
                  <a:pt x="1189047" y="147339"/>
                </a:lnTo>
                <a:lnTo>
                  <a:pt x="1111682" y="147339"/>
                </a:lnTo>
                <a:lnTo>
                  <a:pt x="1105376" y="148430"/>
                </a:lnTo>
                <a:lnTo>
                  <a:pt x="1099728" y="150613"/>
                </a:lnTo>
                <a:lnTo>
                  <a:pt x="1094070" y="152696"/>
                </a:lnTo>
                <a:lnTo>
                  <a:pt x="1087022" y="156566"/>
                </a:lnTo>
                <a:lnTo>
                  <a:pt x="1077106" y="181718"/>
                </a:lnTo>
                <a:lnTo>
                  <a:pt x="1077896" y="192238"/>
                </a:lnTo>
                <a:lnTo>
                  <a:pt x="1104338" y="228488"/>
                </a:lnTo>
                <a:lnTo>
                  <a:pt x="1122493" y="232022"/>
                </a:lnTo>
                <a:lnTo>
                  <a:pt x="1187266" y="232022"/>
                </a:lnTo>
                <a:lnTo>
                  <a:pt x="1177566" y="243630"/>
                </a:lnTo>
                <a:lnTo>
                  <a:pt x="1165488" y="253527"/>
                </a:lnTo>
                <a:lnTo>
                  <a:pt x="1152185" y="260597"/>
                </a:lnTo>
                <a:lnTo>
                  <a:pt x="1137656" y="264838"/>
                </a:lnTo>
                <a:lnTo>
                  <a:pt x="1121902" y="266252"/>
                </a:lnTo>
                <a:close/>
              </a:path>
              <a:path w="1477009" h="308610">
                <a:moveTo>
                  <a:pt x="1165119" y="123676"/>
                </a:moveTo>
                <a:lnTo>
                  <a:pt x="1086631" y="123676"/>
                </a:lnTo>
                <a:lnTo>
                  <a:pt x="1096898" y="119053"/>
                </a:lnTo>
                <a:lnTo>
                  <a:pt x="1107167" y="115750"/>
                </a:lnTo>
                <a:lnTo>
                  <a:pt x="1117436" y="113769"/>
                </a:lnTo>
                <a:lnTo>
                  <a:pt x="1127703" y="113109"/>
                </a:lnTo>
                <a:lnTo>
                  <a:pt x="1142428" y="114476"/>
                </a:lnTo>
                <a:lnTo>
                  <a:pt x="1155943" y="118578"/>
                </a:lnTo>
                <a:lnTo>
                  <a:pt x="1165119" y="123676"/>
                </a:lnTo>
                <a:close/>
              </a:path>
              <a:path w="1477009" h="308610">
                <a:moveTo>
                  <a:pt x="1187266" y="232022"/>
                </a:moveTo>
                <a:lnTo>
                  <a:pt x="1122493" y="232022"/>
                </a:lnTo>
                <a:lnTo>
                  <a:pt x="1131033" y="231269"/>
                </a:lnTo>
                <a:lnTo>
                  <a:pt x="1138792" y="229008"/>
                </a:lnTo>
                <a:lnTo>
                  <a:pt x="1162849" y="198229"/>
                </a:lnTo>
                <a:lnTo>
                  <a:pt x="1163574" y="189457"/>
                </a:lnTo>
                <a:lnTo>
                  <a:pt x="1162910" y="181718"/>
                </a:lnTo>
                <a:lnTo>
                  <a:pt x="1136895" y="150241"/>
                </a:lnTo>
                <a:lnTo>
                  <a:pt x="1118626" y="147339"/>
                </a:lnTo>
                <a:lnTo>
                  <a:pt x="1189047" y="147339"/>
                </a:lnTo>
                <a:lnTo>
                  <a:pt x="1195082" y="158948"/>
                </a:lnTo>
                <a:lnTo>
                  <a:pt x="1195198" y="159171"/>
                </a:lnTo>
                <a:lnTo>
                  <a:pt x="1199157" y="173087"/>
                </a:lnTo>
                <a:lnTo>
                  <a:pt x="1200483" y="188266"/>
                </a:lnTo>
                <a:lnTo>
                  <a:pt x="1199051" y="203949"/>
                </a:lnTo>
                <a:lnTo>
                  <a:pt x="1194754" y="218404"/>
                </a:lnTo>
                <a:lnTo>
                  <a:pt x="1187592" y="231631"/>
                </a:lnTo>
                <a:lnTo>
                  <a:pt x="1187266" y="232022"/>
                </a:lnTo>
                <a:close/>
              </a:path>
              <a:path w="1477009" h="308610">
                <a:moveTo>
                  <a:pt x="1261405" y="266252"/>
                </a:moveTo>
                <a:lnTo>
                  <a:pt x="1248604" y="266252"/>
                </a:lnTo>
                <a:lnTo>
                  <a:pt x="1243241" y="264169"/>
                </a:lnTo>
                <a:lnTo>
                  <a:pt x="1238879" y="260002"/>
                </a:lnTo>
                <a:lnTo>
                  <a:pt x="1234611" y="255735"/>
                </a:lnTo>
                <a:lnTo>
                  <a:pt x="1232478" y="250477"/>
                </a:lnTo>
                <a:lnTo>
                  <a:pt x="1232478" y="237975"/>
                </a:lnTo>
                <a:lnTo>
                  <a:pt x="1234611" y="232667"/>
                </a:lnTo>
                <a:lnTo>
                  <a:pt x="1238879" y="228301"/>
                </a:lnTo>
                <a:lnTo>
                  <a:pt x="1243241" y="223936"/>
                </a:lnTo>
                <a:lnTo>
                  <a:pt x="1248604" y="221752"/>
                </a:lnTo>
                <a:lnTo>
                  <a:pt x="1261300" y="221752"/>
                </a:lnTo>
                <a:lnTo>
                  <a:pt x="1266711" y="223936"/>
                </a:lnTo>
                <a:lnTo>
                  <a:pt x="1275635" y="232667"/>
                </a:lnTo>
                <a:lnTo>
                  <a:pt x="1277874" y="237975"/>
                </a:lnTo>
                <a:lnTo>
                  <a:pt x="1277874" y="250477"/>
                </a:lnTo>
                <a:lnTo>
                  <a:pt x="1275635" y="255735"/>
                </a:lnTo>
                <a:lnTo>
                  <a:pt x="1266806" y="264169"/>
                </a:lnTo>
                <a:lnTo>
                  <a:pt x="1261405" y="266252"/>
                </a:lnTo>
                <a:close/>
              </a:path>
              <a:path w="1477009" h="308610">
                <a:moveTo>
                  <a:pt x="1476441" y="177551"/>
                </a:moveTo>
                <a:lnTo>
                  <a:pt x="1301277" y="177551"/>
                </a:lnTo>
                <a:lnTo>
                  <a:pt x="1301277" y="161477"/>
                </a:lnTo>
                <a:lnTo>
                  <a:pt x="1432245" y="0"/>
                </a:lnTo>
                <a:lnTo>
                  <a:pt x="1447428" y="0"/>
                </a:lnTo>
                <a:lnTo>
                  <a:pt x="1447428" y="70543"/>
                </a:lnTo>
                <a:lnTo>
                  <a:pt x="1411262" y="70543"/>
                </a:lnTo>
                <a:lnTo>
                  <a:pt x="1351130" y="145851"/>
                </a:lnTo>
                <a:lnTo>
                  <a:pt x="1476441" y="145851"/>
                </a:lnTo>
                <a:lnTo>
                  <a:pt x="1476441" y="177551"/>
                </a:lnTo>
                <a:close/>
              </a:path>
              <a:path w="1477009" h="308610">
                <a:moveTo>
                  <a:pt x="1447428" y="145851"/>
                </a:moveTo>
                <a:lnTo>
                  <a:pt x="1411262" y="145851"/>
                </a:lnTo>
                <a:lnTo>
                  <a:pt x="1411262" y="70543"/>
                </a:lnTo>
                <a:lnTo>
                  <a:pt x="1447428" y="70543"/>
                </a:lnTo>
                <a:lnTo>
                  <a:pt x="1447428" y="145851"/>
                </a:lnTo>
                <a:close/>
              </a:path>
              <a:path w="1477009" h="308610">
                <a:moveTo>
                  <a:pt x="1447428" y="263276"/>
                </a:moveTo>
                <a:lnTo>
                  <a:pt x="1411262" y="263276"/>
                </a:lnTo>
                <a:lnTo>
                  <a:pt x="1411262" y="177551"/>
                </a:lnTo>
                <a:lnTo>
                  <a:pt x="1447428" y="177551"/>
                </a:lnTo>
                <a:lnTo>
                  <a:pt x="1447428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41415" y="4800469"/>
            <a:ext cx="1276350" cy="308610"/>
          </a:xfrm>
          <a:custGeom>
            <a:avLst/>
            <a:gdLst/>
            <a:ahLst/>
            <a:cxnLst/>
            <a:rect l="l" t="t" r="r" b="b"/>
            <a:pathLst>
              <a:path w="1276350" h="308610">
                <a:moveTo>
                  <a:pt x="19496" y="138558"/>
                </a:moveTo>
                <a:lnTo>
                  <a:pt x="19496" y="3423"/>
                </a:lnTo>
                <a:lnTo>
                  <a:pt x="134838" y="3423"/>
                </a:lnTo>
                <a:lnTo>
                  <a:pt x="134838" y="36462"/>
                </a:lnTo>
                <a:lnTo>
                  <a:pt x="53280" y="36462"/>
                </a:lnTo>
                <a:lnTo>
                  <a:pt x="53280" y="102095"/>
                </a:lnTo>
                <a:lnTo>
                  <a:pt x="65038" y="102095"/>
                </a:lnTo>
                <a:lnTo>
                  <a:pt x="79371" y="103240"/>
                </a:lnTo>
                <a:lnTo>
                  <a:pt x="95733" y="107565"/>
                </a:lnTo>
                <a:lnTo>
                  <a:pt x="110402" y="114774"/>
                </a:lnTo>
                <a:lnTo>
                  <a:pt x="123378" y="124866"/>
                </a:lnTo>
                <a:lnTo>
                  <a:pt x="132076" y="134837"/>
                </a:lnTo>
                <a:lnTo>
                  <a:pt x="49559" y="134837"/>
                </a:lnTo>
                <a:lnTo>
                  <a:pt x="39420" y="135070"/>
                </a:lnTo>
                <a:lnTo>
                  <a:pt x="31702" y="135711"/>
                </a:lnTo>
                <a:lnTo>
                  <a:pt x="31349" y="135711"/>
                </a:lnTo>
                <a:lnTo>
                  <a:pt x="24389" y="136930"/>
                </a:lnTo>
                <a:lnTo>
                  <a:pt x="19496" y="138558"/>
                </a:lnTo>
                <a:close/>
              </a:path>
              <a:path w="1276350" h="308610">
                <a:moveTo>
                  <a:pt x="65038" y="102095"/>
                </a:moveTo>
                <a:lnTo>
                  <a:pt x="53280" y="102095"/>
                </a:lnTo>
                <a:lnTo>
                  <a:pt x="57298" y="101798"/>
                </a:lnTo>
                <a:lnTo>
                  <a:pt x="61317" y="101798"/>
                </a:lnTo>
                <a:lnTo>
                  <a:pt x="65038" y="102095"/>
                </a:lnTo>
                <a:close/>
              </a:path>
              <a:path w="1276350" h="308610">
                <a:moveTo>
                  <a:pt x="134283" y="230534"/>
                </a:moveTo>
                <a:lnTo>
                  <a:pt x="54768" y="230534"/>
                </a:lnTo>
                <a:lnTo>
                  <a:pt x="66051" y="229678"/>
                </a:lnTo>
                <a:lnTo>
                  <a:pt x="76385" y="227110"/>
                </a:lnTo>
                <a:lnTo>
                  <a:pt x="106151" y="201587"/>
                </a:lnTo>
                <a:lnTo>
                  <a:pt x="110132" y="183207"/>
                </a:lnTo>
                <a:lnTo>
                  <a:pt x="109044" y="173356"/>
                </a:lnTo>
                <a:lnTo>
                  <a:pt x="83548" y="142707"/>
                </a:lnTo>
                <a:lnTo>
                  <a:pt x="49559" y="134837"/>
                </a:lnTo>
                <a:lnTo>
                  <a:pt x="132076" y="134837"/>
                </a:lnTo>
                <a:lnTo>
                  <a:pt x="134056" y="137107"/>
                </a:lnTo>
                <a:lnTo>
                  <a:pt x="141684" y="150911"/>
                </a:lnTo>
                <a:lnTo>
                  <a:pt x="146260" y="166277"/>
                </a:lnTo>
                <a:lnTo>
                  <a:pt x="147785" y="183207"/>
                </a:lnTo>
                <a:lnTo>
                  <a:pt x="146278" y="200731"/>
                </a:lnTo>
                <a:lnTo>
                  <a:pt x="141758" y="216544"/>
                </a:lnTo>
                <a:lnTo>
                  <a:pt x="134283" y="230534"/>
                </a:lnTo>
                <a:close/>
              </a:path>
              <a:path w="1276350" h="308610">
                <a:moveTo>
                  <a:pt x="61317" y="265955"/>
                </a:moveTo>
                <a:lnTo>
                  <a:pt x="45653" y="264997"/>
                </a:lnTo>
                <a:lnTo>
                  <a:pt x="30212" y="262123"/>
                </a:lnTo>
                <a:lnTo>
                  <a:pt x="14994" y="257332"/>
                </a:lnTo>
                <a:lnTo>
                  <a:pt x="0" y="250626"/>
                </a:lnTo>
                <a:lnTo>
                  <a:pt x="0" y="212228"/>
                </a:lnTo>
                <a:lnTo>
                  <a:pt x="13915" y="220237"/>
                </a:lnTo>
                <a:lnTo>
                  <a:pt x="27681" y="225957"/>
                </a:lnTo>
                <a:lnTo>
                  <a:pt x="41299" y="229389"/>
                </a:lnTo>
                <a:lnTo>
                  <a:pt x="54768" y="230534"/>
                </a:lnTo>
                <a:lnTo>
                  <a:pt x="134319" y="230534"/>
                </a:lnTo>
                <a:lnTo>
                  <a:pt x="123676" y="243035"/>
                </a:lnTo>
                <a:lnTo>
                  <a:pt x="110793" y="253063"/>
                </a:lnTo>
                <a:lnTo>
                  <a:pt x="96105" y="260225"/>
                </a:lnTo>
                <a:lnTo>
                  <a:pt x="79613" y="264523"/>
                </a:lnTo>
                <a:lnTo>
                  <a:pt x="61317" y="265955"/>
                </a:lnTo>
                <a:close/>
              </a:path>
              <a:path w="1276350" h="308610">
                <a:moveTo>
                  <a:pt x="257621" y="152696"/>
                </a:moveTo>
                <a:lnTo>
                  <a:pt x="217744" y="140307"/>
                </a:lnTo>
                <a:lnTo>
                  <a:pt x="190610" y="106262"/>
                </a:lnTo>
                <a:lnTo>
                  <a:pt x="186738" y="92794"/>
                </a:lnTo>
                <a:lnTo>
                  <a:pt x="186620" y="92384"/>
                </a:lnTo>
                <a:lnTo>
                  <a:pt x="190945" y="47550"/>
                </a:lnTo>
                <a:lnTo>
                  <a:pt x="219921" y="12724"/>
                </a:lnTo>
                <a:lnTo>
                  <a:pt x="263425" y="0"/>
                </a:lnTo>
                <a:lnTo>
                  <a:pt x="280968" y="1665"/>
                </a:lnTo>
                <a:lnTo>
                  <a:pt x="296837" y="6660"/>
                </a:lnTo>
                <a:lnTo>
                  <a:pt x="311032" y="14985"/>
                </a:lnTo>
                <a:lnTo>
                  <a:pt x="323552" y="26640"/>
                </a:lnTo>
                <a:lnTo>
                  <a:pt x="329027" y="34229"/>
                </a:lnTo>
                <a:lnTo>
                  <a:pt x="263722" y="34229"/>
                </a:lnTo>
                <a:lnTo>
                  <a:pt x="255100" y="34992"/>
                </a:lnTo>
                <a:lnTo>
                  <a:pt x="224990" y="60200"/>
                </a:lnTo>
                <a:lnTo>
                  <a:pt x="222051" y="77092"/>
                </a:lnTo>
                <a:lnTo>
                  <a:pt x="222851" y="85222"/>
                </a:lnTo>
                <a:lnTo>
                  <a:pt x="249026" y="115415"/>
                </a:lnTo>
                <a:lnTo>
                  <a:pt x="256709" y="117611"/>
                </a:lnTo>
                <a:lnTo>
                  <a:pt x="255983" y="117611"/>
                </a:lnTo>
                <a:lnTo>
                  <a:pt x="265657" y="118466"/>
                </a:lnTo>
                <a:lnTo>
                  <a:pt x="345236" y="118466"/>
                </a:lnTo>
                <a:lnTo>
                  <a:pt x="345129" y="119025"/>
                </a:lnTo>
                <a:lnTo>
                  <a:pt x="339837" y="141832"/>
                </a:lnTo>
                <a:lnTo>
                  <a:pt x="299144" y="141832"/>
                </a:lnTo>
                <a:lnTo>
                  <a:pt x="289907" y="146585"/>
                </a:lnTo>
                <a:lnTo>
                  <a:pt x="279908" y="149980"/>
                </a:lnTo>
                <a:lnTo>
                  <a:pt x="269146" y="152017"/>
                </a:lnTo>
                <a:lnTo>
                  <a:pt x="257621" y="152696"/>
                </a:lnTo>
                <a:close/>
              </a:path>
              <a:path w="1276350" h="308610">
                <a:moveTo>
                  <a:pt x="345236" y="118466"/>
                </a:moveTo>
                <a:lnTo>
                  <a:pt x="265657" y="118466"/>
                </a:lnTo>
                <a:lnTo>
                  <a:pt x="276010" y="117611"/>
                </a:lnTo>
                <a:lnTo>
                  <a:pt x="286233" y="115043"/>
                </a:lnTo>
                <a:lnTo>
                  <a:pt x="296326" y="110764"/>
                </a:lnTo>
                <a:lnTo>
                  <a:pt x="306288" y="104774"/>
                </a:lnTo>
                <a:lnTo>
                  <a:pt x="307775" y="94852"/>
                </a:lnTo>
                <a:lnTo>
                  <a:pt x="308519" y="88403"/>
                </a:lnTo>
                <a:lnTo>
                  <a:pt x="308504" y="85222"/>
                </a:lnTo>
                <a:lnTo>
                  <a:pt x="296018" y="48666"/>
                </a:lnTo>
                <a:lnTo>
                  <a:pt x="263722" y="34229"/>
                </a:lnTo>
                <a:lnTo>
                  <a:pt x="329027" y="34229"/>
                </a:lnTo>
                <a:lnTo>
                  <a:pt x="345510" y="74701"/>
                </a:lnTo>
                <a:lnTo>
                  <a:pt x="347059" y="94852"/>
                </a:lnTo>
                <a:lnTo>
                  <a:pt x="345302" y="117611"/>
                </a:lnTo>
                <a:lnTo>
                  <a:pt x="345236" y="118466"/>
                </a:lnTo>
                <a:close/>
              </a:path>
              <a:path w="1276350" h="308610">
                <a:moveTo>
                  <a:pt x="242738" y="266252"/>
                </a:moveTo>
                <a:lnTo>
                  <a:pt x="219818" y="239315"/>
                </a:lnTo>
                <a:lnTo>
                  <a:pt x="233799" y="229687"/>
                </a:lnTo>
                <a:lnTo>
                  <a:pt x="246868" y="219111"/>
                </a:lnTo>
                <a:lnTo>
                  <a:pt x="280168" y="182016"/>
                </a:lnTo>
                <a:lnTo>
                  <a:pt x="299144" y="141832"/>
                </a:lnTo>
                <a:lnTo>
                  <a:pt x="339837" y="141832"/>
                </a:lnTo>
                <a:lnTo>
                  <a:pt x="317599" y="190499"/>
                </a:lnTo>
                <a:lnTo>
                  <a:pt x="284224" y="233547"/>
                </a:lnTo>
                <a:lnTo>
                  <a:pt x="264495" y="251193"/>
                </a:lnTo>
                <a:lnTo>
                  <a:pt x="242738" y="266252"/>
                </a:lnTo>
                <a:close/>
              </a:path>
              <a:path w="1276350" h="308610">
                <a:moveTo>
                  <a:pt x="380552" y="308371"/>
                </a:moveTo>
                <a:lnTo>
                  <a:pt x="380552" y="301376"/>
                </a:lnTo>
                <a:lnTo>
                  <a:pt x="386109" y="296117"/>
                </a:lnTo>
                <a:lnTo>
                  <a:pt x="389978" y="290759"/>
                </a:lnTo>
                <a:lnTo>
                  <a:pt x="392161" y="285302"/>
                </a:lnTo>
                <a:lnTo>
                  <a:pt x="394443" y="279944"/>
                </a:lnTo>
                <a:lnTo>
                  <a:pt x="395782" y="272603"/>
                </a:lnTo>
                <a:lnTo>
                  <a:pt x="396180" y="263276"/>
                </a:lnTo>
                <a:lnTo>
                  <a:pt x="387585" y="259574"/>
                </a:lnTo>
                <a:lnTo>
                  <a:pt x="381446" y="254272"/>
                </a:lnTo>
                <a:lnTo>
                  <a:pt x="377762" y="247370"/>
                </a:lnTo>
                <a:lnTo>
                  <a:pt x="376534" y="238868"/>
                </a:lnTo>
                <a:lnTo>
                  <a:pt x="376534" y="232220"/>
                </a:lnTo>
                <a:lnTo>
                  <a:pt x="378766" y="226465"/>
                </a:lnTo>
                <a:lnTo>
                  <a:pt x="387796" y="216643"/>
                </a:lnTo>
                <a:lnTo>
                  <a:pt x="393154" y="214163"/>
                </a:lnTo>
                <a:lnTo>
                  <a:pt x="406945" y="214163"/>
                </a:lnTo>
                <a:lnTo>
                  <a:pt x="425200" y="249882"/>
                </a:lnTo>
                <a:lnTo>
                  <a:pt x="424481" y="259574"/>
                </a:lnTo>
                <a:lnTo>
                  <a:pt x="406783" y="293442"/>
                </a:lnTo>
                <a:lnTo>
                  <a:pt x="390412" y="304529"/>
                </a:lnTo>
                <a:lnTo>
                  <a:pt x="380552" y="308371"/>
                </a:lnTo>
                <a:close/>
              </a:path>
              <a:path w="1276350" h="308610">
                <a:moveTo>
                  <a:pt x="463784" y="72032"/>
                </a:moveTo>
                <a:lnTo>
                  <a:pt x="463784" y="24704"/>
                </a:lnTo>
                <a:lnTo>
                  <a:pt x="479021" y="13896"/>
                </a:lnTo>
                <a:lnTo>
                  <a:pt x="494517" y="6176"/>
                </a:lnTo>
                <a:lnTo>
                  <a:pt x="510686" y="1423"/>
                </a:lnTo>
                <a:lnTo>
                  <a:pt x="511529" y="1423"/>
                </a:lnTo>
                <a:lnTo>
                  <a:pt x="526292" y="0"/>
                </a:lnTo>
                <a:lnTo>
                  <a:pt x="570494" y="12808"/>
                </a:lnTo>
                <a:lnTo>
                  <a:pt x="592999" y="36909"/>
                </a:lnTo>
                <a:lnTo>
                  <a:pt x="521827" y="36909"/>
                </a:lnTo>
                <a:lnTo>
                  <a:pt x="514042" y="37485"/>
                </a:lnTo>
                <a:lnTo>
                  <a:pt x="476621" y="57149"/>
                </a:lnTo>
                <a:lnTo>
                  <a:pt x="470007" y="64107"/>
                </a:lnTo>
                <a:lnTo>
                  <a:pt x="463784" y="72032"/>
                </a:lnTo>
                <a:close/>
              </a:path>
              <a:path w="1276350" h="308610">
                <a:moveTo>
                  <a:pt x="623030" y="263276"/>
                </a:moveTo>
                <a:lnTo>
                  <a:pt x="458576" y="263276"/>
                </a:lnTo>
                <a:lnTo>
                  <a:pt x="458576" y="260597"/>
                </a:lnTo>
                <a:lnTo>
                  <a:pt x="474203" y="242291"/>
                </a:lnTo>
                <a:lnTo>
                  <a:pt x="491569" y="220460"/>
                </a:lnTo>
                <a:lnTo>
                  <a:pt x="520665" y="181988"/>
                </a:lnTo>
                <a:lnTo>
                  <a:pt x="542310" y="150464"/>
                </a:lnTo>
                <a:lnTo>
                  <a:pt x="563601" y="109341"/>
                </a:lnTo>
                <a:lnTo>
                  <a:pt x="567368" y="85426"/>
                </a:lnTo>
                <a:lnTo>
                  <a:pt x="566587" y="74962"/>
                </a:lnTo>
                <a:lnTo>
                  <a:pt x="540356" y="40220"/>
                </a:lnTo>
                <a:lnTo>
                  <a:pt x="521827" y="36909"/>
                </a:lnTo>
                <a:lnTo>
                  <a:pt x="592999" y="36909"/>
                </a:lnTo>
                <a:lnTo>
                  <a:pt x="598883" y="48480"/>
                </a:lnTo>
                <a:lnTo>
                  <a:pt x="603041" y="63651"/>
                </a:lnTo>
                <a:lnTo>
                  <a:pt x="604427" y="80367"/>
                </a:lnTo>
                <a:lnTo>
                  <a:pt x="604208" y="85426"/>
                </a:lnTo>
                <a:lnTo>
                  <a:pt x="604083" y="88319"/>
                </a:lnTo>
                <a:lnTo>
                  <a:pt x="591292" y="132940"/>
                </a:lnTo>
                <a:lnTo>
                  <a:pt x="571210" y="167375"/>
                </a:lnTo>
                <a:lnTo>
                  <a:pt x="547472" y="198926"/>
                </a:lnTo>
                <a:lnTo>
                  <a:pt x="524060" y="227408"/>
                </a:lnTo>
                <a:lnTo>
                  <a:pt x="623030" y="227408"/>
                </a:lnTo>
                <a:lnTo>
                  <a:pt x="623030" y="263276"/>
                </a:lnTo>
                <a:close/>
              </a:path>
              <a:path w="1276350" h="308610">
                <a:moveTo>
                  <a:pt x="750282" y="263276"/>
                </a:moveTo>
                <a:lnTo>
                  <a:pt x="713068" y="263276"/>
                </a:lnTo>
                <a:lnTo>
                  <a:pt x="713068" y="3423"/>
                </a:lnTo>
                <a:lnTo>
                  <a:pt x="750282" y="3423"/>
                </a:lnTo>
                <a:lnTo>
                  <a:pt x="750282" y="263276"/>
                </a:lnTo>
                <a:close/>
              </a:path>
              <a:path w="1276350" h="308610">
                <a:moveTo>
                  <a:pt x="922170" y="266252"/>
                </a:moveTo>
                <a:lnTo>
                  <a:pt x="875488" y="254197"/>
                </a:lnTo>
                <a:lnTo>
                  <a:pt x="844819" y="220748"/>
                </a:lnTo>
                <a:lnTo>
                  <a:pt x="838856" y="191987"/>
                </a:lnTo>
                <a:lnTo>
                  <a:pt x="838826" y="191690"/>
                </a:lnTo>
                <a:lnTo>
                  <a:pt x="841029" y="173756"/>
                </a:lnTo>
                <a:lnTo>
                  <a:pt x="841125" y="172974"/>
                </a:lnTo>
                <a:lnTo>
                  <a:pt x="848019" y="156566"/>
                </a:lnTo>
                <a:lnTo>
                  <a:pt x="859509" y="142465"/>
                </a:lnTo>
                <a:lnTo>
                  <a:pt x="875593" y="130670"/>
                </a:lnTo>
                <a:lnTo>
                  <a:pt x="867919" y="123982"/>
                </a:lnTo>
                <a:lnTo>
                  <a:pt x="846607" y="89734"/>
                </a:lnTo>
                <a:lnTo>
                  <a:pt x="846566" y="89594"/>
                </a:lnTo>
                <a:lnTo>
                  <a:pt x="845285" y="81948"/>
                </a:lnTo>
                <a:lnTo>
                  <a:pt x="845226" y="81594"/>
                </a:lnTo>
                <a:lnTo>
                  <a:pt x="844842" y="74265"/>
                </a:lnTo>
                <a:lnTo>
                  <a:pt x="857590" y="32500"/>
                </a:lnTo>
                <a:lnTo>
                  <a:pt x="893178" y="5283"/>
                </a:lnTo>
                <a:lnTo>
                  <a:pt x="923665" y="0"/>
                </a:lnTo>
                <a:lnTo>
                  <a:pt x="939264" y="1320"/>
                </a:lnTo>
                <a:lnTo>
                  <a:pt x="978577" y="21133"/>
                </a:lnTo>
                <a:lnTo>
                  <a:pt x="990178" y="35420"/>
                </a:lnTo>
                <a:lnTo>
                  <a:pt x="922923" y="35420"/>
                </a:lnTo>
                <a:lnTo>
                  <a:pt x="914252" y="36099"/>
                </a:lnTo>
                <a:lnTo>
                  <a:pt x="882405" y="65791"/>
                </a:lnTo>
                <a:lnTo>
                  <a:pt x="881733" y="74265"/>
                </a:lnTo>
                <a:lnTo>
                  <a:pt x="882448" y="81594"/>
                </a:lnTo>
                <a:lnTo>
                  <a:pt x="914967" y="112392"/>
                </a:lnTo>
                <a:lnTo>
                  <a:pt x="923218" y="113109"/>
                </a:lnTo>
                <a:lnTo>
                  <a:pt x="986831" y="113109"/>
                </a:lnTo>
                <a:lnTo>
                  <a:pt x="982801" y="118531"/>
                </a:lnTo>
                <a:lnTo>
                  <a:pt x="968604" y="130670"/>
                </a:lnTo>
                <a:lnTo>
                  <a:pt x="984430" y="142316"/>
                </a:lnTo>
                <a:lnTo>
                  <a:pt x="990126" y="149423"/>
                </a:lnTo>
                <a:lnTo>
                  <a:pt x="921427" y="149423"/>
                </a:lnTo>
                <a:lnTo>
                  <a:pt x="911911" y="150130"/>
                </a:lnTo>
                <a:lnTo>
                  <a:pt x="879564" y="173570"/>
                </a:lnTo>
                <a:lnTo>
                  <a:pt x="876336" y="190201"/>
                </a:lnTo>
                <a:lnTo>
                  <a:pt x="877136" y="198787"/>
                </a:lnTo>
                <a:lnTo>
                  <a:pt x="903945" y="228004"/>
                </a:lnTo>
                <a:lnTo>
                  <a:pt x="922475" y="230832"/>
                </a:lnTo>
                <a:lnTo>
                  <a:pt x="993396" y="230832"/>
                </a:lnTo>
                <a:lnTo>
                  <a:pt x="991546" y="234012"/>
                </a:lnTo>
                <a:lnTo>
                  <a:pt x="981263" y="245268"/>
                </a:lnTo>
                <a:lnTo>
                  <a:pt x="968804" y="254448"/>
                </a:lnTo>
                <a:lnTo>
                  <a:pt x="955041" y="260894"/>
                </a:lnTo>
                <a:lnTo>
                  <a:pt x="955243" y="260894"/>
                </a:lnTo>
                <a:lnTo>
                  <a:pt x="939368" y="264913"/>
                </a:lnTo>
                <a:lnTo>
                  <a:pt x="939621" y="264913"/>
                </a:lnTo>
                <a:lnTo>
                  <a:pt x="922170" y="266252"/>
                </a:lnTo>
                <a:close/>
              </a:path>
              <a:path w="1276350" h="308610">
                <a:moveTo>
                  <a:pt x="986831" y="113109"/>
                </a:moveTo>
                <a:lnTo>
                  <a:pt x="923218" y="113109"/>
                </a:lnTo>
                <a:lnTo>
                  <a:pt x="931383" y="112392"/>
                </a:lnTo>
                <a:lnTo>
                  <a:pt x="938917" y="110244"/>
                </a:lnTo>
                <a:lnTo>
                  <a:pt x="963994" y="74265"/>
                </a:lnTo>
                <a:lnTo>
                  <a:pt x="963269" y="66163"/>
                </a:lnTo>
                <a:lnTo>
                  <a:pt x="931344" y="36099"/>
                </a:lnTo>
                <a:lnTo>
                  <a:pt x="922923" y="35420"/>
                </a:lnTo>
                <a:lnTo>
                  <a:pt x="990178" y="35420"/>
                </a:lnTo>
                <a:lnTo>
                  <a:pt x="995435" y="44685"/>
                </a:lnTo>
                <a:lnTo>
                  <a:pt x="999651" y="58275"/>
                </a:lnTo>
                <a:lnTo>
                  <a:pt x="1001056" y="73074"/>
                </a:lnTo>
                <a:lnTo>
                  <a:pt x="999130" y="88887"/>
                </a:lnTo>
                <a:lnTo>
                  <a:pt x="999027" y="89734"/>
                </a:lnTo>
                <a:lnTo>
                  <a:pt x="992942" y="104886"/>
                </a:lnTo>
                <a:lnTo>
                  <a:pt x="986831" y="113109"/>
                </a:lnTo>
                <a:close/>
              </a:path>
              <a:path w="1276350" h="308610">
                <a:moveTo>
                  <a:pt x="993396" y="230832"/>
                </a:moveTo>
                <a:lnTo>
                  <a:pt x="922475" y="230832"/>
                </a:lnTo>
                <a:lnTo>
                  <a:pt x="932582" y="230125"/>
                </a:lnTo>
                <a:lnTo>
                  <a:pt x="932024" y="230125"/>
                </a:lnTo>
                <a:lnTo>
                  <a:pt x="963955" y="208470"/>
                </a:lnTo>
                <a:lnTo>
                  <a:pt x="967118" y="193476"/>
                </a:lnTo>
                <a:lnTo>
                  <a:pt x="967118" y="189755"/>
                </a:lnTo>
                <a:lnTo>
                  <a:pt x="966347" y="181551"/>
                </a:lnTo>
                <a:lnTo>
                  <a:pt x="966318" y="181244"/>
                </a:lnTo>
                <a:lnTo>
                  <a:pt x="963976" y="173756"/>
                </a:lnTo>
                <a:lnTo>
                  <a:pt x="963918" y="173570"/>
                </a:lnTo>
                <a:lnTo>
                  <a:pt x="931075" y="150130"/>
                </a:lnTo>
                <a:lnTo>
                  <a:pt x="921427" y="149423"/>
                </a:lnTo>
                <a:lnTo>
                  <a:pt x="990126" y="149423"/>
                </a:lnTo>
                <a:lnTo>
                  <a:pt x="995732" y="156417"/>
                </a:lnTo>
                <a:lnTo>
                  <a:pt x="1002511" y="172974"/>
                </a:lnTo>
                <a:lnTo>
                  <a:pt x="1004735" y="191690"/>
                </a:lnTo>
                <a:lnTo>
                  <a:pt x="1004771" y="191987"/>
                </a:lnTo>
                <a:lnTo>
                  <a:pt x="1003381" y="206535"/>
                </a:lnTo>
                <a:lnTo>
                  <a:pt x="1003301" y="207372"/>
                </a:lnTo>
                <a:lnTo>
                  <a:pt x="998893" y="221381"/>
                </a:lnTo>
                <a:lnTo>
                  <a:pt x="993396" y="230832"/>
                </a:lnTo>
                <a:close/>
              </a:path>
              <a:path w="1276350" h="308610">
                <a:moveTo>
                  <a:pt x="1064950" y="266252"/>
                </a:moveTo>
                <a:lnTo>
                  <a:pt x="1052148" y="266252"/>
                </a:lnTo>
                <a:lnTo>
                  <a:pt x="1046795" y="264169"/>
                </a:lnTo>
                <a:lnTo>
                  <a:pt x="1042423" y="260002"/>
                </a:lnTo>
                <a:lnTo>
                  <a:pt x="1038156" y="255735"/>
                </a:lnTo>
                <a:lnTo>
                  <a:pt x="1036032" y="250477"/>
                </a:lnTo>
                <a:lnTo>
                  <a:pt x="1036032" y="237975"/>
                </a:lnTo>
                <a:lnTo>
                  <a:pt x="1038156" y="232667"/>
                </a:lnTo>
                <a:lnTo>
                  <a:pt x="1042423" y="228301"/>
                </a:lnTo>
                <a:lnTo>
                  <a:pt x="1046795" y="223936"/>
                </a:lnTo>
                <a:lnTo>
                  <a:pt x="1052148" y="221752"/>
                </a:lnTo>
                <a:lnTo>
                  <a:pt x="1064854" y="221752"/>
                </a:lnTo>
                <a:lnTo>
                  <a:pt x="1070255" y="223936"/>
                </a:lnTo>
                <a:lnTo>
                  <a:pt x="1079189" y="232667"/>
                </a:lnTo>
                <a:lnTo>
                  <a:pt x="1081418" y="237975"/>
                </a:lnTo>
                <a:lnTo>
                  <a:pt x="1081418" y="250477"/>
                </a:lnTo>
                <a:lnTo>
                  <a:pt x="1079189" y="255735"/>
                </a:lnTo>
                <a:lnTo>
                  <a:pt x="1070360" y="264169"/>
                </a:lnTo>
                <a:lnTo>
                  <a:pt x="1064950" y="266252"/>
                </a:lnTo>
                <a:close/>
              </a:path>
              <a:path w="1276350" h="308610">
                <a:moveTo>
                  <a:pt x="1186679" y="152696"/>
                </a:moveTo>
                <a:lnTo>
                  <a:pt x="1146803" y="140307"/>
                </a:lnTo>
                <a:lnTo>
                  <a:pt x="1119668" y="106262"/>
                </a:lnTo>
                <a:lnTo>
                  <a:pt x="1114346" y="77390"/>
                </a:lnTo>
                <a:lnTo>
                  <a:pt x="1115760" y="61856"/>
                </a:lnTo>
                <a:lnTo>
                  <a:pt x="1136968" y="22621"/>
                </a:lnTo>
                <a:lnTo>
                  <a:pt x="1176735" y="1413"/>
                </a:lnTo>
                <a:lnTo>
                  <a:pt x="1192480" y="0"/>
                </a:lnTo>
                <a:lnTo>
                  <a:pt x="1210023" y="1665"/>
                </a:lnTo>
                <a:lnTo>
                  <a:pt x="1225892" y="6660"/>
                </a:lnTo>
                <a:lnTo>
                  <a:pt x="1240088" y="14985"/>
                </a:lnTo>
                <a:lnTo>
                  <a:pt x="1252611" y="26640"/>
                </a:lnTo>
                <a:lnTo>
                  <a:pt x="1258087" y="34229"/>
                </a:lnTo>
                <a:lnTo>
                  <a:pt x="1192784" y="34229"/>
                </a:lnTo>
                <a:lnTo>
                  <a:pt x="1184158" y="34992"/>
                </a:lnTo>
                <a:lnTo>
                  <a:pt x="1154050" y="60200"/>
                </a:lnTo>
                <a:lnTo>
                  <a:pt x="1151113" y="77092"/>
                </a:lnTo>
                <a:lnTo>
                  <a:pt x="1151911" y="85222"/>
                </a:lnTo>
                <a:lnTo>
                  <a:pt x="1178086" y="115415"/>
                </a:lnTo>
                <a:lnTo>
                  <a:pt x="1185770" y="117611"/>
                </a:lnTo>
                <a:lnTo>
                  <a:pt x="1185044" y="117611"/>
                </a:lnTo>
                <a:lnTo>
                  <a:pt x="1194718" y="118466"/>
                </a:lnTo>
                <a:lnTo>
                  <a:pt x="1274297" y="118466"/>
                </a:lnTo>
                <a:lnTo>
                  <a:pt x="1274190" y="119025"/>
                </a:lnTo>
                <a:lnTo>
                  <a:pt x="1268896" y="141832"/>
                </a:lnTo>
                <a:lnTo>
                  <a:pt x="1228198" y="141832"/>
                </a:lnTo>
                <a:lnTo>
                  <a:pt x="1218965" y="146585"/>
                </a:lnTo>
                <a:lnTo>
                  <a:pt x="1208967" y="149980"/>
                </a:lnTo>
                <a:lnTo>
                  <a:pt x="1198205" y="152017"/>
                </a:lnTo>
                <a:lnTo>
                  <a:pt x="1186679" y="152696"/>
                </a:lnTo>
                <a:close/>
              </a:path>
              <a:path w="1276350" h="308610">
                <a:moveTo>
                  <a:pt x="1274297" y="118466"/>
                </a:moveTo>
                <a:lnTo>
                  <a:pt x="1194718" y="118466"/>
                </a:lnTo>
                <a:lnTo>
                  <a:pt x="1205069" y="117611"/>
                </a:lnTo>
                <a:lnTo>
                  <a:pt x="1215291" y="115043"/>
                </a:lnTo>
                <a:lnTo>
                  <a:pt x="1225382" y="110764"/>
                </a:lnTo>
                <a:lnTo>
                  <a:pt x="1235342" y="104774"/>
                </a:lnTo>
                <a:lnTo>
                  <a:pt x="1236837" y="94852"/>
                </a:lnTo>
                <a:lnTo>
                  <a:pt x="1237580" y="88403"/>
                </a:lnTo>
                <a:lnTo>
                  <a:pt x="1237565" y="85222"/>
                </a:lnTo>
                <a:lnTo>
                  <a:pt x="1236824" y="75055"/>
                </a:lnTo>
                <a:lnTo>
                  <a:pt x="1236798" y="74701"/>
                </a:lnTo>
                <a:lnTo>
                  <a:pt x="1210751" y="37839"/>
                </a:lnTo>
                <a:lnTo>
                  <a:pt x="1192784" y="34229"/>
                </a:lnTo>
                <a:lnTo>
                  <a:pt x="1258087" y="34229"/>
                </a:lnTo>
                <a:lnTo>
                  <a:pt x="1262899" y="40899"/>
                </a:lnTo>
                <a:lnTo>
                  <a:pt x="1270249" y="57038"/>
                </a:lnTo>
                <a:lnTo>
                  <a:pt x="1274572" y="74701"/>
                </a:lnTo>
                <a:lnTo>
                  <a:pt x="1274658" y="75055"/>
                </a:lnTo>
                <a:lnTo>
                  <a:pt x="1276121" y="94852"/>
                </a:lnTo>
                <a:lnTo>
                  <a:pt x="1274363" y="117611"/>
                </a:lnTo>
                <a:lnTo>
                  <a:pt x="1274297" y="118466"/>
                </a:lnTo>
                <a:close/>
              </a:path>
              <a:path w="1276350" h="308610">
                <a:moveTo>
                  <a:pt x="1171791" y="266252"/>
                </a:moveTo>
                <a:lnTo>
                  <a:pt x="1148874" y="239315"/>
                </a:lnTo>
                <a:lnTo>
                  <a:pt x="1162856" y="229687"/>
                </a:lnTo>
                <a:lnTo>
                  <a:pt x="1175926" y="219111"/>
                </a:lnTo>
                <a:lnTo>
                  <a:pt x="1209224" y="182016"/>
                </a:lnTo>
                <a:lnTo>
                  <a:pt x="1228198" y="141832"/>
                </a:lnTo>
                <a:lnTo>
                  <a:pt x="1268896" y="141832"/>
                </a:lnTo>
                <a:lnTo>
                  <a:pt x="1246658" y="190499"/>
                </a:lnTo>
                <a:lnTo>
                  <a:pt x="1213282" y="233547"/>
                </a:lnTo>
                <a:lnTo>
                  <a:pt x="1193551" y="251193"/>
                </a:lnTo>
                <a:lnTo>
                  <a:pt x="1171791" y="2662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54198" y="4800469"/>
            <a:ext cx="1400175" cy="308610"/>
          </a:xfrm>
          <a:custGeom>
            <a:avLst/>
            <a:gdLst/>
            <a:ahLst/>
            <a:cxnLst/>
            <a:rect l="l" t="t" r="r" b="b"/>
            <a:pathLst>
              <a:path w="1400175" h="308610">
                <a:moveTo>
                  <a:pt x="37206" y="263276"/>
                </a:moveTo>
                <a:lnTo>
                  <a:pt x="0" y="263276"/>
                </a:lnTo>
                <a:lnTo>
                  <a:pt x="0" y="3423"/>
                </a:lnTo>
                <a:lnTo>
                  <a:pt x="37206" y="3423"/>
                </a:lnTo>
                <a:lnTo>
                  <a:pt x="37206" y="263276"/>
                </a:lnTo>
                <a:close/>
              </a:path>
              <a:path w="1400175" h="308610">
                <a:moveTo>
                  <a:pt x="209102" y="266252"/>
                </a:moveTo>
                <a:lnTo>
                  <a:pt x="162417" y="254197"/>
                </a:lnTo>
                <a:lnTo>
                  <a:pt x="131749" y="220748"/>
                </a:lnTo>
                <a:lnTo>
                  <a:pt x="125788" y="191987"/>
                </a:lnTo>
                <a:lnTo>
                  <a:pt x="125759" y="191690"/>
                </a:lnTo>
                <a:lnTo>
                  <a:pt x="146437" y="142465"/>
                </a:lnTo>
                <a:lnTo>
                  <a:pt x="162519" y="130670"/>
                </a:lnTo>
                <a:lnTo>
                  <a:pt x="154845" y="123982"/>
                </a:lnTo>
                <a:lnTo>
                  <a:pt x="133540" y="89734"/>
                </a:lnTo>
                <a:lnTo>
                  <a:pt x="131774" y="74265"/>
                </a:lnTo>
                <a:lnTo>
                  <a:pt x="131712" y="73074"/>
                </a:lnTo>
                <a:lnTo>
                  <a:pt x="144520" y="32500"/>
                </a:lnTo>
                <a:lnTo>
                  <a:pt x="180106" y="5283"/>
                </a:lnTo>
                <a:lnTo>
                  <a:pt x="210590" y="0"/>
                </a:lnTo>
                <a:lnTo>
                  <a:pt x="226189" y="1320"/>
                </a:lnTo>
                <a:lnTo>
                  <a:pt x="265508" y="21133"/>
                </a:lnTo>
                <a:lnTo>
                  <a:pt x="277108" y="35420"/>
                </a:lnTo>
                <a:lnTo>
                  <a:pt x="209846" y="35420"/>
                </a:lnTo>
                <a:lnTo>
                  <a:pt x="201177" y="36099"/>
                </a:lnTo>
                <a:lnTo>
                  <a:pt x="169337" y="65791"/>
                </a:lnTo>
                <a:lnTo>
                  <a:pt x="168665" y="74265"/>
                </a:lnTo>
                <a:lnTo>
                  <a:pt x="169379" y="81594"/>
                </a:lnTo>
                <a:lnTo>
                  <a:pt x="201894" y="112392"/>
                </a:lnTo>
                <a:lnTo>
                  <a:pt x="210144" y="113109"/>
                </a:lnTo>
                <a:lnTo>
                  <a:pt x="273760" y="113109"/>
                </a:lnTo>
                <a:lnTo>
                  <a:pt x="269731" y="118531"/>
                </a:lnTo>
                <a:lnTo>
                  <a:pt x="255537" y="130670"/>
                </a:lnTo>
                <a:lnTo>
                  <a:pt x="271359" y="142316"/>
                </a:lnTo>
                <a:lnTo>
                  <a:pt x="277054" y="149423"/>
                </a:lnTo>
                <a:lnTo>
                  <a:pt x="208358" y="149423"/>
                </a:lnTo>
                <a:lnTo>
                  <a:pt x="198842" y="150130"/>
                </a:lnTo>
                <a:lnTo>
                  <a:pt x="166494" y="173570"/>
                </a:lnTo>
                <a:lnTo>
                  <a:pt x="163304" y="189755"/>
                </a:lnTo>
                <a:lnTo>
                  <a:pt x="163263" y="190201"/>
                </a:lnTo>
                <a:lnTo>
                  <a:pt x="183002" y="224469"/>
                </a:lnTo>
                <a:lnTo>
                  <a:pt x="209400" y="230832"/>
                </a:lnTo>
                <a:lnTo>
                  <a:pt x="280325" y="230832"/>
                </a:lnTo>
                <a:lnTo>
                  <a:pt x="278474" y="234012"/>
                </a:lnTo>
                <a:lnTo>
                  <a:pt x="268187" y="245268"/>
                </a:lnTo>
                <a:lnTo>
                  <a:pt x="255732" y="254448"/>
                </a:lnTo>
                <a:lnTo>
                  <a:pt x="241971" y="260894"/>
                </a:lnTo>
                <a:lnTo>
                  <a:pt x="242174" y="260894"/>
                </a:lnTo>
                <a:lnTo>
                  <a:pt x="226300" y="264913"/>
                </a:lnTo>
                <a:lnTo>
                  <a:pt x="226553" y="264913"/>
                </a:lnTo>
                <a:lnTo>
                  <a:pt x="209102" y="266252"/>
                </a:lnTo>
                <a:close/>
              </a:path>
              <a:path w="1400175" h="308610">
                <a:moveTo>
                  <a:pt x="273760" y="113109"/>
                </a:moveTo>
                <a:lnTo>
                  <a:pt x="210144" y="113109"/>
                </a:lnTo>
                <a:lnTo>
                  <a:pt x="218311" y="112392"/>
                </a:lnTo>
                <a:lnTo>
                  <a:pt x="225846" y="110244"/>
                </a:lnTo>
                <a:lnTo>
                  <a:pt x="250923" y="74265"/>
                </a:lnTo>
                <a:lnTo>
                  <a:pt x="250197" y="66163"/>
                </a:lnTo>
                <a:lnTo>
                  <a:pt x="218268" y="36099"/>
                </a:lnTo>
                <a:lnTo>
                  <a:pt x="209846" y="35420"/>
                </a:lnTo>
                <a:lnTo>
                  <a:pt x="277108" y="35420"/>
                </a:lnTo>
                <a:lnTo>
                  <a:pt x="282363" y="44685"/>
                </a:lnTo>
                <a:lnTo>
                  <a:pt x="286576" y="58275"/>
                </a:lnTo>
                <a:lnTo>
                  <a:pt x="287981" y="73074"/>
                </a:lnTo>
                <a:lnTo>
                  <a:pt x="286056" y="88887"/>
                </a:lnTo>
                <a:lnTo>
                  <a:pt x="285953" y="89734"/>
                </a:lnTo>
                <a:lnTo>
                  <a:pt x="279870" y="104886"/>
                </a:lnTo>
                <a:lnTo>
                  <a:pt x="273760" y="113109"/>
                </a:lnTo>
                <a:close/>
              </a:path>
              <a:path w="1400175" h="308610">
                <a:moveTo>
                  <a:pt x="280325" y="230832"/>
                </a:moveTo>
                <a:lnTo>
                  <a:pt x="209400" y="230832"/>
                </a:lnTo>
                <a:lnTo>
                  <a:pt x="219510" y="230125"/>
                </a:lnTo>
                <a:lnTo>
                  <a:pt x="218952" y="230125"/>
                </a:lnTo>
                <a:lnTo>
                  <a:pt x="250885" y="208470"/>
                </a:lnTo>
                <a:lnTo>
                  <a:pt x="254048" y="193476"/>
                </a:lnTo>
                <a:lnTo>
                  <a:pt x="254048" y="189755"/>
                </a:lnTo>
                <a:lnTo>
                  <a:pt x="234450" y="155785"/>
                </a:lnTo>
                <a:lnTo>
                  <a:pt x="208358" y="149423"/>
                </a:lnTo>
                <a:lnTo>
                  <a:pt x="277054" y="149423"/>
                </a:lnTo>
                <a:lnTo>
                  <a:pt x="282660" y="156417"/>
                </a:lnTo>
                <a:lnTo>
                  <a:pt x="289442" y="172974"/>
                </a:lnTo>
                <a:lnTo>
                  <a:pt x="291667" y="191690"/>
                </a:lnTo>
                <a:lnTo>
                  <a:pt x="291702" y="191987"/>
                </a:lnTo>
                <a:lnTo>
                  <a:pt x="290312" y="206535"/>
                </a:lnTo>
                <a:lnTo>
                  <a:pt x="290232" y="207372"/>
                </a:lnTo>
                <a:lnTo>
                  <a:pt x="285823" y="221381"/>
                </a:lnTo>
                <a:lnTo>
                  <a:pt x="280325" y="230832"/>
                </a:lnTo>
                <a:close/>
              </a:path>
              <a:path w="1400175" h="308610">
                <a:moveTo>
                  <a:pt x="390077" y="152696"/>
                </a:moveTo>
                <a:lnTo>
                  <a:pt x="350200" y="140307"/>
                </a:lnTo>
                <a:lnTo>
                  <a:pt x="323067" y="106262"/>
                </a:lnTo>
                <a:lnTo>
                  <a:pt x="319194" y="92794"/>
                </a:lnTo>
                <a:lnTo>
                  <a:pt x="319076" y="92384"/>
                </a:lnTo>
                <a:lnTo>
                  <a:pt x="323402" y="47550"/>
                </a:lnTo>
                <a:lnTo>
                  <a:pt x="352377" y="12724"/>
                </a:lnTo>
                <a:lnTo>
                  <a:pt x="395882" y="0"/>
                </a:lnTo>
                <a:lnTo>
                  <a:pt x="413424" y="1665"/>
                </a:lnTo>
                <a:lnTo>
                  <a:pt x="429293" y="6660"/>
                </a:lnTo>
                <a:lnTo>
                  <a:pt x="443487" y="14985"/>
                </a:lnTo>
                <a:lnTo>
                  <a:pt x="456008" y="26640"/>
                </a:lnTo>
                <a:lnTo>
                  <a:pt x="461484" y="34229"/>
                </a:lnTo>
                <a:lnTo>
                  <a:pt x="396179" y="34229"/>
                </a:lnTo>
                <a:lnTo>
                  <a:pt x="387556" y="34992"/>
                </a:lnTo>
                <a:lnTo>
                  <a:pt x="357446" y="60200"/>
                </a:lnTo>
                <a:lnTo>
                  <a:pt x="354507" y="77092"/>
                </a:lnTo>
                <a:lnTo>
                  <a:pt x="355307" y="85222"/>
                </a:lnTo>
                <a:lnTo>
                  <a:pt x="381482" y="115415"/>
                </a:lnTo>
                <a:lnTo>
                  <a:pt x="389165" y="117611"/>
                </a:lnTo>
                <a:lnTo>
                  <a:pt x="388439" y="117611"/>
                </a:lnTo>
                <a:lnTo>
                  <a:pt x="398113" y="118466"/>
                </a:lnTo>
                <a:lnTo>
                  <a:pt x="477692" y="118466"/>
                </a:lnTo>
                <a:lnTo>
                  <a:pt x="477586" y="119025"/>
                </a:lnTo>
                <a:lnTo>
                  <a:pt x="472294" y="141832"/>
                </a:lnTo>
                <a:lnTo>
                  <a:pt x="431600" y="141832"/>
                </a:lnTo>
                <a:lnTo>
                  <a:pt x="422364" y="146585"/>
                </a:lnTo>
                <a:lnTo>
                  <a:pt x="412364" y="149980"/>
                </a:lnTo>
                <a:lnTo>
                  <a:pt x="401602" y="152017"/>
                </a:lnTo>
                <a:lnTo>
                  <a:pt x="390077" y="152696"/>
                </a:lnTo>
                <a:close/>
              </a:path>
              <a:path w="1400175" h="308610">
                <a:moveTo>
                  <a:pt x="477692" y="118466"/>
                </a:moveTo>
                <a:lnTo>
                  <a:pt x="398113" y="118466"/>
                </a:lnTo>
                <a:lnTo>
                  <a:pt x="408466" y="117611"/>
                </a:lnTo>
                <a:lnTo>
                  <a:pt x="418689" y="115043"/>
                </a:lnTo>
                <a:lnTo>
                  <a:pt x="428782" y="110764"/>
                </a:lnTo>
                <a:lnTo>
                  <a:pt x="438744" y="104774"/>
                </a:lnTo>
                <a:lnTo>
                  <a:pt x="440232" y="94852"/>
                </a:lnTo>
                <a:lnTo>
                  <a:pt x="440976" y="88403"/>
                </a:lnTo>
                <a:lnTo>
                  <a:pt x="440961" y="85222"/>
                </a:lnTo>
                <a:lnTo>
                  <a:pt x="428474" y="48666"/>
                </a:lnTo>
                <a:lnTo>
                  <a:pt x="396179" y="34229"/>
                </a:lnTo>
                <a:lnTo>
                  <a:pt x="461484" y="34229"/>
                </a:lnTo>
                <a:lnTo>
                  <a:pt x="477966" y="74701"/>
                </a:lnTo>
                <a:lnTo>
                  <a:pt x="479515" y="94852"/>
                </a:lnTo>
                <a:lnTo>
                  <a:pt x="477759" y="117611"/>
                </a:lnTo>
                <a:lnTo>
                  <a:pt x="477692" y="118466"/>
                </a:lnTo>
                <a:close/>
              </a:path>
              <a:path w="1400175" h="308610">
                <a:moveTo>
                  <a:pt x="375194" y="266252"/>
                </a:moveTo>
                <a:lnTo>
                  <a:pt x="352274" y="239315"/>
                </a:lnTo>
                <a:lnTo>
                  <a:pt x="366255" y="229687"/>
                </a:lnTo>
                <a:lnTo>
                  <a:pt x="379324" y="219111"/>
                </a:lnTo>
                <a:lnTo>
                  <a:pt x="412624" y="182016"/>
                </a:lnTo>
                <a:lnTo>
                  <a:pt x="431600" y="141832"/>
                </a:lnTo>
                <a:lnTo>
                  <a:pt x="472294" y="141832"/>
                </a:lnTo>
                <a:lnTo>
                  <a:pt x="450055" y="190499"/>
                </a:lnTo>
                <a:lnTo>
                  <a:pt x="416680" y="233547"/>
                </a:lnTo>
                <a:lnTo>
                  <a:pt x="396951" y="251193"/>
                </a:lnTo>
                <a:lnTo>
                  <a:pt x="375194" y="266252"/>
                </a:lnTo>
                <a:close/>
              </a:path>
              <a:path w="1400175" h="308610">
                <a:moveTo>
                  <a:pt x="513008" y="308371"/>
                </a:moveTo>
                <a:lnTo>
                  <a:pt x="513008" y="301376"/>
                </a:lnTo>
                <a:lnTo>
                  <a:pt x="518565" y="296117"/>
                </a:lnTo>
                <a:lnTo>
                  <a:pt x="522434" y="290759"/>
                </a:lnTo>
                <a:lnTo>
                  <a:pt x="524617" y="285302"/>
                </a:lnTo>
                <a:lnTo>
                  <a:pt x="526900" y="279944"/>
                </a:lnTo>
                <a:lnTo>
                  <a:pt x="528239" y="272603"/>
                </a:lnTo>
                <a:lnTo>
                  <a:pt x="528636" y="263276"/>
                </a:lnTo>
                <a:lnTo>
                  <a:pt x="520041" y="259574"/>
                </a:lnTo>
                <a:lnTo>
                  <a:pt x="513902" y="254272"/>
                </a:lnTo>
                <a:lnTo>
                  <a:pt x="510219" y="247370"/>
                </a:lnTo>
                <a:lnTo>
                  <a:pt x="508991" y="238868"/>
                </a:lnTo>
                <a:lnTo>
                  <a:pt x="508991" y="232220"/>
                </a:lnTo>
                <a:lnTo>
                  <a:pt x="511222" y="226465"/>
                </a:lnTo>
                <a:lnTo>
                  <a:pt x="520252" y="216643"/>
                </a:lnTo>
                <a:lnTo>
                  <a:pt x="525610" y="214163"/>
                </a:lnTo>
                <a:lnTo>
                  <a:pt x="539401" y="214163"/>
                </a:lnTo>
                <a:lnTo>
                  <a:pt x="557657" y="249882"/>
                </a:lnTo>
                <a:lnTo>
                  <a:pt x="556937" y="259574"/>
                </a:lnTo>
                <a:lnTo>
                  <a:pt x="556913" y="259909"/>
                </a:lnTo>
                <a:lnTo>
                  <a:pt x="531612" y="299553"/>
                </a:lnTo>
                <a:lnTo>
                  <a:pt x="522868" y="304529"/>
                </a:lnTo>
                <a:lnTo>
                  <a:pt x="513008" y="308371"/>
                </a:lnTo>
                <a:close/>
              </a:path>
              <a:path w="1400175" h="308610">
                <a:moveTo>
                  <a:pt x="646991" y="266252"/>
                </a:moveTo>
                <a:lnTo>
                  <a:pt x="613803" y="252263"/>
                </a:lnTo>
                <a:lnTo>
                  <a:pt x="709051" y="38843"/>
                </a:lnTo>
                <a:lnTo>
                  <a:pt x="596539" y="38843"/>
                </a:lnTo>
                <a:lnTo>
                  <a:pt x="596539" y="3423"/>
                </a:lnTo>
                <a:lnTo>
                  <a:pt x="764715" y="3423"/>
                </a:lnTo>
                <a:lnTo>
                  <a:pt x="646991" y="266252"/>
                </a:lnTo>
                <a:close/>
              </a:path>
              <a:path w="1400175" h="308610">
                <a:moveTo>
                  <a:pt x="947918" y="177551"/>
                </a:moveTo>
                <a:lnTo>
                  <a:pt x="772754" y="177551"/>
                </a:lnTo>
                <a:lnTo>
                  <a:pt x="772754" y="161477"/>
                </a:lnTo>
                <a:lnTo>
                  <a:pt x="903722" y="0"/>
                </a:lnTo>
                <a:lnTo>
                  <a:pt x="918895" y="0"/>
                </a:lnTo>
                <a:lnTo>
                  <a:pt x="918895" y="70543"/>
                </a:lnTo>
                <a:lnTo>
                  <a:pt x="882739" y="70543"/>
                </a:lnTo>
                <a:lnTo>
                  <a:pt x="822607" y="145851"/>
                </a:lnTo>
                <a:lnTo>
                  <a:pt x="947918" y="145851"/>
                </a:lnTo>
                <a:lnTo>
                  <a:pt x="947918" y="177551"/>
                </a:lnTo>
                <a:close/>
              </a:path>
              <a:path w="1400175" h="308610">
                <a:moveTo>
                  <a:pt x="918895" y="145851"/>
                </a:moveTo>
                <a:lnTo>
                  <a:pt x="882739" y="145851"/>
                </a:lnTo>
                <a:lnTo>
                  <a:pt x="882739" y="70543"/>
                </a:lnTo>
                <a:lnTo>
                  <a:pt x="918895" y="70543"/>
                </a:lnTo>
                <a:lnTo>
                  <a:pt x="918895" y="145851"/>
                </a:lnTo>
                <a:close/>
              </a:path>
              <a:path w="1400175" h="308610">
                <a:moveTo>
                  <a:pt x="918895" y="263276"/>
                </a:moveTo>
                <a:lnTo>
                  <a:pt x="882739" y="263276"/>
                </a:lnTo>
                <a:lnTo>
                  <a:pt x="882739" y="177551"/>
                </a:lnTo>
                <a:lnTo>
                  <a:pt x="918895" y="177551"/>
                </a:lnTo>
                <a:lnTo>
                  <a:pt x="918895" y="263276"/>
                </a:lnTo>
                <a:close/>
              </a:path>
              <a:path w="1400175" h="308610">
                <a:moveTo>
                  <a:pt x="1027995" y="266252"/>
                </a:moveTo>
                <a:lnTo>
                  <a:pt x="994800" y="252263"/>
                </a:lnTo>
                <a:lnTo>
                  <a:pt x="1090050" y="38843"/>
                </a:lnTo>
                <a:lnTo>
                  <a:pt x="977541" y="38843"/>
                </a:lnTo>
                <a:lnTo>
                  <a:pt x="977541" y="3423"/>
                </a:lnTo>
                <a:lnTo>
                  <a:pt x="1145714" y="3423"/>
                </a:lnTo>
                <a:lnTo>
                  <a:pt x="1027995" y="266252"/>
                </a:lnTo>
                <a:close/>
              </a:path>
              <a:path w="1400175" h="308610">
                <a:moveTo>
                  <a:pt x="1197406" y="266252"/>
                </a:moveTo>
                <a:lnTo>
                  <a:pt x="1184604" y="266252"/>
                </a:lnTo>
                <a:lnTo>
                  <a:pt x="1179251" y="264169"/>
                </a:lnTo>
                <a:lnTo>
                  <a:pt x="1174879" y="260002"/>
                </a:lnTo>
                <a:lnTo>
                  <a:pt x="1170622" y="255735"/>
                </a:lnTo>
                <a:lnTo>
                  <a:pt x="1168488" y="250477"/>
                </a:lnTo>
                <a:lnTo>
                  <a:pt x="1168488" y="237975"/>
                </a:lnTo>
                <a:lnTo>
                  <a:pt x="1170622" y="232667"/>
                </a:lnTo>
                <a:lnTo>
                  <a:pt x="1174879" y="228301"/>
                </a:lnTo>
                <a:lnTo>
                  <a:pt x="1179251" y="223936"/>
                </a:lnTo>
                <a:lnTo>
                  <a:pt x="1184604" y="221752"/>
                </a:lnTo>
                <a:lnTo>
                  <a:pt x="1197311" y="221752"/>
                </a:lnTo>
                <a:lnTo>
                  <a:pt x="1202711" y="223936"/>
                </a:lnTo>
                <a:lnTo>
                  <a:pt x="1211646" y="232667"/>
                </a:lnTo>
                <a:lnTo>
                  <a:pt x="1213875" y="237975"/>
                </a:lnTo>
                <a:lnTo>
                  <a:pt x="1213875" y="250477"/>
                </a:lnTo>
                <a:lnTo>
                  <a:pt x="1211646" y="255735"/>
                </a:lnTo>
                <a:lnTo>
                  <a:pt x="1202816" y="264169"/>
                </a:lnTo>
                <a:lnTo>
                  <a:pt x="1197406" y="266252"/>
                </a:lnTo>
                <a:close/>
              </a:path>
              <a:path w="1400175" h="308610">
                <a:moveTo>
                  <a:pt x="1271510" y="138558"/>
                </a:moveTo>
                <a:lnTo>
                  <a:pt x="1271510" y="3423"/>
                </a:lnTo>
                <a:lnTo>
                  <a:pt x="1386848" y="3423"/>
                </a:lnTo>
                <a:lnTo>
                  <a:pt x="1386848" y="36462"/>
                </a:lnTo>
                <a:lnTo>
                  <a:pt x="1305295" y="36462"/>
                </a:lnTo>
                <a:lnTo>
                  <a:pt x="1305295" y="102095"/>
                </a:lnTo>
                <a:lnTo>
                  <a:pt x="1317055" y="102095"/>
                </a:lnTo>
                <a:lnTo>
                  <a:pt x="1331385" y="103240"/>
                </a:lnTo>
                <a:lnTo>
                  <a:pt x="1347745" y="107565"/>
                </a:lnTo>
                <a:lnTo>
                  <a:pt x="1362413" y="114774"/>
                </a:lnTo>
                <a:lnTo>
                  <a:pt x="1375390" y="124866"/>
                </a:lnTo>
                <a:lnTo>
                  <a:pt x="1384091" y="134837"/>
                </a:lnTo>
                <a:lnTo>
                  <a:pt x="1301571" y="134837"/>
                </a:lnTo>
                <a:lnTo>
                  <a:pt x="1291435" y="135070"/>
                </a:lnTo>
                <a:lnTo>
                  <a:pt x="1283715" y="135711"/>
                </a:lnTo>
                <a:lnTo>
                  <a:pt x="1283363" y="135711"/>
                </a:lnTo>
                <a:lnTo>
                  <a:pt x="1276401" y="136930"/>
                </a:lnTo>
                <a:lnTo>
                  <a:pt x="1271510" y="138558"/>
                </a:lnTo>
                <a:close/>
              </a:path>
              <a:path w="1400175" h="308610">
                <a:moveTo>
                  <a:pt x="1317055" y="102095"/>
                </a:moveTo>
                <a:lnTo>
                  <a:pt x="1305295" y="102095"/>
                </a:lnTo>
                <a:lnTo>
                  <a:pt x="1309310" y="101798"/>
                </a:lnTo>
                <a:lnTo>
                  <a:pt x="1313334" y="101798"/>
                </a:lnTo>
                <a:lnTo>
                  <a:pt x="1317055" y="102095"/>
                </a:lnTo>
                <a:close/>
              </a:path>
              <a:path w="1400175" h="308610">
                <a:moveTo>
                  <a:pt x="1386296" y="230534"/>
                </a:moveTo>
                <a:lnTo>
                  <a:pt x="1306781" y="230534"/>
                </a:lnTo>
                <a:lnTo>
                  <a:pt x="1318065" y="229678"/>
                </a:lnTo>
                <a:lnTo>
                  <a:pt x="1328399" y="227110"/>
                </a:lnTo>
                <a:lnTo>
                  <a:pt x="1358166" y="201587"/>
                </a:lnTo>
                <a:lnTo>
                  <a:pt x="1362150" y="183207"/>
                </a:lnTo>
                <a:lnTo>
                  <a:pt x="1361061" y="173356"/>
                </a:lnTo>
                <a:lnTo>
                  <a:pt x="1335560" y="142707"/>
                </a:lnTo>
                <a:lnTo>
                  <a:pt x="1301571" y="134837"/>
                </a:lnTo>
                <a:lnTo>
                  <a:pt x="1384091" y="134837"/>
                </a:lnTo>
                <a:lnTo>
                  <a:pt x="1386071" y="137107"/>
                </a:lnTo>
                <a:lnTo>
                  <a:pt x="1393700" y="150911"/>
                </a:lnTo>
                <a:lnTo>
                  <a:pt x="1398277" y="166277"/>
                </a:lnTo>
                <a:lnTo>
                  <a:pt x="1399802" y="183207"/>
                </a:lnTo>
                <a:lnTo>
                  <a:pt x="1398295" y="200731"/>
                </a:lnTo>
                <a:lnTo>
                  <a:pt x="1393773" y="216544"/>
                </a:lnTo>
                <a:lnTo>
                  <a:pt x="1386296" y="230534"/>
                </a:lnTo>
                <a:close/>
              </a:path>
              <a:path w="1400175" h="308610">
                <a:moveTo>
                  <a:pt x="1313334" y="265955"/>
                </a:moveTo>
                <a:lnTo>
                  <a:pt x="1297666" y="264997"/>
                </a:lnTo>
                <a:lnTo>
                  <a:pt x="1282223" y="262123"/>
                </a:lnTo>
                <a:lnTo>
                  <a:pt x="1267005" y="257332"/>
                </a:lnTo>
                <a:lnTo>
                  <a:pt x="1252013" y="250626"/>
                </a:lnTo>
                <a:lnTo>
                  <a:pt x="1252013" y="212228"/>
                </a:lnTo>
                <a:lnTo>
                  <a:pt x="1265927" y="220237"/>
                </a:lnTo>
                <a:lnTo>
                  <a:pt x="1279693" y="225957"/>
                </a:lnTo>
                <a:lnTo>
                  <a:pt x="1293312" y="229389"/>
                </a:lnTo>
                <a:lnTo>
                  <a:pt x="1306781" y="230534"/>
                </a:lnTo>
                <a:lnTo>
                  <a:pt x="1386331" y="230534"/>
                </a:lnTo>
                <a:lnTo>
                  <a:pt x="1375685" y="243035"/>
                </a:lnTo>
                <a:lnTo>
                  <a:pt x="1362803" y="253063"/>
                </a:lnTo>
                <a:lnTo>
                  <a:pt x="1348117" y="260225"/>
                </a:lnTo>
                <a:lnTo>
                  <a:pt x="1331628" y="264523"/>
                </a:lnTo>
                <a:lnTo>
                  <a:pt x="1313334" y="26595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6355" y="5713381"/>
            <a:ext cx="1353820" cy="266700"/>
          </a:xfrm>
          <a:custGeom>
            <a:avLst/>
            <a:gdLst/>
            <a:ahLst/>
            <a:cxnLst/>
            <a:rect l="l" t="t" r="r" b="b"/>
            <a:pathLst>
              <a:path w="1353820" h="266700">
                <a:moveTo>
                  <a:pt x="61465" y="122634"/>
                </a:moveTo>
                <a:lnTo>
                  <a:pt x="18007" y="104626"/>
                </a:lnTo>
                <a:lnTo>
                  <a:pt x="0" y="61465"/>
                </a:lnTo>
                <a:lnTo>
                  <a:pt x="1125" y="49085"/>
                </a:lnTo>
                <a:lnTo>
                  <a:pt x="27476" y="10045"/>
                </a:lnTo>
                <a:lnTo>
                  <a:pt x="61465" y="0"/>
                </a:lnTo>
                <a:lnTo>
                  <a:pt x="73660" y="1116"/>
                </a:lnTo>
                <a:lnTo>
                  <a:pt x="112653" y="27281"/>
                </a:lnTo>
                <a:lnTo>
                  <a:pt x="115605" y="32742"/>
                </a:lnTo>
                <a:lnTo>
                  <a:pt x="53726" y="32742"/>
                </a:lnTo>
                <a:lnTo>
                  <a:pt x="47227" y="35470"/>
                </a:lnTo>
                <a:lnTo>
                  <a:pt x="41968" y="40927"/>
                </a:lnTo>
                <a:lnTo>
                  <a:pt x="36809" y="46384"/>
                </a:lnTo>
                <a:lnTo>
                  <a:pt x="34229" y="53230"/>
                </a:lnTo>
                <a:lnTo>
                  <a:pt x="34229" y="69006"/>
                </a:lnTo>
                <a:lnTo>
                  <a:pt x="36909" y="75654"/>
                </a:lnTo>
                <a:lnTo>
                  <a:pt x="42267" y="81409"/>
                </a:lnTo>
                <a:lnTo>
                  <a:pt x="47723" y="87064"/>
                </a:lnTo>
                <a:lnTo>
                  <a:pt x="54122" y="89892"/>
                </a:lnTo>
                <a:lnTo>
                  <a:pt x="115431" y="89892"/>
                </a:lnTo>
                <a:lnTo>
                  <a:pt x="112569" y="95119"/>
                </a:lnTo>
                <a:lnTo>
                  <a:pt x="104625" y="104626"/>
                </a:lnTo>
                <a:lnTo>
                  <a:pt x="95174" y="112504"/>
                </a:lnTo>
                <a:lnTo>
                  <a:pt x="84831" y="118132"/>
                </a:lnTo>
                <a:lnTo>
                  <a:pt x="73595" y="121508"/>
                </a:lnTo>
                <a:lnTo>
                  <a:pt x="61465" y="122634"/>
                </a:lnTo>
                <a:close/>
              </a:path>
              <a:path w="1353820" h="266700">
                <a:moveTo>
                  <a:pt x="52387" y="266252"/>
                </a:moveTo>
                <a:lnTo>
                  <a:pt x="20686" y="266252"/>
                </a:lnTo>
                <a:lnTo>
                  <a:pt x="203596" y="0"/>
                </a:lnTo>
                <a:lnTo>
                  <a:pt x="234105" y="0"/>
                </a:lnTo>
                <a:lnTo>
                  <a:pt x="52387" y="266252"/>
                </a:lnTo>
                <a:close/>
              </a:path>
              <a:path w="1353820" h="266700">
                <a:moveTo>
                  <a:pt x="115431" y="89892"/>
                </a:moveTo>
                <a:lnTo>
                  <a:pt x="69005" y="89892"/>
                </a:lnTo>
                <a:lnTo>
                  <a:pt x="75586" y="87064"/>
                </a:lnTo>
                <a:lnTo>
                  <a:pt x="75449" y="87064"/>
                </a:lnTo>
                <a:lnTo>
                  <a:pt x="85774" y="76150"/>
                </a:lnTo>
                <a:lnTo>
                  <a:pt x="88403" y="69402"/>
                </a:lnTo>
                <a:lnTo>
                  <a:pt x="88403" y="53627"/>
                </a:lnTo>
                <a:lnTo>
                  <a:pt x="85724" y="46881"/>
                </a:lnTo>
                <a:lnTo>
                  <a:pt x="80367" y="41225"/>
                </a:lnTo>
                <a:lnTo>
                  <a:pt x="75015" y="35470"/>
                </a:lnTo>
                <a:lnTo>
                  <a:pt x="74885" y="35470"/>
                </a:lnTo>
                <a:lnTo>
                  <a:pt x="68807" y="32742"/>
                </a:lnTo>
                <a:lnTo>
                  <a:pt x="115605" y="32742"/>
                </a:lnTo>
                <a:lnTo>
                  <a:pt x="118280" y="37690"/>
                </a:lnTo>
                <a:lnTo>
                  <a:pt x="121657" y="49085"/>
                </a:lnTo>
                <a:lnTo>
                  <a:pt x="122782" y="61465"/>
                </a:lnTo>
                <a:lnTo>
                  <a:pt x="121647" y="73539"/>
                </a:lnTo>
                <a:lnTo>
                  <a:pt x="118243" y="84757"/>
                </a:lnTo>
                <a:lnTo>
                  <a:pt x="115431" y="89892"/>
                </a:lnTo>
                <a:close/>
              </a:path>
              <a:path w="1353820" h="266700">
                <a:moveTo>
                  <a:pt x="194071" y="266699"/>
                </a:moveTo>
                <a:lnTo>
                  <a:pt x="150762" y="248691"/>
                </a:lnTo>
                <a:lnTo>
                  <a:pt x="132754" y="205382"/>
                </a:lnTo>
                <a:lnTo>
                  <a:pt x="133870" y="193131"/>
                </a:lnTo>
                <a:lnTo>
                  <a:pt x="160082" y="154194"/>
                </a:lnTo>
                <a:lnTo>
                  <a:pt x="194071" y="144065"/>
                </a:lnTo>
                <a:lnTo>
                  <a:pt x="206256" y="145190"/>
                </a:lnTo>
                <a:lnTo>
                  <a:pt x="245109" y="171477"/>
                </a:lnTo>
                <a:lnTo>
                  <a:pt x="248006" y="176807"/>
                </a:lnTo>
                <a:lnTo>
                  <a:pt x="186431" y="176807"/>
                </a:lnTo>
                <a:lnTo>
                  <a:pt x="179982" y="179535"/>
                </a:lnTo>
                <a:lnTo>
                  <a:pt x="174723" y="184993"/>
                </a:lnTo>
                <a:lnTo>
                  <a:pt x="169563" y="190450"/>
                </a:lnTo>
                <a:lnTo>
                  <a:pt x="166984" y="197246"/>
                </a:lnTo>
                <a:lnTo>
                  <a:pt x="166984" y="212923"/>
                </a:lnTo>
                <a:lnTo>
                  <a:pt x="169663" y="219570"/>
                </a:lnTo>
                <a:lnTo>
                  <a:pt x="175021" y="225324"/>
                </a:lnTo>
                <a:lnTo>
                  <a:pt x="180379" y="230980"/>
                </a:lnTo>
                <a:lnTo>
                  <a:pt x="186728" y="233808"/>
                </a:lnTo>
                <a:lnTo>
                  <a:pt x="248016" y="233808"/>
                </a:lnTo>
                <a:lnTo>
                  <a:pt x="245109" y="239175"/>
                </a:lnTo>
                <a:lnTo>
                  <a:pt x="237231" y="248691"/>
                </a:lnTo>
                <a:lnTo>
                  <a:pt x="227780" y="256570"/>
                </a:lnTo>
                <a:lnTo>
                  <a:pt x="217437" y="262197"/>
                </a:lnTo>
                <a:lnTo>
                  <a:pt x="206200" y="265573"/>
                </a:lnTo>
                <a:lnTo>
                  <a:pt x="194071" y="266699"/>
                </a:lnTo>
                <a:close/>
              </a:path>
              <a:path w="1353820" h="266700">
                <a:moveTo>
                  <a:pt x="248016" y="233808"/>
                </a:moveTo>
                <a:lnTo>
                  <a:pt x="201611" y="233808"/>
                </a:lnTo>
                <a:lnTo>
                  <a:pt x="208192" y="230980"/>
                </a:lnTo>
                <a:lnTo>
                  <a:pt x="208055" y="230980"/>
                </a:lnTo>
                <a:lnTo>
                  <a:pt x="218379" y="220067"/>
                </a:lnTo>
                <a:lnTo>
                  <a:pt x="221009" y="213319"/>
                </a:lnTo>
                <a:lnTo>
                  <a:pt x="220889" y="197246"/>
                </a:lnTo>
                <a:lnTo>
                  <a:pt x="218329" y="190846"/>
                </a:lnTo>
                <a:lnTo>
                  <a:pt x="212971" y="185290"/>
                </a:lnTo>
                <a:lnTo>
                  <a:pt x="207621" y="179535"/>
                </a:lnTo>
                <a:lnTo>
                  <a:pt x="207491" y="179535"/>
                </a:lnTo>
                <a:lnTo>
                  <a:pt x="201413" y="176807"/>
                </a:lnTo>
                <a:lnTo>
                  <a:pt x="248006" y="176807"/>
                </a:lnTo>
                <a:lnTo>
                  <a:pt x="250737" y="181830"/>
                </a:lnTo>
                <a:lnTo>
                  <a:pt x="254113" y="193131"/>
                </a:lnTo>
                <a:lnTo>
                  <a:pt x="255239" y="205382"/>
                </a:lnTo>
                <a:lnTo>
                  <a:pt x="254113" y="217521"/>
                </a:lnTo>
                <a:lnTo>
                  <a:pt x="250737" y="228785"/>
                </a:lnTo>
                <a:lnTo>
                  <a:pt x="248016" y="233808"/>
                </a:lnTo>
                <a:close/>
              </a:path>
              <a:path w="1353820" h="266700">
                <a:moveTo>
                  <a:pt x="592259" y="263276"/>
                </a:moveTo>
                <a:lnTo>
                  <a:pt x="400569" y="263276"/>
                </a:lnTo>
                <a:lnTo>
                  <a:pt x="400569" y="3423"/>
                </a:lnTo>
                <a:lnTo>
                  <a:pt x="589581" y="3423"/>
                </a:lnTo>
                <a:lnTo>
                  <a:pt x="589581" y="51048"/>
                </a:lnTo>
                <a:lnTo>
                  <a:pt x="465309" y="51048"/>
                </a:lnTo>
                <a:lnTo>
                  <a:pt x="465309" y="105518"/>
                </a:lnTo>
                <a:lnTo>
                  <a:pt x="583776" y="105518"/>
                </a:lnTo>
                <a:lnTo>
                  <a:pt x="583776" y="153143"/>
                </a:lnTo>
                <a:lnTo>
                  <a:pt x="465309" y="153143"/>
                </a:lnTo>
                <a:lnTo>
                  <a:pt x="465309" y="215651"/>
                </a:lnTo>
                <a:lnTo>
                  <a:pt x="592259" y="215651"/>
                </a:lnTo>
                <a:lnTo>
                  <a:pt x="592259" y="263276"/>
                </a:lnTo>
                <a:close/>
              </a:path>
              <a:path w="1353820" h="266700">
                <a:moveTo>
                  <a:pt x="727882" y="137814"/>
                </a:moveTo>
                <a:lnTo>
                  <a:pt x="693016" y="137814"/>
                </a:lnTo>
                <a:lnTo>
                  <a:pt x="705501" y="114308"/>
                </a:lnTo>
                <a:lnTo>
                  <a:pt x="718988" y="97519"/>
                </a:lnTo>
                <a:lnTo>
                  <a:pt x="733478" y="87445"/>
                </a:lnTo>
                <a:lnTo>
                  <a:pt x="748971" y="84087"/>
                </a:lnTo>
                <a:lnTo>
                  <a:pt x="757018" y="85092"/>
                </a:lnTo>
                <a:lnTo>
                  <a:pt x="765829" y="88105"/>
                </a:lnTo>
                <a:lnTo>
                  <a:pt x="775402" y="93128"/>
                </a:lnTo>
                <a:lnTo>
                  <a:pt x="785737" y="100160"/>
                </a:lnTo>
                <a:lnTo>
                  <a:pt x="774470" y="136028"/>
                </a:lnTo>
                <a:lnTo>
                  <a:pt x="737665" y="136028"/>
                </a:lnTo>
                <a:lnTo>
                  <a:pt x="728445" y="137516"/>
                </a:lnTo>
                <a:lnTo>
                  <a:pt x="727882" y="137814"/>
                </a:lnTo>
                <a:close/>
              </a:path>
              <a:path w="1353820" h="266700">
                <a:moveTo>
                  <a:pt x="692271" y="263276"/>
                </a:moveTo>
                <a:lnTo>
                  <a:pt x="637057" y="263276"/>
                </a:lnTo>
                <a:lnTo>
                  <a:pt x="637057" y="87659"/>
                </a:lnTo>
                <a:lnTo>
                  <a:pt x="692271" y="87659"/>
                </a:lnTo>
                <a:lnTo>
                  <a:pt x="692271" y="137814"/>
                </a:lnTo>
                <a:lnTo>
                  <a:pt x="727882" y="137814"/>
                </a:lnTo>
                <a:lnTo>
                  <a:pt x="699637" y="170435"/>
                </a:lnTo>
                <a:lnTo>
                  <a:pt x="692271" y="187374"/>
                </a:lnTo>
                <a:lnTo>
                  <a:pt x="692271" y="263276"/>
                </a:lnTo>
                <a:close/>
              </a:path>
              <a:path w="1353820" h="266700">
                <a:moveTo>
                  <a:pt x="770402" y="148976"/>
                </a:moveTo>
                <a:lnTo>
                  <a:pt x="760711" y="143311"/>
                </a:lnTo>
                <a:lnTo>
                  <a:pt x="752026" y="139265"/>
                </a:lnTo>
                <a:lnTo>
                  <a:pt x="744344" y="136837"/>
                </a:lnTo>
                <a:lnTo>
                  <a:pt x="737665" y="136028"/>
                </a:lnTo>
                <a:lnTo>
                  <a:pt x="774470" y="136028"/>
                </a:lnTo>
                <a:lnTo>
                  <a:pt x="770402" y="148976"/>
                </a:lnTo>
                <a:close/>
              </a:path>
              <a:path w="1353820" h="266700">
                <a:moveTo>
                  <a:pt x="898665" y="137814"/>
                </a:moveTo>
                <a:lnTo>
                  <a:pt x="863794" y="137814"/>
                </a:lnTo>
                <a:lnTo>
                  <a:pt x="876278" y="114308"/>
                </a:lnTo>
                <a:lnTo>
                  <a:pt x="889767" y="97519"/>
                </a:lnTo>
                <a:lnTo>
                  <a:pt x="904259" y="87445"/>
                </a:lnTo>
                <a:lnTo>
                  <a:pt x="919754" y="84087"/>
                </a:lnTo>
                <a:lnTo>
                  <a:pt x="927801" y="85092"/>
                </a:lnTo>
                <a:lnTo>
                  <a:pt x="936612" y="88105"/>
                </a:lnTo>
                <a:lnTo>
                  <a:pt x="946185" y="93128"/>
                </a:lnTo>
                <a:lnTo>
                  <a:pt x="956520" y="100160"/>
                </a:lnTo>
                <a:lnTo>
                  <a:pt x="945252" y="136028"/>
                </a:lnTo>
                <a:lnTo>
                  <a:pt x="908447" y="136028"/>
                </a:lnTo>
                <a:lnTo>
                  <a:pt x="899228" y="137516"/>
                </a:lnTo>
                <a:lnTo>
                  <a:pt x="898665" y="137814"/>
                </a:lnTo>
                <a:close/>
              </a:path>
              <a:path w="1353820" h="266700">
                <a:moveTo>
                  <a:pt x="863051" y="263276"/>
                </a:moveTo>
                <a:lnTo>
                  <a:pt x="807835" y="263276"/>
                </a:lnTo>
                <a:lnTo>
                  <a:pt x="807835" y="87659"/>
                </a:lnTo>
                <a:lnTo>
                  <a:pt x="863051" y="87659"/>
                </a:lnTo>
                <a:lnTo>
                  <a:pt x="863051" y="137814"/>
                </a:lnTo>
                <a:lnTo>
                  <a:pt x="898665" y="137814"/>
                </a:lnTo>
                <a:lnTo>
                  <a:pt x="870417" y="170435"/>
                </a:lnTo>
                <a:lnTo>
                  <a:pt x="863051" y="187374"/>
                </a:lnTo>
                <a:lnTo>
                  <a:pt x="863051" y="263276"/>
                </a:lnTo>
                <a:close/>
              </a:path>
              <a:path w="1353820" h="266700">
                <a:moveTo>
                  <a:pt x="941185" y="148976"/>
                </a:moveTo>
                <a:lnTo>
                  <a:pt x="931493" y="143311"/>
                </a:lnTo>
                <a:lnTo>
                  <a:pt x="922805" y="139265"/>
                </a:lnTo>
                <a:lnTo>
                  <a:pt x="915123" y="136837"/>
                </a:lnTo>
                <a:lnTo>
                  <a:pt x="908447" y="136028"/>
                </a:lnTo>
                <a:lnTo>
                  <a:pt x="945252" y="136028"/>
                </a:lnTo>
                <a:lnTo>
                  <a:pt x="941185" y="148976"/>
                </a:lnTo>
                <a:close/>
              </a:path>
              <a:path w="1353820" h="266700">
                <a:moveTo>
                  <a:pt x="1067762" y="266699"/>
                </a:moveTo>
                <a:lnTo>
                  <a:pt x="1027993" y="260337"/>
                </a:lnTo>
                <a:lnTo>
                  <a:pt x="984006" y="227585"/>
                </a:lnTo>
                <a:lnTo>
                  <a:pt x="968377" y="175616"/>
                </a:lnTo>
                <a:lnTo>
                  <a:pt x="968457" y="174128"/>
                </a:lnTo>
                <a:lnTo>
                  <a:pt x="984251" y="122550"/>
                </a:lnTo>
                <a:lnTo>
                  <a:pt x="1028623" y="90338"/>
                </a:lnTo>
                <a:lnTo>
                  <a:pt x="1047486" y="85603"/>
                </a:lnTo>
                <a:lnTo>
                  <a:pt x="1047909" y="85603"/>
                </a:lnTo>
                <a:lnTo>
                  <a:pt x="1067762" y="84087"/>
                </a:lnTo>
                <a:lnTo>
                  <a:pt x="1105867" y="90152"/>
                </a:lnTo>
                <a:lnTo>
                  <a:pt x="1145902" y="116978"/>
                </a:lnTo>
                <a:lnTo>
                  <a:pt x="1067762" y="116978"/>
                </a:lnTo>
                <a:lnTo>
                  <a:pt x="1058760" y="117927"/>
                </a:lnTo>
                <a:lnTo>
                  <a:pt x="1029960" y="150464"/>
                </a:lnTo>
                <a:lnTo>
                  <a:pt x="1027311" y="175616"/>
                </a:lnTo>
                <a:lnTo>
                  <a:pt x="1029745" y="200238"/>
                </a:lnTo>
                <a:lnTo>
                  <a:pt x="1029812" y="200908"/>
                </a:lnTo>
                <a:lnTo>
                  <a:pt x="1037279" y="218888"/>
                </a:lnTo>
                <a:lnTo>
                  <a:pt x="1037403" y="219186"/>
                </a:lnTo>
                <a:lnTo>
                  <a:pt x="1049967" y="230078"/>
                </a:lnTo>
                <a:lnTo>
                  <a:pt x="1049692" y="230078"/>
                </a:lnTo>
                <a:lnTo>
                  <a:pt x="1067762" y="233808"/>
                </a:lnTo>
                <a:lnTo>
                  <a:pt x="1146051" y="233808"/>
                </a:lnTo>
                <a:lnTo>
                  <a:pt x="1137266" y="242887"/>
                </a:lnTo>
                <a:lnTo>
                  <a:pt x="1121982" y="253305"/>
                </a:lnTo>
                <a:lnTo>
                  <a:pt x="1105304" y="260746"/>
                </a:lnTo>
                <a:lnTo>
                  <a:pt x="1087645" y="265108"/>
                </a:lnTo>
                <a:lnTo>
                  <a:pt x="1088570" y="265108"/>
                </a:lnTo>
                <a:lnTo>
                  <a:pt x="1067762" y="266699"/>
                </a:lnTo>
                <a:close/>
              </a:path>
              <a:path w="1353820" h="266700">
                <a:moveTo>
                  <a:pt x="1146051" y="233808"/>
                </a:moveTo>
                <a:lnTo>
                  <a:pt x="1067762" y="233808"/>
                </a:lnTo>
                <a:lnTo>
                  <a:pt x="1085082" y="230078"/>
                </a:lnTo>
                <a:lnTo>
                  <a:pt x="1097453" y="218888"/>
                </a:lnTo>
                <a:lnTo>
                  <a:pt x="1104874" y="200238"/>
                </a:lnTo>
                <a:lnTo>
                  <a:pt x="1107207" y="175616"/>
                </a:lnTo>
                <a:lnTo>
                  <a:pt x="1107235" y="175318"/>
                </a:lnTo>
                <a:lnTo>
                  <a:pt x="1097453" y="131265"/>
                </a:lnTo>
                <a:lnTo>
                  <a:pt x="1067762" y="116978"/>
                </a:lnTo>
                <a:lnTo>
                  <a:pt x="1145902" y="116978"/>
                </a:lnTo>
                <a:lnTo>
                  <a:pt x="1164645" y="155227"/>
                </a:lnTo>
                <a:lnTo>
                  <a:pt x="1166415" y="175318"/>
                </a:lnTo>
                <a:lnTo>
                  <a:pt x="1166441" y="175616"/>
                </a:lnTo>
                <a:lnTo>
                  <a:pt x="1164618" y="196061"/>
                </a:lnTo>
                <a:lnTo>
                  <a:pt x="1159147" y="214088"/>
                </a:lnTo>
                <a:lnTo>
                  <a:pt x="1150030" y="229697"/>
                </a:lnTo>
                <a:lnTo>
                  <a:pt x="1146051" y="233808"/>
                </a:lnTo>
                <a:close/>
              </a:path>
              <a:path w="1353820" h="266700">
                <a:moveTo>
                  <a:pt x="1295847" y="137814"/>
                </a:moveTo>
                <a:lnTo>
                  <a:pt x="1260977" y="137814"/>
                </a:lnTo>
                <a:lnTo>
                  <a:pt x="1273460" y="114308"/>
                </a:lnTo>
                <a:lnTo>
                  <a:pt x="1286949" y="97519"/>
                </a:lnTo>
                <a:lnTo>
                  <a:pt x="1301441" y="87445"/>
                </a:lnTo>
                <a:lnTo>
                  <a:pt x="1316936" y="84087"/>
                </a:lnTo>
                <a:lnTo>
                  <a:pt x="1324983" y="85092"/>
                </a:lnTo>
                <a:lnTo>
                  <a:pt x="1333794" y="88105"/>
                </a:lnTo>
                <a:lnTo>
                  <a:pt x="1343367" y="93128"/>
                </a:lnTo>
                <a:lnTo>
                  <a:pt x="1353702" y="100160"/>
                </a:lnTo>
                <a:lnTo>
                  <a:pt x="1342435" y="136028"/>
                </a:lnTo>
                <a:lnTo>
                  <a:pt x="1305630" y="136028"/>
                </a:lnTo>
                <a:lnTo>
                  <a:pt x="1296410" y="137516"/>
                </a:lnTo>
                <a:lnTo>
                  <a:pt x="1295847" y="137814"/>
                </a:lnTo>
                <a:close/>
              </a:path>
              <a:path w="1353820" h="266700">
                <a:moveTo>
                  <a:pt x="1260234" y="263276"/>
                </a:moveTo>
                <a:lnTo>
                  <a:pt x="1205017" y="263276"/>
                </a:lnTo>
                <a:lnTo>
                  <a:pt x="1205017" y="87659"/>
                </a:lnTo>
                <a:lnTo>
                  <a:pt x="1260234" y="87659"/>
                </a:lnTo>
                <a:lnTo>
                  <a:pt x="1260234" y="137814"/>
                </a:lnTo>
                <a:lnTo>
                  <a:pt x="1295847" y="137814"/>
                </a:lnTo>
                <a:lnTo>
                  <a:pt x="1267603" y="170435"/>
                </a:lnTo>
                <a:lnTo>
                  <a:pt x="1260234" y="187374"/>
                </a:lnTo>
                <a:lnTo>
                  <a:pt x="1260234" y="263276"/>
                </a:lnTo>
                <a:close/>
              </a:path>
              <a:path w="1353820" h="266700">
                <a:moveTo>
                  <a:pt x="1338367" y="148976"/>
                </a:moveTo>
                <a:lnTo>
                  <a:pt x="1328675" y="143311"/>
                </a:lnTo>
                <a:lnTo>
                  <a:pt x="1319987" y="139265"/>
                </a:lnTo>
                <a:lnTo>
                  <a:pt x="1312305" y="136837"/>
                </a:lnTo>
                <a:lnTo>
                  <a:pt x="1305630" y="136028"/>
                </a:lnTo>
                <a:lnTo>
                  <a:pt x="1342435" y="136028"/>
                </a:lnTo>
                <a:lnTo>
                  <a:pt x="1338367" y="1489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3720" y="5680044"/>
            <a:ext cx="739775" cy="266700"/>
          </a:xfrm>
          <a:custGeom>
            <a:avLst/>
            <a:gdLst/>
            <a:ahLst/>
            <a:cxnLst/>
            <a:rect l="l" t="t" r="r" b="b"/>
            <a:pathLst>
              <a:path w="739775" h="266700">
                <a:moveTo>
                  <a:pt x="92571" y="197048"/>
                </a:moveTo>
                <a:lnTo>
                  <a:pt x="0" y="197048"/>
                </a:lnTo>
                <a:lnTo>
                  <a:pt x="0" y="160734"/>
                </a:lnTo>
                <a:lnTo>
                  <a:pt x="92571" y="160734"/>
                </a:lnTo>
                <a:lnTo>
                  <a:pt x="92571" y="197048"/>
                </a:lnTo>
                <a:close/>
              </a:path>
              <a:path w="739775" h="266700">
                <a:moveTo>
                  <a:pt x="126131" y="72032"/>
                </a:moveTo>
                <a:lnTo>
                  <a:pt x="126131" y="24704"/>
                </a:lnTo>
                <a:lnTo>
                  <a:pt x="141368" y="13896"/>
                </a:lnTo>
                <a:lnTo>
                  <a:pt x="156864" y="6176"/>
                </a:lnTo>
                <a:lnTo>
                  <a:pt x="173033" y="1423"/>
                </a:lnTo>
                <a:lnTo>
                  <a:pt x="173876" y="1423"/>
                </a:lnTo>
                <a:lnTo>
                  <a:pt x="188639" y="0"/>
                </a:lnTo>
                <a:lnTo>
                  <a:pt x="232841" y="12808"/>
                </a:lnTo>
                <a:lnTo>
                  <a:pt x="255345" y="36909"/>
                </a:lnTo>
                <a:lnTo>
                  <a:pt x="184175" y="36909"/>
                </a:lnTo>
                <a:lnTo>
                  <a:pt x="176389" y="37485"/>
                </a:lnTo>
                <a:lnTo>
                  <a:pt x="138968" y="57149"/>
                </a:lnTo>
                <a:lnTo>
                  <a:pt x="132354" y="64107"/>
                </a:lnTo>
                <a:lnTo>
                  <a:pt x="126131" y="72032"/>
                </a:lnTo>
                <a:close/>
              </a:path>
              <a:path w="739775" h="266700">
                <a:moveTo>
                  <a:pt x="285377" y="263276"/>
                </a:moveTo>
                <a:lnTo>
                  <a:pt x="120922" y="263276"/>
                </a:lnTo>
                <a:lnTo>
                  <a:pt x="120922" y="260597"/>
                </a:lnTo>
                <a:lnTo>
                  <a:pt x="136550" y="242291"/>
                </a:lnTo>
                <a:lnTo>
                  <a:pt x="153916" y="220460"/>
                </a:lnTo>
                <a:lnTo>
                  <a:pt x="183011" y="181988"/>
                </a:lnTo>
                <a:lnTo>
                  <a:pt x="204657" y="150464"/>
                </a:lnTo>
                <a:lnTo>
                  <a:pt x="225948" y="109341"/>
                </a:lnTo>
                <a:lnTo>
                  <a:pt x="229715" y="85426"/>
                </a:lnTo>
                <a:lnTo>
                  <a:pt x="228934" y="74962"/>
                </a:lnTo>
                <a:lnTo>
                  <a:pt x="202703" y="40220"/>
                </a:lnTo>
                <a:lnTo>
                  <a:pt x="184175" y="36909"/>
                </a:lnTo>
                <a:lnTo>
                  <a:pt x="255345" y="36909"/>
                </a:lnTo>
                <a:lnTo>
                  <a:pt x="261230" y="48480"/>
                </a:lnTo>
                <a:lnTo>
                  <a:pt x="265387" y="63651"/>
                </a:lnTo>
                <a:lnTo>
                  <a:pt x="266773" y="80367"/>
                </a:lnTo>
                <a:lnTo>
                  <a:pt x="266554" y="85426"/>
                </a:lnTo>
                <a:lnTo>
                  <a:pt x="266429" y="88319"/>
                </a:lnTo>
                <a:lnTo>
                  <a:pt x="253640" y="132940"/>
                </a:lnTo>
                <a:lnTo>
                  <a:pt x="233557" y="167375"/>
                </a:lnTo>
                <a:lnTo>
                  <a:pt x="209819" y="198926"/>
                </a:lnTo>
                <a:lnTo>
                  <a:pt x="186406" y="227408"/>
                </a:lnTo>
                <a:lnTo>
                  <a:pt x="285377" y="227408"/>
                </a:lnTo>
                <a:lnTo>
                  <a:pt x="285377" y="263276"/>
                </a:lnTo>
                <a:close/>
              </a:path>
              <a:path w="739775" h="266700">
                <a:moveTo>
                  <a:pt x="397296" y="266252"/>
                </a:moveTo>
                <a:lnTo>
                  <a:pt x="350247" y="251770"/>
                </a:lnTo>
                <a:lnTo>
                  <a:pt x="321096" y="210777"/>
                </a:lnTo>
                <a:lnTo>
                  <a:pt x="315473" y="172379"/>
                </a:lnTo>
                <a:lnTo>
                  <a:pt x="316087" y="159171"/>
                </a:lnTo>
                <a:lnTo>
                  <a:pt x="316166" y="157478"/>
                </a:lnTo>
                <a:lnTo>
                  <a:pt x="327049" y="110876"/>
                </a:lnTo>
                <a:lnTo>
                  <a:pt x="350238" y="66563"/>
                </a:lnTo>
                <a:lnTo>
                  <a:pt x="385166" y="26751"/>
                </a:lnTo>
                <a:lnTo>
                  <a:pt x="415305" y="2678"/>
                </a:lnTo>
                <a:lnTo>
                  <a:pt x="419020" y="0"/>
                </a:lnTo>
                <a:lnTo>
                  <a:pt x="441651" y="28426"/>
                </a:lnTo>
                <a:lnTo>
                  <a:pt x="427397" y="38248"/>
                </a:lnTo>
                <a:lnTo>
                  <a:pt x="414411" y="48517"/>
                </a:lnTo>
                <a:lnTo>
                  <a:pt x="382980" y="82208"/>
                </a:lnTo>
                <a:lnTo>
                  <a:pt x="362023" y="123676"/>
                </a:lnTo>
                <a:lnTo>
                  <a:pt x="440517" y="123676"/>
                </a:lnTo>
                <a:lnTo>
                  <a:pt x="443649" y="125415"/>
                </a:lnTo>
                <a:lnTo>
                  <a:pt x="454748" y="134987"/>
                </a:lnTo>
                <a:lnTo>
                  <a:pt x="463992" y="146465"/>
                </a:lnTo>
                <a:lnTo>
                  <a:pt x="464446" y="147339"/>
                </a:lnTo>
                <a:lnTo>
                  <a:pt x="387076" y="147339"/>
                </a:lnTo>
                <a:lnTo>
                  <a:pt x="380776" y="148430"/>
                </a:lnTo>
                <a:lnTo>
                  <a:pt x="375120" y="150613"/>
                </a:lnTo>
                <a:lnTo>
                  <a:pt x="369465" y="152696"/>
                </a:lnTo>
                <a:lnTo>
                  <a:pt x="362420" y="156566"/>
                </a:lnTo>
                <a:lnTo>
                  <a:pt x="352498" y="181718"/>
                </a:lnTo>
                <a:lnTo>
                  <a:pt x="353289" y="192238"/>
                </a:lnTo>
                <a:lnTo>
                  <a:pt x="379734" y="228488"/>
                </a:lnTo>
                <a:lnTo>
                  <a:pt x="397891" y="232022"/>
                </a:lnTo>
                <a:lnTo>
                  <a:pt x="462657" y="232022"/>
                </a:lnTo>
                <a:lnTo>
                  <a:pt x="452957" y="243630"/>
                </a:lnTo>
                <a:lnTo>
                  <a:pt x="440884" y="253527"/>
                </a:lnTo>
                <a:lnTo>
                  <a:pt x="427583" y="260597"/>
                </a:lnTo>
                <a:lnTo>
                  <a:pt x="413053" y="264838"/>
                </a:lnTo>
                <a:lnTo>
                  <a:pt x="397296" y="266252"/>
                </a:lnTo>
                <a:close/>
              </a:path>
              <a:path w="739775" h="266700">
                <a:moveTo>
                  <a:pt x="440517" y="123676"/>
                </a:moveTo>
                <a:lnTo>
                  <a:pt x="362023" y="123676"/>
                </a:lnTo>
                <a:lnTo>
                  <a:pt x="372292" y="119053"/>
                </a:lnTo>
                <a:lnTo>
                  <a:pt x="382562" y="115750"/>
                </a:lnTo>
                <a:lnTo>
                  <a:pt x="392832" y="113769"/>
                </a:lnTo>
                <a:lnTo>
                  <a:pt x="403103" y="113109"/>
                </a:lnTo>
                <a:lnTo>
                  <a:pt x="417825" y="114476"/>
                </a:lnTo>
                <a:lnTo>
                  <a:pt x="431340" y="118578"/>
                </a:lnTo>
                <a:lnTo>
                  <a:pt x="440517" y="123676"/>
                </a:lnTo>
                <a:close/>
              </a:path>
              <a:path w="739775" h="266700">
                <a:moveTo>
                  <a:pt x="462657" y="232022"/>
                </a:moveTo>
                <a:lnTo>
                  <a:pt x="397891" y="232022"/>
                </a:lnTo>
                <a:lnTo>
                  <a:pt x="406431" y="231269"/>
                </a:lnTo>
                <a:lnTo>
                  <a:pt x="414189" y="229008"/>
                </a:lnTo>
                <a:lnTo>
                  <a:pt x="438240" y="198229"/>
                </a:lnTo>
                <a:lnTo>
                  <a:pt x="438965" y="189457"/>
                </a:lnTo>
                <a:lnTo>
                  <a:pt x="438301" y="181718"/>
                </a:lnTo>
                <a:lnTo>
                  <a:pt x="412290" y="150241"/>
                </a:lnTo>
                <a:lnTo>
                  <a:pt x="394021" y="147339"/>
                </a:lnTo>
                <a:lnTo>
                  <a:pt x="464446" y="147339"/>
                </a:lnTo>
                <a:lnTo>
                  <a:pt x="470478" y="158948"/>
                </a:lnTo>
                <a:lnTo>
                  <a:pt x="470594" y="159171"/>
                </a:lnTo>
                <a:lnTo>
                  <a:pt x="474549" y="173087"/>
                </a:lnTo>
                <a:lnTo>
                  <a:pt x="475874" y="188266"/>
                </a:lnTo>
                <a:lnTo>
                  <a:pt x="474442" y="203949"/>
                </a:lnTo>
                <a:lnTo>
                  <a:pt x="470145" y="218404"/>
                </a:lnTo>
                <a:lnTo>
                  <a:pt x="462983" y="231631"/>
                </a:lnTo>
                <a:lnTo>
                  <a:pt x="462657" y="232022"/>
                </a:lnTo>
                <a:close/>
              </a:path>
              <a:path w="739775" h="266700">
                <a:moveTo>
                  <a:pt x="536796" y="266252"/>
                </a:moveTo>
                <a:lnTo>
                  <a:pt x="523994" y="266252"/>
                </a:lnTo>
                <a:lnTo>
                  <a:pt x="518641" y="264169"/>
                </a:lnTo>
                <a:lnTo>
                  <a:pt x="514279" y="260002"/>
                </a:lnTo>
                <a:lnTo>
                  <a:pt x="510012" y="255735"/>
                </a:lnTo>
                <a:lnTo>
                  <a:pt x="507878" y="250477"/>
                </a:lnTo>
                <a:lnTo>
                  <a:pt x="507878" y="237975"/>
                </a:lnTo>
                <a:lnTo>
                  <a:pt x="510012" y="232667"/>
                </a:lnTo>
                <a:lnTo>
                  <a:pt x="514279" y="228301"/>
                </a:lnTo>
                <a:lnTo>
                  <a:pt x="518641" y="223936"/>
                </a:lnTo>
                <a:lnTo>
                  <a:pt x="523994" y="221752"/>
                </a:lnTo>
                <a:lnTo>
                  <a:pt x="536701" y="221752"/>
                </a:lnTo>
                <a:lnTo>
                  <a:pt x="542101" y="223936"/>
                </a:lnTo>
                <a:lnTo>
                  <a:pt x="551036" y="232667"/>
                </a:lnTo>
                <a:lnTo>
                  <a:pt x="553265" y="237975"/>
                </a:lnTo>
                <a:lnTo>
                  <a:pt x="553265" y="250477"/>
                </a:lnTo>
                <a:lnTo>
                  <a:pt x="551036" y="255735"/>
                </a:lnTo>
                <a:lnTo>
                  <a:pt x="542206" y="264169"/>
                </a:lnTo>
                <a:lnTo>
                  <a:pt x="536796" y="266252"/>
                </a:lnTo>
                <a:close/>
              </a:path>
              <a:path w="739775" h="266700">
                <a:moveTo>
                  <a:pt x="610900" y="138558"/>
                </a:moveTo>
                <a:lnTo>
                  <a:pt x="610900" y="3423"/>
                </a:lnTo>
                <a:lnTo>
                  <a:pt x="726238" y="3423"/>
                </a:lnTo>
                <a:lnTo>
                  <a:pt x="726238" y="36462"/>
                </a:lnTo>
                <a:lnTo>
                  <a:pt x="644685" y="36462"/>
                </a:lnTo>
                <a:lnTo>
                  <a:pt x="644685" y="102095"/>
                </a:lnTo>
                <a:lnTo>
                  <a:pt x="656445" y="102095"/>
                </a:lnTo>
                <a:lnTo>
                  <a:pt x="670775" y="103240"/>
                </a:lnTo>
                <a:lnTo>
                  <a:pt x="687135" y="107565"/>
                </a:lnTo>
                <a:lnTo>
                  <a:pt x="701803" y="114774"/>
                </a:lnTo>
                <a:lnTo>
                  <a:pt x="714780" y="124866"/>
                </a:lnTo>
                <a:lnTo>
                  <a:pt x="723481" y="134837"/>
                </a:lnTo>
                <a:lnTo>
                  <a:pt x="640961" y="134837"/>
                </a:lnTo>
                <a:lnTo>
                  <a:pt x="630826" y="135070"/>
                </a:lnTo>
                <a:lnTo>
                  <a:pt x="623109" y="135711"/>
                </a:lnTo>
                <a:lnTo>
                  <a:pt x="622756" y="135711"/>
                </a:lnTo>
                <a:lnTo>
                  <a:pt x="615796" y="136930"/>
                </a:lnTo>
                <a:lnTo>
                  <a:pt x="610900" y="138558"/>
                </a:lnTo>
                <a:close/>
              </a:path>
              <a:path w="739775" h="266700">
                <a:moveTo>
                  <a:pt x="656445" y="102095"/>
                </a:moveTo>
                <a:lnTo>
                  <a:pt x="644685" y="102095"/>
                </a:lnTo>
                <a:lnTo>
                  <a:pt x="648700" y="101798"/>
                </a:lnTo>
                <a:lnTo>
                  <a:pt x="652725" y="101798"/>
                </a:lnTo>
                <a:lnTo>
                  <a:pt x="656445" y="102095"/>
                </a:lnTo>
                <a:close/>
              </a:path>
              <a:path w="739775" h="266700">
                <a:moveTo>
                  <a:pt x="725690" y="230534"/>
                </a:moveTo>
                <a:lnTo>
                  <a:pt x="646171" y="230534"/>
                </a:lnTo>
                <a:lnTo>
                  <a:pt x="657455" y="229678"/>
                </a:lnTo>
                <a:lnTo>
                  <a:pt x="667790" y="227110"/>
                </a:lnTo>
                <a:lnTo>
                  <a:pt x="697556" y="201587"/>
                </a:lnTo>
                <a:lnTo>
                  <a:pt x="701540" y="183207"/>
                </a:lnTo>
                <a:lnTo>
                  <a:pt x="700451" y="173356"/>
                </a:lnTo>
                <a:lnTo>
                  <a:pt x="674954" y="142707"/>
                </a:lnTo>
                <a:lnTo>
                  <a:pt x="640961" y="134837"/>
                </a:lnTo>
                <a:lnTo>
                  <a:pt x="723481" y="134837"/>
                </a:lnTo>
                <a:lnTo>
                  <a:pt x="725462" y="137107"/>
                </a:lnTo>
                <a:lnTo>
                  <a:pt x="733090" y="150911"/>
                </a:lnTo>
                <a:lnTo>
                  <a:pt x="737667" y="166277"/>
                </a:lnTo>
                <a:lnTo>
                  <a:pt x="739192" y="183207"/>
                </a:lnTo>
                <a:lnTo>
                  <a:pt x="737685" y="200731"/>
                </a:lnTo>
                <a:lnTo>
                  <a:pt x="733164" y="216544"/>
                </a:lnTo>
                <a:lnTo>
                  <a:pt x="725690" y="230534"/>
                </a:lnTo>
                <a:close/>
              </a:path>
              <a:path w="739775" h="266700">
                <a:moveTo>
                  <a:pt x="652725" y="265955"/>
                </a:moveTo>
                <a:lnTo>
                  <a:pt x="637057" y="264997"/>
                </a:lnTo>
                <a:lnTo>
                  <a:pt x="621614" y="262123"/>
                </a:lnTo>
                <a:lnTo>
                  <a:pt x="606396" y="257332"/>
                </a:lnTo>
                <a:lnTo>
                  <a:pt x="591403" y="250626"/>
                </a:lnTo>
                <a:lnTo>
                  <a:pt x="591403" y="212228"/>
                </a:lnTo>
                <a:lnTo>
                  <a:pt x="605317" y="220237"/>
                </a:lnTo>
                <a:lnTo>
                  <a:pt x="619084" y="225957"/>
                </a:lnTo>
                <a:lnTo>
                  <a:pt x="632702" y="229389"/>
                </a:lnTo>
                <a:lnTo>
                  <a:pt x="646171" y="230534"/>
                </a:lnTo>
                <a:lnTo>
                  <a:pt x="725725" y="230534"/>
                </a:lnTo>
                <a:lnTo>
                  <a:pt x="715085" y="243035"/>
                </a:lnTo>
                <a:lnTo>
                  <a:pt x="702197" y="253063"/>
                </a:lnTo>
                <a:lnTo>
                  <a:pt x="687509" y="260225"/>
                </a:lnTo>
                <a:lnTo>
                  <a:pt x="671018" y="264523"/>
                </a:lnTo>
                <a:lnTo>
                  <a:pt x="652725" y="26595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98940" y="5680044"/>
            <a:ext cx="568960" cy="266700"/>
          </a:xfrm>
          <a:custGeom>
            <a:avLst/>
            <a:gdLst/>
            <a:ahLst/>
            <a:cxnLst/>
            <a:rect l="l" t="t" r="r" b="b"/>
            <a:pathLst>
              <a:path w="568960" h="266700">
                <a:moveTo>
                  <a:pt x="92571" y="197048"/>
                </a:moveTo>
                <a:lnTo>
                  <a:pt x="0" y="197048"/>
                </a:lnTo>
                <a:lnTo>
                  <a:pt x="0" y="160734"/>
                </a:lnTo>
                <a:lnTo>
                  <a:pt x="92571" y="160734"/>
                </a:lnTo>
                <a:lnTo>
                  <a:pt x="92571" y="197048"/>
                </a:lnTo>
                <a:close/>
              </a:path>
              <a:path w="568960" h="266700">
                <a:moveTo>
                  <a:pt x="206796" y="266252"/>
                </a:moveTo>
                <a:lnTo>
                  <a:pt x="159748" y="251770"/>
                </a:lnTo>
                <a:lnTo>
                  <a:pt x="130596" y="210777"/>
                </a:lnTo>
                <a:lnTo>
                  <a:pt x="124973" y="172379"/>
                </a:lnTo>
                <a:lnTo>
                  <a:pt x="125588" y="159171"/>
                </a:lnTo>
                <a:lnTo>
                  <a:pt x="136550" y="110876"/>
                </a:lnTo>
                <a:lnTo>
                  <a:pt x="159738" y="66563"/>
                </a:lnTo>
                <a:lnTo>
                  <a:pt x="194666" y="26751"/>
                </a:lnTo>
                <a:lnTo>
                  <a:pt x="224804" y="2678"/>
                </a:lnTo>
                <a:lnTo>
                  <a:pt x="228525" y="0"/>
                </a:lnTo>
                <a:lnTo>
                  <a:pt x="251147" y="28426"/>
                </a:lnTo>
                <a:lnTo>
                  <a:pt x="236896" y="38248"/>
                </a:lnTo>
                <a:lnTo>
                  <a:pt x="223911" y="48517"/>
                </a:lnTo>
                <a:lnTo>
                  <a:pt x="192480" y="82208"/>
                </a:lnTo>
                <a:lnTo>
                  <a:pt x="171523" y="123676"/>
                </a:lnTo>
                <a:lnTo>
                  <a:pt x="250016" y="123676"/>
                </a:lnTo>
                <a:lnTo>
                  <a:pt x="253146" y="125415"/>
                </a:lnTo>
                <a:lnTo>
                  <a:pt x="264243" y="134987"/>
                </a:lnTo>
                <a:lnTo>
                  <a:pt x="273489" y="146465"/>
                </a:lnTo>
                <a:lnTo>
                  <a:pt x="273944" y="147339"/>
                </a:lnTo>
                <a:lnTo>
                  <a:pt x="196576" y="147339"/>
                </a:lnTo>
                <a:lnTo>
                  <a:pt x="190276" y="148430"/>
                </a:lnTo>
                <a:lnTo>
                  <a:pt x="184620" y="150613"/>
                </a:lnTo>
                <a:lnTo>
                  <a:pt x="178965" y="152696"/>
                </a:lnTo>
                <a:lnTo>
                  <a:pt x="171921" y="156566"/>
                </a:lnTo>
                <a:lnTo>
                  <a:pt x="161998" y="181718"/>
                </a:lnTo>
                <a:lnTo>
                  <a:pt x="162789" y="192238"/>
                </a:lnTo>
                <a:lnTo>
                  <a:pt x="189234" y="228488"/>
                </a:lnTo>
                <a:lnTo>
                  <a:pt x="207392" y="232022"/>
                </a:lnTo>
                <a:lnTo>
                  <a:pt x="272158" y="232022"/>
                </a:lnTo>
                <a:lnTo>
                  <a:pt x="262457" y="243630"/>
                </a:lnTo>
                <a:lnTo>
                  <a:pt x="250384" y="253527"/>
                </a:lnTo>
                <a:lnTo>
                  <a:pt x="237082" y="260597"/>
                </a:lnTo>
                <a:lnTo>
                  <a:pt x="222553" y="264838"/>
                </a:lnTo>
                <a:lnTo>
                  <a:pt x="206796" y="266252"/>
                </a:lnTo>
                <a:close/>
              </a:path>
              <a:path w="568960" h="266700">
                <a:moveTo>
                  <a:pt x="250016" y="123676"/>
                </a:moveTo>
                <a:lnTo>
                  <a:pt x="171523" y="123676"/>
                </a:lnTo>
                <a:lnTo>
                  <a:pt x="181793" y="119053"/>
                </a:lnTo>
                <a:lnTo>
                  <a:pt x="192062" y="115750"/>
                </a:lnTo>
                <a:lnTo>
                  <a:pt x="202331" y="113769"/>
                </a:lnTo>
                <a:lnTo>
                  <a:pt x="212600" y="113109"/>
                </a:lnTo>
                <a:lnTo>
                  <a:pt x="227325" y="114476"/>
                </a:lnTo>
                <a:lnTo>
                  <a:pt x="240840" y="118578"/>
                </a:lnTo>
                <a:lnTo>
                  <a:pt x="250016" y="123676"/>
                </a:lnTo>
                <a:close/>
              </a:path>
              <a:path w="568960" h="266700">
                <a:moveTo>
                  <a:pt x="272158" y="232022"/>
                </a:moveTo>
                <a:lnTo>
                  <a:pt x="207392" y="232022"/>
                </a:lnTo>
                <a:lnTo>
                  <a:pt x="215931" y="231269"/>
                </a:lnTo>
                <a:lnTo>
                  <a:pt x="223688" y="229008"/>
                </a:lnTo>
                <a:lnTo>
                  <a:pt x="247743" y="198229"/>
                </a:lnTo>
                <a:lnTo>
                  <a:pt x="248468" y="189457"/>
                </a:lnTo>
                <a:lnTo>
                  <a:pt x="247804" y="181718"/>
                </a:lnTo>
                <a:lnTo>
                  <a:pt x="247696" y="180462"/>
                </a:lnTo>
                <a:lnTo>
                  <a:pt x="221790" y="150241"/>
                </a:lnTo>
                <a:lnTo>
                  <a:pt x="203522" y="147339"/>
                </a:lnTo>
                <a:lnTo>
                  <a:pt x="273944" y="147339"/>
                </a:lnTo>
                <a:lnTo>
                  <a:pt x="279977" y="158948"/>
                </a:lnTo>
                <a:lnTo>
                  <a:pt x="280093" y="159171"/>
                </a:lnTo>
                <a:lnTo>
                  <a:pt x="284051" y="173087"/>
                </a:lnTo>
                <a:lnTo>
                  <a:pt x="285377" y="188266"/>
                </a:lnTo>
                <a:lnTo>
                  <a:pt x="283944" y="203949"/>
                </a:lnTo>
                <a:lnTo>
                  <a:pt x="279647" y="218404"/>
                </a:lnTo>
                <a:lnTo>
                  <a:pt x="272485" y="231631"/>
                </a:lnTo>
                <a:lnTo>
                  <a:pt x="272158" y="232022"/>
                </a:lnTo>
                <a:close/>
              </a:path>
              <a:path w="568960" h="266700">
                <a:moveTo>
                  <a:pt x="346296" y="266252"/>
                </a:moveTo>
                <a:lnTo>
                  <a:pt x="333495" y="266252"/>
                </a:lnTo>
                <a:lnTo>
                  <a:pt x="328142" y="264169"/>
                </a:lnTo>
                <a:lnTo>
                  <a:pt x="323770" y="260002"/>
                </a:lnTo>
                <a:lnTo>
                  <a:pt x="319512" y="255735"/>
                </a:lnTo>
                <a:lnTo>
                  <a:pt x="317379" y="250477"/>
                </a:lnTo>
                <a:lnTo>
                  <a:pt x="317379" y="237975"/>
                </a:lnTo>
                <a:lnTo>
                  <a:pt x="319512" y="232667"/>
                </a:lnTo>
                <a:lnTo>
                  <a:pt x="323770" y="228301"/>
                </a:lnTo>
                <a:lnTo>
                  <a:pt x="328142" y="223936"/>
                </a:lnTo>
                <a:lnTo>
                  <a:pt x="333495" y="221752"/>
                </a:lnTo>
                <a:lnTo>
                  <a:pt x="346201" y="221752"/>
                </a:lnTo>
                <a:lnTo>
                  <a:pt x="351602" y="223936"/>
                </a:lnTo>
                <a:lnTo>
                  <a:pt x="360536" y="232667"/>
                </a:lnTo>
                <a:lnTo>
                  <a:pt x="362765" y="237975"/>
                </a:lnTo>
                <a:lnTo>
                  <a:pt x="362765" y="250477"/>
                </a:lnTo>
                <a:lnTo>
                  <a:pt x="360536" y="255735"/>
                </a:lnTo>
                <a:lnTo>
                  <a:pt x="351707" y="264169"/>
                </a:lnTo>
                <a:lnTo>
                  <a:pt x="346296" y="266252"/>
                </a:lnTo>
                <a:close/>
              </a:path>
              <a:path w="568960" h="266700">
                <a:moveTo>
                  <a:pt x="450909" y="266252"/>
                </a:moveTo>
                <a:lnTo>
                  <a:pt x="417724" y="252263"/>
                </a:lnTo>
                <a:lnTo>
                  <a:pt x="512974" y="38843"/>
                </a:lnTo>
                <a:lnTo>
                  <a:pt x="400455" y="38843"/>
                </a:lnTo>
                <a:lnTo>
                  <a:pt x="400455" y="3423"/>
                </a:lnTo>
                <a:lnTo>
                  <a:pt x="568638" y="3423"/>
                </a:lnTo>
                <a:lnTo>
                  <a:pt x="450909" y="26625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18512" y="5679746"/>
            <a:ext cx="607695" cy="266700"/>
          </a:xfrm>
          <a:custGeom>
            <a:avLst/>
            <a:gdLst/>
            <a:ahLst/>
            <a:cxnLst/>
            <a:rect l="l" t="t" r="r" b="b"/>
            <a:pathLst>
              <a:path w="607695" h="266700">
                <a:moveTo>
                  <a:pt x="50452" y="266550"/>
                </a:moveTo>
                <a:lnTo>
                  <a:pt x="17264" y="252561"/>
                </a:lnTo>
                <a:lnTo>
                  <a:pt x="112513" y="39141"/>
                </a:lnTo>
                <a:lnTo>
                  <a:pt x="0" y="39141"/>
                </a:lnTo>
                <a:lnTo>
                  <a:pt x="0" y="3721"/>
                </a:lnTo>
                <a:lnTo>
                  <a:pt x="168175" y="3721"/>
                </a:lnTo>
                <a:lnTo>
                  <a:pt x="50452" y="266550"/>
                </a:lnTo>
                <a:close/>
              </a:path>
              <a:path w="607695" h="266700">
                <a:moveTo>
                  <a:pt x="219867" y="266550"/>
                </a:moveTo>
                <a:lnTo>
                  <a:pt x="207069" y="266550"/>
                </a:lnTo>
                <a:lnTo>
                  <a:pt x="201711" y="264467"/>
                </a:lnTo>
                <a:lnTo>
                  <a:pt x="197346" y="260300"/>
                </a:lnTo>
                <a:lnTo>
                  <a:pt x="193078" y="256033"/>
                </a:lnTo>
                <a:lnTo>
                  <a:pt x="190946" y="250775"/>
                </a:lnTo>
                <a:lnTo>
                  <a:pt x="190946" y="238274"/>
                </a:lnTo>
                <a:lnTo>
                  <a:pt x="193078" y="232965"/>
                </a:lnTo>
                <a:lnTo>
                  <a:pt x="197346" y="228599"/>
                </a:lnTo>
                <a:lnTo>
                  <a:pt x="201711" y="224234"/>
                </a:lnTo>
                <a:lnTo>
                  <a:pt x="207069" y="222051"/>
                </a:lnTo>
                <a:lnTo>
                  <a:pt x="219768" y="222051"/>
                </a:lnTo>
                <a:lnTo>
                  <a:pt x="225176" y="224234"/>
                </a:lnTo>
                <a:lnTo>
                  <a:pt x="234105" y="232965"/>
                </a:lnTo>
                <a:lnTo>
                  <a:pt x="236338" y="238274"/>
                </a:lnTo>
                <a:lnTo>
                  <a:pt x="236338" y="250775"/>
                </a:lnTo>
                <a:lnTo>
                  <a:pt x="234105" y="256033"/>
                </a:lnTo>
                <a:lnTo>
                  <a:pt x="225275" y="264467"/>
                </a:lnTo>
                <a:lnTo>
                  <a:pt x="219867" y="266550"/>
                </a:lnTo>
                <a:close/>
              </a:path>
              <a:path w="607695" h="266700">
                <a:moveTo>
                  <a:pt x="369722" y="263574"/>
                </a:moveTo>
                <a:lnTo>
                  <a:pt x="332518" y="263574"/>
                </a:lnTo>
                <a:lnTo>
                  <a:pt x="332518" y="3721"/>
                </a:lnTo>
                <a:lnTo>
                  <a:pt x="369722" y="3721"/>
                </a:lnTo>
                <a:lnTo>
                  <a:pt x="369722" y="263574"/>
                </a:lnTo>
                <a:close/>
              </a:path>
              <a:path w="607695" h="266700">
                <a:moveTo>
                  <a:pt x="476878" y="46881"/>
                </a:moveTo>
                <a:lnTo>
                  <a:pt x="476878" y="11310"/>
                </a:lnTo>
                <a:lnTo>
                  <a:pt x="488453" y="6362"/>
                </a:lnTo>
                <a:lnTo>
                  <a:pt x="500547" y="2827"/>
                </a:lnTo>
                <a:lnTo>
                  <a:pt x="513160" y="707"/>
                </a:lnTo>
                <a:lnTo>
                  <a:pt x="526294" y="0"/>
                </a:lnTo>
                <a:lnTo>
                  <a:pt x="543276" y="1172"/>
                </a:lnTo>
                <a:lnTo>
                  <a:pt x="582844" y="18752"/>
                </a:lnTo>
                <a:lnTo>
                  <a:pt x="594812" y="34230"/>
                </a:lnTo>
                <a:lnTo>
                  <a:pt x="521827" y="34230"/>
                </a:lnTo>
                <a:lnTo>
                  <a:pt x="512894" y="34909"/>
                </a:lnTo>
                <a:lnTo>
                  <a:pt x="511941" y="34909"/>
                </a:lnTo>
                <a:lnTo>
                  <a:pt x="500467" y="37393"/>
                </a:lnTo>
                <a:lnTo>
                  <a:pt x="488951" y="41346"/>
                </a:lnTo>
                <a:lnTo>
                  <a:pt x="476878" y="46881"/>
                </a:lnTo>
                <a:close/>
              </a:path>
              <a:path w="607695" h="266700">
                <a:moveTo>
                  <a:pt x="595869" y="230088"/>
                </a:moveTo>
                <a:lnTo>
                  <a:pt x="527484" y="230088"/>
                </a:lnTo>
                <a:lnTo>
                  <a:pt x="536403" y="229390"/>
                </a:lnTo>
                <a:lnTo>
                  <a:pt x="544413" y="227297"/>
                </a:lnTo>
                <a:lnTo>
                  <a:pt x="569156" y="189309"/>
                </a:lnTo>
                <a:lnTo>
                  <a:pt x="568560" y="181821"/>
                </a:lnTo>
                <a:lnTo>
                  <a:pt x="542794" y="151302"/>
                </a:lnTo>
                <a:lnTo>
                  <a:pt x="517605" y="146843"/>
                </a:lnTo>
                <a:lnTo>
                  <a:pt x="517388" y="146843"/>
                </a:lnTo>
                <a:lnTo>
                  <a:pt x="514530" y="146596"/>
                </a:lnTo>
                <a:lnTo>
                  <a:pt x="514530" y="112365"/>
                </a:lnTo>
                <a:lnTo>
                  <a:pt x="516769" y="112365"/>
                </a:lnTo>
                <a:lnTo>
                  <a:pt x="528236" y="111742"/>
                </a:lnTo>
                <a:lnTo>
                  <a:pt x="538533" y="109816"/>
                </a:lnTo>
                <a:lnTo>
                  <a:pt x="538387" y="109816"/>
                </a:lnTo>
                <a:lnTo>
                  <a:pt x="546763" y="106756"/>
                </a:lnTo>
                <a:lnTo>
                  <a:pt x="566623" y="73074"/>
                </a:lnTo>
                <a:lnTo>
                  <a:pt x="565851" y="64852"/>
                </a:lnTo>
                <a:lnTo>
                  <a:pt x="531388" y="34909"/>
                </a:lnTo>
                <a:lnTo>
                  <a:pt x="521827" y="34230"/>
                </a:lnTo>
                <a:lnTo>
                  <a:pt x="594812" y="34230"/>
                </a:lnTo>
                <a:lnTo>
                  <a:pt x="598475" y="40965"/>
                </a:lnTo>
                <a:lnTo>
                  <a:pt x="602382" y="54666"/>
                </a:lnTo>
                <a:lnTo>
                  <a:pt x="603684" y="70098"/>
                </a:lnTo>
                <a:lnTo>
                  <a:pt x="603182" y="79539"/>
                </a:lnTo>
                <a:lnTo>
                  <a:pt x="585338" y="115862"/>
                </a:lnTo>
                <a:lnTo>
                  <a:pt x="570194" y="126504"/>
                </a:lnTo>
                <a:lnTo>
                  <a:pt x="577338" y="129648"/>
                </a:lnTo>
                <a:lnTo>
                  <a:pt x="603532" y="162074"/>
                </a:lnTo>
                <a:lnTo>
                  <a:pt x="607282" y="189309"/>
                </a:lnTo>
                <a:lnTo>
                  <a:pt x="605977" y="204275"/>
                </a:lnTo>
                <a:lnTo>
                  <a:pt x="601764" y="218925"/>
                </a:lnTo>
                <a:lnTo>
                  <a:pt x="601710" y="219112"/>
                </a:lnTo>
                <a:lnTo>
                  <a:pt x="595869" y="230088"/>
                </a:lnTo>
                <a:close/>
              </a:path>
              <a:path w="607695" h="266700">
                <a:moveTo>
                  <a:pt x="527484" y="266550"/>
                </a:moveTo>
                <a:lnTo>
                  <a:pt x="512806" y="265657"/>
                </a:lnTo>
                <a:lnTo>
                  <a:pt x="498388" y="262979"/>
                </a:lnTo>
                <a:lnTo>
                  <a:pt x="484231" y="258514"/>
                </a:lnTo>
                <a:lnTo>
                  <a:pt x="470334" y="252263"/>
                </a:lnTo>
                <a:lnTo>
                  <a:pt x="470334" y="211633"/>
                </a:lnTo>
                <a:lnTo>
                  <a:pt x="484901" y="219707"/>
                </a:lnTo>
                <a:lnTo>
                  <a:pt x="499281" y="225474"/>
                </a:lnTo>
                <a:lnTo>
                  <a:pt x="513476" y="228934"/>
                </a:lnTo>
                <a:lnTo>
                  <a:pt x="527484" y="230088"/>
                </a:lnTo>
                <a:lnTo>
                  <a:pt x="595869" y="230088"/>
                </a:lnTo>
                <a:lnTo>
                  <a:pt x="594597" y="232478"/>
                </a:lnTo>
                <a:lnTo>
                  <a:pt x="584634" y="244375"/>
                </a:lnTo>
                <a:lnTo>
                  <a:pt x="572576" y="254077"/>
                </a:lnTo>
                <a:lnTo>
                  <a:pt x="559031" y="261007"/>
                </a:lnTo>
                <a:lnTo>
                  <a:pt x="544001" y="265164"/>
                </a:lnTo>
                <a:lnTo>
                  <a:pt x="527484" y="266550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67726" y="5680044"/>
            <a:ext cx="821690" cy="266700"/>
          </a:xfrm>
          <a:custGeom>
            <a:avLst/>
            <a:gdLst/>
            <a:ahLst/>
            <a:cxnLst/>
            <a:rect l="l" t="t" r="r" b="b"/>
            <a:pathLst>
              <a:path w="821690" h="266700">
                <a:moveTo>
                  <a:pt x="5209" y="72032"/>
                </a:moveTo>
                <a:lnTo>
                  <a:pt x="5209" y="24704"/>
                </a:lnTo>
                <a:lnTo>
                  <a:pt x="20445" y="13896"/>
                </a:lnTo>
                <a:lnTo>
                  <a:pt x="35941" y="6176"/>
                </a:lnTo>
                <a:lnTo>
                  <a:pt x="52110" y="1423"/>
                </a:lnTo>
                <a:lnTo>
                  <a:pt x="52953" y="1423"/>
                </a:lnTo>
                <a:lnTo>
                  <a:pt x="67716" y="0"/>
                </a:lnTo>
                <a:lnTo>
                  <a:pt x="111918" y="12808"/>
                </a:lnTo>
                <a:lnTo>
                  <a:pt x="134423" y="36909"/>
                </a:lnTo>
                <a:lnTo>
                  <a:pt x="63251" y="36909"/>
                </a:lnTo>
                <a:lnTo>
                  <a:pt x="55466" y="37485"/>
                </a:lnTo>
                <a:lnTo>
                  <a:pt x="18045" y="57149"/>
                </a:lnTo>
                <a:lnTo>
                  <a:pt x="11431" y="64107"/>
                </a:lnTo>
                <a:lnTo>
                  <a:pt x="5209" y="72032"/>
                </a:lnTo>
                <a:close/>
              </a:path>
              <a:path w="821690" h="266700">
                <a:moveTo>
                  <a:pt x="164454" y="263276"/>
                </a:moveTo>
                <a:lnTo>
                  <a:pt x="0" y="263276"/>
                </a:lnTo>
                <a:lnTo>
                  <a:pt x="0" y="260597"/>
                </a:lnTo>
                <a:lnTo>
                  <a:pt x="15626" y="242291"/>
                </a:lnTo>
                <a:lnTo>
                  <a:pt x="32993" y="220460"/>
                </a:lnTo>
                <a:lnTo>
                  <a:pt x="62089" y="181988"/>
                </a:lnTo>
                <a:lnTo>
                  <a:pt x="83734" y="150464"/>
                </a:lnTo>
                <a:lnTo>
                  <a:pt x="105025" y="109341"/>
                </a:lnTo>
                <a:lnTo>
                  <a:pt x="108793" y="85426"/>
                </a:lnTo>
                <a:lnTo>
                  <a:pt x="108012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3" y="36909"/>
                </a:lnTo>
                <a:lnTo>
                  <a:pt x="140307" y="4848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632" y="85426"/>
                </a:lnTo>
                <a:lnTo>
                  <a:pt x="145507" y="88319"/>
                </a:lnTo>
                <a:lnTo>
                  <a:pt x="132717" y="132940"/>
                </a:lnTo>
                <a:lnTo>
                  <a:pt x="112634" y="167375"/>
                </a:lnTo>
                <a:lnTo>
                  <a:pt x="88896" y="198926"/>
                </a:lnTo>
                <a:lnTo>
                  <a:pt x="65484" y="227408"/>
                </a:lnTo>
                <a:lnTo>
                  <a:pt x="164454" y="227408"/>
                </a:lnTo>
                <a:lnTo>
                  <a:pt x="164454" y="263276"/>
                </a:lnTo>
                <a:close/>
              </a:path>
              <a:path w="821690" h="266700">
                <a:moveTo>
                  <a:pt x="246458" y="266252"/>
                </a:moveTo>
                <a:lnTo>
                  <a:pt x="213270" y="252263"/>
                </a:lnTo>
                <a:lnTo>
                  <a:pt x="308519" y="38843"/>
                </a:lnTo>
                <a:lnTo>
                  <a:pt x="196006" y="38843"/>
                </a:lnTo>
                <a:lnTo>
                  <a:pt x="196006" y="3423"/>
                </a:lnTo>
                <a:lnTo>
                  <a:pt x="364181" y="3423"/>
                </a:lnTo>
                <a:lnTo>
                  <a:pt x="246458" y="266252"/>
                </a:lnTo>
                <a:close/>
              </a:path>
              <a:path w="821690" h="266700">
                <a:moveTo>
                  <a:pt x="415874" y="266252"/>
                </a:moveTo>
                <a:lnTo>
                  <a:pt x="403075" y="266252"/>
                </a:lnTo>
                <a:lnTo>
                  <a:pt x="397717" y="264169"/>
                </a:lnTo>
                <a:lnTo>
                  <a:pt x="393352" y="260002"/>
                </a:lnTo>
                <a:lnTo>
                  <a:pt x="389085" y="255735"/>
                </a:lnTo>
                <a:lnTo>
                  <a:pt x="386952" y="250477"/>
                </a:lnTo>
                <a:lnTo>
                  <a:pt x="386952" y="237975"/>
                </a:lnTo>
                <a:lnTo>
                  <a:pt x="389085" y="232667"/>
                </a:lnTo>
                <a:lnTo>
                  <a:pt x="393352" y="228301"/>
                </a:lnTo>
                <a:lnTo>
                  <a:pt x="397717" y="223936"/>
                </a:lnTo>
                <a:lnTo>
                  <a:pt x="403075" y="221752"/>
                </a:lnTo>
                <a:lnTo>
                  <a:pt x="415774" y="221752"/>
                </a:lnTo>
                <a:lnTo>
                  <a:pt x="421182" y="223936"/>
                </a:lnTo>
                <a:lnTo>
                  <a:pt x="430111" y="232667"/>
                </a:lnTo>
                <a:lnTo>
                  <a:pt x="432344" y="237975"/>
                </a:lnTo>
                <a:lnTo>
                  <a:pt x="432344" y="250477"/>
                </a:lnTo>
                <a:lnTo>
                  <a:pt x="430111" y="255735"/>
                </a:lnTo>
                <a:lnTo>
                  <a:pt x="421281" y="264169"/>
                </a:lnTo>
                <a:lnTo>
                  <a:pt x="415874" y="266252"/>
                </a:lnTo>
                <a:close/>
              </a:path>
              <a:path w="821690" h="266700">
                <a:moveTo>
                  <a:pt x="537601" y="152696"/>
                </a:moveTo>
                <a:lnTo>
                  <a:pt x="497725" y="140307"/>
                </a:lnTo>
                <a:lnTo>
                  <a:pt x="470590" y="106262"/>
                </a:lnTo>
                <a:lnTo>
                  <a:pt x="466716" y="92794"/>
                </a:lnTo>
                <a:lnTo>
                  <a:pt x="466599" y="92384"/>
                </a:lnTo>
                <a:lnTo>
                  <a:pt x="470925" y="47550"/>
                </a:lnTo>
                <a:lnTo>
                  <a:pt x="499900" y="12724"/>
                </a:lnTo>
                <a:lnTo>
                  <a:pt x="543411" y="0"/>
                </a:lnTo>
                <a:lnTo>
                  <a:pt x="560950" y="1665"/>
                </a:lnTo>
                <a:lnTo>
                  <a:pt x="576819" y="6660"/>
                </a:lnTo>
                <a:lnTo>
                  <a:pt x="591014" y="14985"/>
                </a:lnTo>
                <a:lnTo>
                  <a:pt x="603533" y="26640"/>
                </a:lnTo>
                <a:lnTo>
                  <a:pt x="609009" y="34229"/>
                </a:lnTo>
                <a:lnTo>
                  <a:pt x="543706" y="34229"/>
                </a:lnTo>
                <a:lnTo>
                  <a:pt x="535082" y="34992"/>
                </a:lnTo>
                <a:lnTo>
                  <a:pt x="504972" y="60200"/>
                </a:lnTo>
                <a:lnTo>
                  <a:pt x="502035" y="77092"/>
                </a:lnTo>
                <a:lnTo>
                  <a:pt x="502835" y="85222"/>
                </a:lnTo>
                <a:lnTo>
                  <a:pt x="529009" y="115415"/>
                </a:lnTo>
                <a:lnTo>
                  <a:pt x="536692" y="117611"/>
                </a:lnTo>
                <a:lnTo>
                  <a:pt x="535966" y="117611"/>
                </a:lnTo>
                <a:lnTo>
                  <a:pt x="545640" y="118466"/>
                </a:lnTo>
                <a:lnTo>
                  <a:pt x="625220" y="118466"/>
                </a:lnTo>
                <a:lnTo>
                  <a:pt x="625113" y="119025"/>
                </a:lnTo>
                <a:lnTo>
                  <a:pt x="619822" y="141832"/>
                </a:lnTo>
                <a:lnTo>
                  <a:pt x="579130" y="141832"/>
                </a:lnTo>
                <a:lnTo>
                  <a:pt x="569891" y="146585"/>
                </a:lnTo>
                <a:lnTo>
                  <a:pt x="559891" y="149980"/>
                </a:lnTo>
                <a:lnTo>
                  <a:pt x="549127" y="152017"/>
                </a:lnTo>
                <a:lnTo>
                  <a:pt x="537601" y="152696"/>
                </a:lnTo>
                <a:close/>
              </a:path>
              <a:path w="821690" h="266700">
                <a:moveTo>
                  <a:pt x="625220" y="118466"/>
                </a:moveTo>
                <a:lnTo>
                  <a:pt x="545640" y="118466"/>
                </a:lnTo>
                <a:lnTo>
                  <a:pt x="555991" y="117611"/>
                </a:lnTo>
                <a:lnTo>
                  <a:pt x="566214" y="115043"/>
                </a:lnTo>
                <a:lnTo>
                  <a:pt x="576308" y="110764"/>
                </a:lnTo>
                <a:lnTo>
                  <a:pt x="586274" y="104774"/>
                </a:lnTo>
                <a:lnTo>
                  <a:pt x="587759" y="94852"/>
                </a:lnTo>
                <a:lnTo>
                  <a:pt x="588502" y="88403"/>
                </a:lnTo>
                <a:lnTo>
                  <a:pt x="588487" y="85222"/>
                </a:lnTo>
                <a:lnTo>
                  <a:pt x="575996" y="48666"/>
                </a:lnTo>
                <a:lnTo>
                  <a:pt x="543706" y="34229"/>
                </a:lnTo>
                <a:lnTo>
                  <a:pt x="609009" y="34229"/>
                </a:lnTo>
                <a:lnTo>
                  <a:pt x="613822" y="40899"/>
                </a:lnTo>
                <a:lnTo>
                  <a:pt x="621171" y="57038"/>
                </a:lnTo>
                <a:lnTo>
                  <a:pt x="625494" y="74701"/>
                </a:lnTo>
                <a:lnTo>
                  <a:pt x="625580" y="75055"/>
                </a:lnTo>
                <a:lnTo>
                  <a:pt x="627043" y="94852"/>
                </a:lnTo>
                <a:lnTo>
                  <a:pt x="625287" y="117611"/>
                </a:lnTo>
                <a:lnTo>
                  <a:pt x="625220" y="118466"/>
                </a:lnTo>
                <a:close/>
              </a:path>
              <a:path w="821690" h="266700">
                <a:moveTo>
                  <a:pt x="522723" y="266252"/>
                </a:moveTo>
                <a:lnTo>
                  <a:pt x="499796" y="239315"/>
                </a:lnTo>
                <a:lnTo>
                  <a:pt x="513778" y="229687"/>
                </a:lnTo>
                <a:lnTo>
                  <a:pt x="526848" y="219111"/>
                </a:lnTo>
                <a:lnTo>
                  <a:pt x="560150" y="182016"/>
                </a:lnTo>
                <a:lnTo>
                  <a:pt x="579130" y="141832"/>
                </a:lnTo>
                <a:lnTo>
                  <a:pt x="619822" y="141832"/>
                </a:lnTo>
                <a:lnTo>
                  <a:pt x="597580" y="190499"/>
                </a:lnTo>
                <a:lnTo>
                  <a:pt x="564205" y="233547"/>
                </a:lnTo>
                <a:lnTo>
                  <a:pt x="544477" y="251193"/>
                </a:lnTo>
                <a:lnTo>
                  <a:pt x="522723" y="266252"/>
                </a:lnTo>
                <a:close/>
              </a:path>
              <a:path w="821690" h="266700">
                <a:moveTo>
                  <a:pt x="737178" y="265955"/>
                </a:moveTo>
                <a:lnTo>
                  <a:pt x="718838" y="263639"/>
                </a:lnTo>
                <a:lnTo>
                  <a:pt x="719096" y="263639"/>
                </a:lnTo>
                <a:lnTo>
                  <a:pt x="703095" y="256876"/>
                </a:lnTo>
                <a:lnTo>
                  <a:pt x="666498" y="210005"/>
                </a:lnTo>
                <a:lnTo>
                  <a:pt x="655115" y="161859"/>
                </a:lnTo>
                <a:lnTo>
                  <a:pt x="653728" y="134093"/>
                </a:lnTo>
                <a:lnTo>
                  <a:pt x="653730" y="132605"/>
                </a:lnTo>
                <a:lnTo>
                  <a:pt x="659524" y="80032"/>
                </a:lnTo>
                <a:lnTo>
                  <a:pt x="677045" y="37504"/>
                </a:lnTo>
                <a:lnTo>
                  <a:pt x="704404" y="9301"/>
                </a:lnTo>
                <a:lnTo>
                  <a:pt x="738673" y="0"/>
                </a:lnTo>
                <a:lnTo>
                  <a:pt x="755624" y="2325"/>
                </a:lnTo>
                <a:lnTo>
                  <a:pt x="771137" y="9301"/>
                </a:lnTo>
                <a:lnTo>
                  <a:pt x="785299" y="21096"/>
                </a:lnTo>
                <a:lnTo>
                  <a:pt x="796174" y="35420"/>
                </a:lnTo>
                <a:lnTo>
                  <a:pt x="737178" y="35420"/>
                </a:lnTo>
                <a:lnTo>
                  <a:pt x="727021" y="37067"/>
                </a:lnTo>
                <a:lnTo>
                  <a:pt x="697780" y="76041"/>
                </a:lnTo>
                <a:lnTo>
                  <a:pt x="690760" y="132605"/>
                </a:lnTo>
                <a:lnTo>
                  <a:pt x="690780" y="134093"/>
                </a:lnTo>
                <a:lnTo>
                  <a:pt x="693795" y="174202"/>
                </a:lnTo>
                <a:lnTo>
                  <a:pt x="709705" y="216842"/>
                </a:lnTo>
                <a:lnTo>
                  <a:pt x="736883" y="231576"/>
                </a:lnTo>
                <a:lnTo>
                  <a:pt x="795682" y="231576"/>
                </a:lnTo>
                <a:lnTo>
                  <a:pt x="785205" y="245109"/>
                </a:lnTo>
                <a:lnTo>
                  <a:pt x="770925" y="256690"/>
                </a:lnTo>
                <a:lnTo>
                  <a:pt x="754916" y="263639"/>
                </a:lnTo>
                <a:lnTo>
                  <a:pt x="737178" y="265955"/>
                </a:lnTo>
                <a:close/>
              </a:path>
              <a:path w="821690" h="266700">
                <a:moveTo>
                  <a:pt x="795682" y="231576"/>
                </a:moveTo>
                <a:lnTo>
                  <a:pt x="736883" y="231576"/>
                </a:lnTo>
                <a:lnTo>
                  <a:pt x="747094" y="229938"/>
                </a:lnTo>
                <a:lnTo>
                  <a:pt x="756155" y="225027"/>
                </a:lnTo>
                <a:lnTo>
                  <a:pt x="776304" y="191039"/>
                </a:lnTo>
                <a:lnTo>
                  <a:pt x="783317" y="134093"/>
                </a:lnTo>
                <a:lnTo>
                  <a:pt x="782563" y="112690"/>
                </a:lnTo>
                <a:lnTo>
                  <a:pt x="771258" y="62209"/>
                </a:lnTo>
                <a:lnTo>
                  <a:pt x="739111" y="35420"/>
                </a:lnTo>
                <a:lnTo>
                  <a:pt x="796174" y="35420"/>
                </a:lnTo>
                <a:lnTo>
                  <a:pt x="815195" y="79771"/>
                </a:lnTo>
                <a:lnTo>
                  <a:pt x="821121" y="132605"/>
                </a:lnTo>
                <a:lnTo>
                  <a:pt x="819661" y="160836"/>
                </a:lnTo>
                <a:lnTo>
                  <a:pt x="815279" y="186295"/>
                </a:lnTo>
                <a:lnTo>
                  <a:pt x="807977" y="208981"/>
                </a:lnTo>
                <a:lnTo>
                  <a:pt x="797757" y="228896"/>
                </a:lnTo>
                <a:lnTo>
                  <a:pt x="795682" y="2315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58371" y="5680044"/>
            <a:ext cx="942340" cy="266700"/>
          </a:xfrm>
          <a:custGeom>
            <a:avLst/>
            <a:gdLst/>
            <a:ahLst/>
            <a:cxnLst/>
            <a:rect l="l" t="t" r="r" b="b"/>
            <a:pathLst>
              <a:path w="942340" h="266700">
                <a:moveTo>
                  <a:pt x="92571" y="197048"/>
                </a:moveTo>
                <a:lnTo>
                  <a:pt x="0" y="197048"/>
                </a:lnTo>
                <a:lnTo>
                  <a:pt x="0" y="160734"/>
                </a:lnTo>
                <a:lnTo>
                  <a:pt x="92571" y="160734"/>
                </a:lnTo>
                <a:lnTo>
                  <a:pt x="92571" y="197048"/>
                </a:lnTo>
                <a:close/>
              </a:path>
              <a:path w="942340" h="266700">
                <a:moveTo>
                  <a:pt x="126131" y="72032"/>
                </a:moveTo>
                <a:lnTo>
                  <a:pt x="126131" y="24704"/>
                </a:lnTo>
                <a:lnTo>
                  <a:pt x="141368" y="13896"/>
                </a:lnTo>
                <a:lnTo>
                  <a:pt x="156864" y="6176"/>
                </a:lnTo>
                <a:lnTo>
                  <a:pt x="173033" y="1423"/>
                </a:lnTo>
                <a:lnTo>
                  <a:pt x="173876" y="1423"/>
                </a:lnTo>
                <a:lnTo>
                  <a:pt x="188639" y="0"/>
                </a:lnTo>
                <a:lnTo>
                  <a:pt x="232841" y="12808"/>
                </a:lnTo>
                <a:lnTo>
                  <a:pt x="255345" y="36909"/>
                </a:lnTo>
                <a:lnTo>
                  <a:pt x="184175" y="36909"/>
                </a:lnTo>
                <a:lnTo>
                  <a:pt x="176389" y="37485"/>
                </a:lnTo>
                <a:lnTo>
                  <a:pt x="138968" y="57149"/>
                </a:lnTo>
                <a:lnTo>
                  <a:pt x="132354" y="64107"/>
                </a:lnTo>
                <a:lnTo>
                  <a:pt x="126131" y="72032"/>
                </a:lnTo>
                <a:close/>
              </a:path>
              <a:path w="942340" h="266700">
                <a:moveTo>
                  <a:pt x="285377" y="263276"/>
                </a:moveTo>
                <a:lnTo>
                  <a:pt x="120922" y="263276"/>
                </a:lnTo>
                <a:lnTo>
                  <a:pt x="120922" y="260597"/>
                </a:lnTo>
                <a:lnTo>
                  <a:pt x="136550" y="242291"/>
                </a:lnTo>
                <a:lnTo>
                  <a:pt x="153916" y="220460"/>
                </a:lnTo>
                <a:lnTo>
                  <a:pt x="183011" y="181988"/>
                </a:lnTo>
                <a:lnTo>
                  <a:pt x="204657" y="150464"/>
                </a:lnTo>
                <a:lnTo>
                  <a:pt x="225948" y="109341"/>
                </a:lnTo>
                <a:lnTo>
                  <a:pt x="229715" y="85426"/>
                </a:lnTo>
                <a:lnTo>
                  <a:pt x="228934" y="74962"/>
                </a:lnTo>
                <a:lnTo>
                  <a:pt x="202703" y="40220"/>
                </a:lnTo>
                <a:lnTo>
                  <a:pt x="184175" y="36909"/>
                </a:lnTo>
                <a:lnTo>
                  <a:pt x="255345" y="36909"/>
                </a:lnTo>
                <a:lnTo>
                  <a:pt x="261230" y="48480"/>
                </a:lnTo>
                <a:lnTo>
                  <a:pt x="265387" y="63651"/>
                </a:lnTo>
                <a:lnTo>
                  <a:pt x="266773" y="80367"/>
                </a:lnTo>
                <a:lnTo>
                  <a:pt x="266554" y="85426"/>
                </a:lnTo>
                <a:lnTo>
                  <a:pt x="257983" y="123052"/>
                </a:lnTo>
                <a:lnTo>
                  <a:pt x="233557" y="167375"/>
                </a:lnTo>
                <a:lnTo>
                  <a:pt x="209819" y="198926"/>
                </a:lnTo>
                <a:lnTo>
                  <a:pt x="186406" y="227408"/>
                </a:lnTo>
                <a:lnTo>
                  <a:pt x="285377" y="227408"/>
                </a:lnTo>
                <a:lnTo>
                  <a:pt x="285377" y="263276"/>
                </a:lnTo>
                <a:close/>
              </a:path>
              <a:path w="942340" h="266700">
                <a:moveTo>
                  <a:pt x="336871" y="138558"/>
                </a:moveTo>
                <a:lnTo>
                  <a:pt x="336871" y="3423"/>
                </a:lnTo>
                <a:lnTo>
                  <a:pt x="452213" y="3423"/>
                </a:lnTo>
                <a:lnTo>
                  <a:pt x="452213" y="36462"/>
                </a:lnTo>
                <a:lnTo>
                  <a:pt x="370656" y="36462"/>
                </a:lnTo>
                <a:lnTo>
                  <a:pt x="370656" y="102095"/>
                </a:lnTo>
                <a:lnTo>
                  <a:pt x="382413" y="102095"/>
                </a:lnTo>
                <a:lnTo>
                  <a:pt x="396747" y="103240"/>
                </a:lnTo>
                <a:lnTo>
                  <a:pt x="413108" y="107565"/>
                </a:lnTo>
                <a:lnTo>
                  <a:pt x="427777" y="114774"/>
                </a:lnTo>
                <a:lnTo>
                  <a:pt x="440753" y="124866"/>
                </a:lnTo>
                <a:lnTo>
                  <a:pt x="449451" y="134837"/>
                </a:lnTo>
                <a:lnTo>
                  <a:pt x="366935" y="134837"/>
                </a:lnTo>
                <a:lnTo>
                  <a:pt x="356796" y="135070"/>
                </a:lnTo>
                <a:lnTo>
                  <a:pt x="349077" y="135711"/>
                </a:lnTo>
                <a:lnTo>
                  <a:pt x="348725" y="135711"/>
                </a:lnTo>
                <a:lnTo>
                  <a:pt x="341764" y="136930"/>
                </a:lnTo>
                <a:lnTo>
                  <a:pt x="336871" y="138558"/>
                </a:lnTo>
                <a:close/>
              </a:path>
              <a:path w="942340" h="266700">
                <a:moveTo>
                  <a:pt x="382413" y="102095"/>
                </a:moveTo>
                <a:lnTo>
                  <a:pt x="370656" y="102095"/>
                </a:lnTo>
                <a:lnTo>
                  <a:pt x="374673" y="101798"/>
                </a:lnTo>
                <a:lnTo>
                  <a:pt x="378692" y="101798"/>
                </a:lnTo>
                <a:lnTo>
                  <a:pt x="382413" y="102095"/>
                </a:lnTo>
                <a:close/>
              </a:path>
              <a:path w="942340" h="266700">
                <a:moveTo>
                  <a:pt x="451659" y="230534"/>
                </a:moveTo>
                <a:lnTo>
                  <a:pt x="372143" y="230534"/>
                </a:lnTo>
                <a:lnTo>
                  <a:pt x="383427" y="229678"/>
                </a:lnTo>
                <a:lnTo>
                  <a:pt x="393761" y="227110"/>
                </a:lnTo>
                <a:lnTo>
                  <a:pt x="423526" y="201587"/>
                </a:lnTo>
                <a:lnTo>
                  <a:pt x="427507" y="183207"/>
                </a:lnTo>
                <a:lnTo>
                  <a:pt x="426419" y="173356"/>
                </a:lnTo>
                <a:lnTo>
                  <a:pt x="400923" y="142707"/>
                </a:lnTo>
                <a:lnTo>
                  <a:pt x="366935" y="134837"/>
                </a:lnTo>
                <a:lnTo>
                  <a:pt x="449451" y="134837"/>
                </a:lnTo>
                <a:lnTo>
                  <a:pt x="451432" y="137107"/>
                </a:lnTo>
                <a:lnTo>
                  <a:pt x="459059" y="150911"/>
                </a:lnTo>
                <a:lnTo>
                  <a:pt x="463636" y="166277"/>
                </a:lnTo>
                <a:lnTo>
                  <a:pt x="465161" y="183207"/>
                </a:lnTo>
                <a:lnTo>
                  <a:pt x="463655" y="200731"/>
                </a:lnTo>
                <a:lnTo>
                  <a:pt x="459134" y="216544"/>
                </a:lnTo>
                <a:lnTo>
                  <a:pt x="451659" y="230534"/>
                </a:lnTo>
                <a:close/>
              </a:path>
              <a:path w="942340" h="266700">
                <a:moveTo>
                  <a:pt x="378692" y="265955"/>
                </a:moveTo>
                <a:lnTo>
                  <a:pt x="363028" y="264997"/>
                </a:lnTo>
                <a:lnTo>
                  <a:pt x="347587" y="262123"/>
                </a:lnTo>
                <a:lnTo>
                  <a:pt x="332369" y="257332"/>
                </a:lnTo>
                <a:lnTo>
                  <a:pt x="317375" y="250626"/>
                </a:lnTo>
                <a:lnTo>
                  <a:pt x="317375" y="212228"/>
                </a:lnTo>
                <a:lnTo>
                  <a:pt x="331290" y="220237"/>
                </a:lnTo>
                <a:lnTo>
                  <a:pt x="345057" y="225957"/>
                </a:lnTo>
                <a:lnTo>
                  <a:pt x="358675" y="229389"/>
                </a:lnTo>
                <a:lnTo>
                  <a:pt x="372143" y="230534"/>
                </a:lnTo>
                <a:lnTo>
                  <a:pt x="451694" y="230534"/>
                </a:lnTo>
                <a:lnTo>
                  <a:pt x="441051" y="243035"/>
                </a:lnTo>
                <a:lnTo>
                  <a:pt x="428168" y="253063"/>
                </a:lnTo>
                <a:lnTo>
                  <a:pt x="413480" y="260225"/>
                </a:lnTo>
                <a:lnTo>
                  <a:pt x="396988" y="264523"/>
                </a:lnTo>
                <a:lnTo>
                  <a:pt x="378692" y="265955"/>
                </a:lnTo>
                <a:close/>
              </a:path>
              <a:path w="942340" h="266700">
                <a:moveTo>
                  <a:pt x="536796" y="266252"/>
                </a:moveTo>
                <a:lnTo>
                  <a:pt x="523994" y="266252"/>
                </a:lnTo>
                <a:lnTo>
                  <a:pt x="518641" y="264169"/>
                </a:lnTo>
                <a:lnTo>
                  <a:pt x="514269" y="260002"/>
                </a:lnTo>
                <a:lnTo>
                  <a:pt x="510012" y="255735"/>
                </a:lnTo>
                <a:lnTo>
                  <a:pt x="507878" y="250477"/>
                </a:lnTo>
                <a:lnTo>
                  <a:pt x="507878" y="237975"/>
                </a:lnTo>
                <a:lnTo>
                  <a:pt x="510012" y="232667"/>
                </a:lnTo>
                <a:lnTo>
                  <a:pt x="514269" y="228301"/>
                </a:lnTo>
                <a:lnTo>
                  <a:pt x="518641" y="223936"/>
                </a:lnTo>
                <a:lnTo>
                  <a:pt x="523994" y="221752"/>
                </a:lnTo>
                <a:lnTo>
                  <a:pt x="536701" y="221752"/>
                </a:lnTo>
                <a:lnTo>
                  <a:pt x="542101" y="223936"/>
                </a:lnTo>
                <a:lnTo>
                  <a:pt x="551036" y="232667"/>
                </a:lnTo>
                <a:lnTo>
                  <a:pt x="553265" y="237975"/>
                </a:lnTo>
                <a:lnTo>
                  <a:pt x="553265" y="250477"/>
                </a:lnTo>
                <a:lnTo>
                  <a:pt x="551036" y="255735"/>
                </a:lnTo>
                <a:lnTo>
                  <a:pt x="542206" y="264169"/>
                </a:lnTo>
                <a:lnTo>
                  <a:pt x="536796" y="266252"/>
                </a:lnTo>
                <a:close/>
              </a:path>
              <a:path w="942340" h="266700">
                <a:moveTo>
                  <a:pt x="751842" y="177551"/>
                </a:moveTo>
                <a:lnTo>
                  <a:pt x="576668" y="177551"/>
                </a:lnTo>
                <a:lnTo>
                  <a:pt x="576668" y="161477"/>
                </a:lnTo>
                <a:lnTo>
                  <a:pt x="707636" y="0"/>
                </a:lnTo>
                <a:lnTo>
                  <a:pt x="722819" y="0"/>
                </a:lnTo>
                <a:lnTo>
                  <a:pt x="722819" y="70543"/>
                </a:lnTo>
                <a:lnTo>
                  <a:pt x="686653" y="70543"/>
                </a:lnTo>
                <a:lnTo>
                  <a:pt x="626531" y="145851"/>
                </a:lnTo>
                <a:lnTo>
                  <a:pt x="751842" y="145851"/>
                </a:lnTo>
                <a:lnTo>
                  <a:pt x="751842" y="177551"/>
                </a:lnTo>
                <a:close/>
              </a:path>
              <a:path w="942340" h="266700">
                <a:moveTo>
                  <a:pt x="722819" y="145851"/>
                </a:moveTo>
                <a:lnTo>
                  <a:pt x="686653" y="145851"/>
                </a:lnTo>
                <a:lnTo>
                  <a:pt x="686653" y="70543"/>
                </a:lnTo>
                <a:lnTo>
                  <a:pt x="722819" y="70543"/>
                </a:lnTo>
                <a:lnTo>
                  <a:pt x="722819" y="145851"/>
                </a:lnTo>
                <a:close/>
              </a:path>
              <a:path w="942340" h="266700">
                <a:moveTo>
                  <a:pt x="722819" y="263276"/>
                </a:moveTo>
                <a:lnTo>
                  <a:pt x="686653" y="263276"/>
                </a:lnTo>
                <a:lnTo>
                  <a:pt x="686653" y="177551"/>
                </a:lnTo>
                <a:lnTo>
                  <a:pt x="722819" y="177551"/>
                </a:lnTo>
                <a:lnTo>
                  <a:pt x="722819" y="263276"/>
                </a:lnTo>
                <a:close/>
              </a:path>
              <a:path w="942340" h="266700">
                <a:moveTo>
                  <a:pt x="942341" y="177551"/>
                </a:moveTo>
                <a:lnTo>
                  <a:pt x="767167" y="177551"/>
                </a:lnTo>
                <a:lnTo>
                  <a:pt x="767167" y="161477"/>
                </a:lnTo>
                <a:lnTo>
                  <a:pt x="898136" y="0"/>
                </a:lnTo>
                <a:lnTo>
                  <a:pt x="913319" y="0"/>
                </a:lnTo>
                <a:lnTo>
                  <a:pt x="913319" y="70543"/>
                </a:lnTo>
                <a:lnTo>
                  <a:pt x="877152" y="70543"/>
                </a:lnTo>
                <a:lnTo>
                  <a:pt x="817030" y="145851"/>
                </a:lnTo>
                <a:lnTo>
                  <a:pt x="942341" y="145851"/>
                </a:lnTo>
                <a:lnTo>
                  <a:pt x="942341" y="177551"/>
                </a:lnTo>
                <a:close/>
              </a:path>
              <a:path w="942340" h="266700">
                <a:moveTo>
                  <a:pt x="913319" y="145851"/>
                </a:moveTo>
                <a:lnTo>
                  <a:pt x="877152" y="145851"/>
                </a:lnTo>
                <a:lnTo>
                  <a:pt x="877152" y="70543"/>
                </a:lnTo>
                <a:lnTo>
                  <a:pt x="913319" y="70543"/>
                </a:lnTo>
                <a:lnTo>
                  <a:pt x="913319" y="145851"/>
                </a:lnTo>
                <a:close/>
              </a:path>
              <a:path w="942340" h="266700">
                <a:moveTo>
                  <a:pt x="913319" y="263276"/>
                </a:moveTo>
                <a:lnTo>
                  <a:pt x="877152" y="263276"/>
                </a:lnTo>
                <a:lnTo>
                  <a:pt x="877152" y="177551"/>
                </a:lnTo>
                <a:lnTo>
                  <a:pt x="913319" y="177551"/>
                </a:lnTo>
                <a:lnTo>
                  <a:pt x="913319" y="2632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68488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8687712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120155"/>
            <a:ext cx="6252364" cy="3475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75815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371" y="3802677"/>
            <a:ext cx="7196309" cy="35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06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737992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117173"/>
            <a:ext cx="9961171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75815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6039" y="3802972"/>
            <a:ext cx="2964912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45798" y="3806401"/>
            <a:ext cx="3720057" cy="3475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972831" y="3802972"/>
            <a:ext cx="1228090" cy="266700"/>
          </a:xfrm>
          <a:custGeom>
            <a:avLst/>
            <a:gdLst/>
            <a:ahLst/>
            <a:cxnLst/>
            <a:rect l="l" t="t" r="r" b="b"/>
            <a:pathLst>
              <a:path w="1228090" h="266700">
                <a:moveTo>
                  <a:pt x="58340" y="92125"/>
                </a:moveTo>
                <a:lnTo>
                  <a:pt x="24555" y="92125"/>
                </a:lnTo>
                <a:lnTo>
                  <a:pt x="24555" y="81857"/>
                </a:lnTo>
                <a:lnTo>
                  <a:pt x="34436" y="31826"/>
                </a:lnTo>
                <a:lnTo>
                  <a:pt x="72396" y="1275"/>
                </a:lnTo>
                <a:lnTo>
                  <a:pt x="84238" y="0"/>
                </a:lnTo>
                <a:lnTo>
                  <a:pt x="91277" y="0"/>
                </a:lnTo>
                <a:lnTo>
                  <a:pt x="99659" y="1142"/>
                </a:lnTo>
                <a:lnTo>
                  <a:pt x="109384" y="3428"/>
                </a:lnTo>
                <a:lnTo>
                  <a:pt x="109384" y="33489"/>
                </a:lnTo>
                <a:lnTo>
                  <a:pt x="93763" y="33489"/>
                </a:lnTo>
                <a:lnTo>
                  <a:pt x="84553" y="34159"/>
                </a:lnTo>
                <a:lnTo>
                  <a:pt x="58824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1228090" h="266700">
                <a:moveTo>
                  <a:pt x="109384" y="36461"/>
                </a:moveTo>
                <a:lnTo>
                  <a:pt x="103927" y="34480"/>
                </a:lnTo>
                <a:lnTo>
                  <a:pt x="98726" y="33489"/>
                </a:lnTo>
                <a:lnTo>
                  <a:pt x="109384" y="33489"/>
                </a:lnTo>
                <a:lnTo>
                  <a:pt x="109384" y="36461"/>
                </a:lnTo>
                <a:close/>
              </a:path>
              <a:path w="1228090" h="266700">
                <a:moveTo>
                  <a:pt x="88849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49" y="92125"/>
                </a:lnTo>
                <a:lnTo>
                  <a:pt x="88849" y="122634"/>
                </a:lnTo>
                <a:close/>
              </a:path>
              <a:path w="1228090" h="266700">
                <a:moveTo>
                  <a:pt x="58340" y="263280"/>
                </a:moveTo>
                <a:lnTo>
                  <a:pt x="24555" y="263280"/>
                </a:lnTo>
                <a:lnTo>
                  <a:pt x="24555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1228090" h="266700">
                <a:moveTo>
                  <a:pt x="172640" y="266251"/>
                </a:moveTo>
                <a:lnTo>
                  <a:pt x="136296" y="253775"/>
                </a:lnTo>
                <a:lnTo>
                  <a:pt x="116791" y="217773"/>
                </a:lnTo>
                <a:lnTo>
                  <a:pt x="115042" y="190204"/>
                </a:lnTo>
                <a:lnTo>
                  <a:pt x="115042" y="92125"/>
                </a:lnTo>
                <a:lnTo>
                  <a:pt x="148980" y="92125"/>
                </a:lnTo>
                <a:lnTo>
                  <a:pt x="148997" y="190204"/>
                </a:lnTo>
                <a:lnTo>
                  <a:pt x="149462" y="202213"/>
                </a:lnTo>
                <a:lnTo>
                  <a:pt x="174856" y="237454"/>
                </a:lnTo>
                <a:lnTo>
                  <a:pt x="183803" y="238124"/>
                </a:lnTo>
                <a:lnTo>
                  <a:pt x="258660" y="238124"/>
                </a:lnTo>
                <a:lnTo>
                  <a:pt x="258660" y="241553"/>
                </a:lnTo>
                <a:lnTo>
                  <a:pt x="224875" y="241553"/>
                </a:lnTo>
                <a:lnTo>
                  <a:pt x="219258" y="247039"/>
                </a:lnTo>
                <a:lnTo>
                  <a:pt x="213269" y="251895"/>
                </a:lnTo>
                <a:lnTo>
                  <a:pt x="180014" y="265749"/>
                </a:lnTo>
                <a:lnTo>
                  <a:pt x="181050" y="265749"/>
                </a:lnTo>
                <a:lnTo>
                  <a:pt x="172640" y="266251"/>
                </a:lnTo>
                <a:close/>
              </a:path>
              <a:path w="1228090" h="266700">
                <a:moveTo>
                  <a:pt x="258660" y="238124"/>
                </a:moveTo>
                <a:lnTo>
                  <a:pt x="183803" y="238124"/>
                </a:lnTo>
                <a:lnTo>
                  <a:pt x="195410" y="236645"/>
                </a:lnTo>
                <a:lnTo>
                  <a:pt x="206274" y="232097"/>
                </a:lnTo>
                <a:lnTo>
                  <a:pt x="215947" y="224815"/>
                </a:lnTo>
                <a:lnTo>
                  <a:pt x="224875" y="214464"/>
                </a:lnTo>
                <a:lnTo>
                  <a:pt x="224875" y="92125"/>
                </a:lnTo>
                <a:lnTo>
                  <a:pt x="258660" y="92125"/>
                </a:lnTo>
                <a:lnTo>
                  <a:pt x="258660" y="238124"/>
                </a:lnTo>
                <a:close/>
              </a:path>
              <a:path w="1228090" h="266700">
                <a:moveTo>
                  <a:pt x="258660" y="263280"/>
                </a:moveTo>
                <a:lnTo>
                  <a:pt x="224875" y="263280"/>
                </a:lnTo>
                <a:lnTo>
                  <a:pt x="224875" y="241553"/>
                </a:lnTo>
                <a:lnTo>
                  <a:pt x="258660" y="241553"/>
                </a:lnTo>
                <a:lnTo>
                  <a:pt x="258660" y="263280"/>
                </a:lnTo>
                <a:close/>
              </a:path>
              <a:path w="1228090" h="266700">
                <a:moveTo>
                  <a:pt x="438985" y="113852"/>
                </a:moveTo>
                <a:lnTo>
                  <a:pt x="340222" y="113852"/>
                </a:lnTo>
                <a:lnTo>
                  <a:pt x="351922" y="102850"/>
                </a:lnTo>
                <a:lnTo>
                  <a:pt x="364404" y="94992"/>
                </a:lnTo>
                <a:lnTo>
                  <a:pt x="377668" y="90277"/>
                </a:lnTo>
                <a:lnTo>
                  <a:pt x="391714" y="88706"/>
                </a:lnTo>
                <a:lnTo>
                  <a:pt x="399603" y="89227"/>
                </a:lnTo>
                <a:lnTo>
                  <a:pt x="433647" y="106898"/>
                </a:lnTo>
                <a:lnTo>
                  <a:pt x="438985" y="113852"/>
                </a:lnTo>
                <a:close/>
              </a:path>
              <a:path w="1228090" h="266700">
                <a:moveTo>
                  <a:pt x="340222" y="263280"/>
                </a:moveTo>
                <a:lnTo>
                  <a:pt x="305542" y="263280"/>
                </a:lnTo>
                <a:lnTo>
                  <a:pt x="305542" y="92125"/>
                </a:lnTo>
                <a:lnTo>
                  <a:pt x="340222" y="92125"/>
                </a:lnTo>
                <a:lnTo>
                  <a:pt x="340222" y="113852"/>
                </a:lnTo>
                <a:lnTo>
                  <a:pt x="438985" y="113852"/>
                </a:lnTo>
                <a:lnTo>
                  <a:pt x="440813" y="116985"/>
                </a:lnTo>
                <a:lnTo>
                  <a:pt x="380999" y="116985"/>
                </a:lnTo>
                <a:lnTo>
                  <a:pt x="369406" y="118491"/>
                </a:lnTo>
                <a:lnTo>
                  <a:pt x="358746" y="123010"/>
                </a:lnTo>
                <a:lnTo>
                  <a:pt x="349018" y="130543"/>
                </a:lnTo>
                <a:lnTo>
                  <a:pt x="340222" y="141093"/>
                </a:lnTo>
                <a:lnTo>
                  <a:pt x="340222" y="263280"/>
                </a:lnTo>
                <a:close/>
              </a:path>
              <a:path w="1228090" h="266700">
                <a:moveTo>
                  <a:pt x="449607" y="263280"/>
                </a:moveTo>
                <a:lnTo>
                  <a:pt x="415679" y="263280"/>
                </a:lnTo>
                <a:lnTo>
                  <a:pt x="415661" y="165353"/>
                </a:lnTo>
                <a:lnTo>
                  <a:pt x="415176" y="153631"/>
                </a:lnTo>
                <a:lnTo>
                  <a:pt x="397034" y="119809"/>
                </a:lnTo>
                <a:lnTo>
                  <a:pt x="380999" y="116985"/>
                </a:lnTo>
                <a:lnTo>
                  <a:pt x="440813" y="116985"/>
                </a:lnTo>
                <a:lnTo>
                  <a:pt x="449607" y="165353"/>
                </a:lnTo>
                <a:lnTo>
                  <a:pt x="449607" y="263280"/>
                </a:lnTo>
                <a:close/>
              </a:path>
              <a:path w="1228090" h="266700">
                <a:moveTo>
                  <a:pt x="575366" y="266251"/>
                </a:moveTo>
                <a:lnTo>
                  <a:pt x="524219" y="252858"/>
                </a:lnTo>
                <a:lnTo>
                  <a:pt x="493364" y="214574"/>
                </a:lnTo>
                <a:lnTo>
                  <a:pt x="487412" y="178593"/>
                </a:lnTo>
                <a:lnTo>
                  <a:pt x="488862" y="159403"/>
                </a:lnTo>
                <a:lnTo>
                  <a:pt x="510624" y="113556"/>
                </a:lnTo>
                <a:lnTo>
                  <a:pt x="553740" y="90259"/>
                </a:lnTo>
                <a:lnTo>
                  <a:pt x="571794" y="88706"/>
                </a:lnTo>
                <a:lnTo>
                  <a:pt x="580623" y="88706"/>
                </a:lnTo>
                <a:lnTo>
                  <a:pt x="621505" y="100612"/>
                </a:lnTo>
                <a:lnTo>
                  <a:pt x="621505" y="120405"/>
                </a:lnTo>
                <a:lnTo>
                  <a:pt x="573880" y="120405"/>
                </a:lnTo>
                <a:lnTo>
                  <a:pt x="562932" y="121409"/>
                </a:lnTo>
                <a:lnTo>
                  <a:pt x="529846" y="145069"/>
                </a:lnTo>
                <a:lnTo>
                  <a:pt x="521645" y="177555"/>
                </a:lnTo>
                <a:lnTo>
                  <a:pt x="522630" y="189981"/>
                </a:lnTo>
                <a:lnTo>
                  <a:pt x="546076" y="225933"/>
                </a:lnTo>
                <a:lnTo>
                  <a:pt x="580423" y="234552"/>
                </a:lnTo>
                <a:lnTo>
                  <a:pt x="625229" y="234552"/>
                </a:lnTo>
                <a:lnTo>
                  <a:pt x="625229" y="256726"/>
                </a:lnTo>
                <a:lnTo>
                  <a:pt x="612565" y="260895"/>
                </a:lnTo>
                <a:lnTo>
                  <a:pt x="600033" y="263871"/>
                </a:lnTo>
                <a:lnTo>
                  <a:pt x="587633" y="265656"/>
                </a:lnTo>
                <a:lnTo>
                  <a:pt x="575366" y="266251"/>
                </a:lnTo>
                <a:close/>
              </a:path>
              <a:path w="1228090" h="266700">
                <a:moveTo>
                  <a:pt x="621505" y="136778"/>
                </a:moveTo>
                <a:lnTo>
                  <a:pt x="608873" y="129615"/>
                </a:lnTo>
                <a:lnTo>
                  <a:pt x="596430" y="124421"/>
                </a:lnTo>
                <a:lnTo>
                  <a:pt x="584985" y="121409"/>
                </a:lnTo>
                <a:lnTo>
                  <a:pt x="573880" y="120405"/>
                </a:lnTo>
                <a:lnTo>
                  <a:pt x="621505" y="120405"/>
                </a:lnTo>
                <a:lnTo>
                  <a:pt x="621505" y="136778"/>
                </a:lnTo>
                <a:close/>
              </a:path>
              <a:path w="1228090" h="266700">
                <a:moveTo>
                  <a:pt x="625229" y="234552"/>
                </a:moveTo>
                <a:lnTo>
                  <a:pt x="580423" y="234552"/>
                </a:lnTo>
                <a:lnTo>
                  <a:pt x="590537" y="233846"/>
                </a:lnTo>
                <a:lnTo>
                  <a:pt x="601376" y="231728"/>
                </a:lnTo>
                <a:lnTo>
                  <a:pt x="612940" y="228195"/>
                </a:lnTo>
                <a:lnTo>
                  <a:pt x="625229" y="223246"/>
                </a:lnTo>
                <a:lnTo>
                  <a:pt x="625229" y="234552"/>
                </a:lnTo>
                <a:close/>
              </a:path>
              <a:path w="1228090" h="266700">
                <a:moveTo>
                  <a:pt x="757416" y="122634"/>
                </a:moveTo>
                <a:lnTo>
                  <a:pt x="639697" y="122634"/>
                </a:lnTo>
                <a:lnTo>
                  <a:pt x="639697" y="119214"/>
                </a:lnTo>
                <a:lnTo>
                  <a:pt x="703400" y="56702"/>
                </a:lnTo>
                <a:lnTo>
                  <a:pt x="703400" y="92125"/>
                </a:lnTo>
                <a:lnTo>
                  <a:pt x="757416" y="92125"/>
                </a:lnTo>
                <a:lnTo>
                  <a:pt x="757416" y="122634"/>
                </a:lnTo>
                <a:close/>
              </a:path>
              <a:path w="1228090" h="266700">
                <a:moveTo>
                  <a:pt x="723641" y="266251"/>
                </a:moveTo>
                <a:lnTo>
                  <a:pt x="684941" y="252716"/>
                </a:lnTo>
                <a:lnTo>
                  <a:pt x="669593" y="209216"/>
                </a:lnTo>
                <a:lnTo>
                  <a:pt x="669463" y="122634"/>
                </a:lnTo>
                <a:lnTo>
                  <a:pt x="703400" y="122634"/>
                </a:lnTo>
                <a:lnTo>
                  <a:pt x="703400" y="206577"/>
                </a:lnTo>
                <a:lnTo>
                  <a:pt x="704916" y="219404"/>
                </a:lnTo>
                <a:lnTo>
                  <a:pt x="709464" y="228566"/>
                </a:lnTo>
                <a:lnTo>
                  <a:pt x="717043" y="234063"/>
                </a:lnTo>
                <a:lnTo>
                  <a:pt x="727651" y="235895"/>
                </a:lnTo>
                <a:lnTo>
                  <a:pt x="766199" y="235895"/>
                </a:lnTo>
                <a:lnTo>
                  <a:pt x="766199" y="255240"/>
                </a:lnTo>
                <a:lnTo>
                  <a:pt x="756230" y="260059"/>
                </a:lnTo>
                <a:lnTo>
                  <a:pt x="745813" y="263500"/>
                </a:lnTo>
                <a:lnTo>
                  <a:pt x="734949" y="265564"/>
                </a:lnTo>
                <a:lnTo>
                  <a:pt x="723641" y="266251"/>
                </a:lnTo>
                <a:close/>
              </a:path>
              <a:path w="1228090" h="266700">
                <a:moveTo>
                  <a:pt x="766199" y="235895"/>
                </a:moveTo>
                <a:lnTo>
                  <a:pt x="727651" y="235895"/>
                </a:lnTo>
                <a:lnTo>
                  <a:pt x="736929" y="235133"/>
                </a:lnTo>
                <a:lnTo>
                  <a:pt x="746446" y="232845"/>
                </a:lnTo>
                <a:lnTo>
                  <a:pt x="756203" y="229032"/>
                </a:lnTo>
                <a:lnTo>
                  <a:pt x="766199" y="223694"/>
                </a:lnTo>
                <a:lnTo>
                  <a:pt x="766199" y="235895"/>
                </a:lnTo>
                <a:close/>
              </a:path>
              <a:path w="1228090" h="266700">
                <a:moveTo>
                  <a:pt x="813652" y="60131"/>
                </a:moveTo>
                <a:lnTo>
                  <a:pt x="802841" y="60131"/>
                </a:lnTo>
                <a:lnTo>
                  <a:pt x="798221" y="58150"/>
                </a:lnTo>
                <a:lnTo>
                  <a:pt x="794259" y="54178"/>
                </a:lnTo>
                <a:lnTo>
                  <a:pt x="790287" y="50110"/>
                </a:lnTo>
                <a:lnTo>
                  <a:pt x="788306" y="45396"/>
                </a:lnTo>
                <a:lnTo>
                  <a:pt x="788433" y="34480"/>
                </a:lnTo>
                <a:lnTo>
                  <a:pt x="790287" y="30165"/>
                </a:lnTo>
                <a:lnTo>
                  <a:pt x="798438" y="22031"/>
                </a:lnTo>
                <a:lnTo>
                  <a:pt x="802841" y="20097"/>
                </a:lnTo>
                <a:lnTo>
                  <a:pt x="813652" y="20097"/>
                </a:lnTo>
                <a:lnTo>
                  <a:pt x="818414" y="22031"/>
                </a:lnTo>
                <a:lnTo>
                  <a:pt x="826349" y="29765"/>
                </a:lnTo>
                <a:lnTo>
                  <a:pt x="828339" y="34480"/>
                </a:lnTo>
                <a:lnTo>
                  <a:pt x="828339" y="45396"/>
                </a:lnTo>
                <a:lnTo>
                  <a:pt x="826389" y="50110"/>
                </a:lnTo>
                <a:lnTo>
                  <a:pt x="822382" y="54178"/>
                </a:lnTo>
                <a:lnTo>
                  <a:pt x="818414" y="58150"/>
                </a:lnTo>
                <a:lnTo>
                  <a:pt x="813652" y="60131"/>
                </a:lnTo>
                <a:close/>
              </a:path>
              <a:path w="1228090" h="266700">
                <a:moveTo>
                  <a:pt x="825215" y="263280"/>
                </a:moveTo>
                <a:lnTo>
                  <a:pt x="791278" y="263280"/>
                </a:lnTo>
                <a:lnTo>
                  <a:pt x="791278" y="92125"/>
                </a:lnTo>
                <a:lnTo>
                  <a:pt x="825215" y="92125"/>
                </a:lnTo>
                <a:lnTo>
                  <a:pt x="825215" y="263280"/>
                </a:lnTo>
                <a:close/>
              </a:path>
              <a:path w="1228090" h="266700">
                <a:moveTo>
                  <a:pt x="954431" y="266251"/>
                </a:moveTo>
                <a:lnTo>
                  <a:pt x="903870" y="252275"/>
                </a:lnTo>
                <a:lnTo>
                  <a:pt x="870716" y="213463"/>
                </a:lnTo>
                <a:lnTo>
                  <a:pt x="864307" y="178593"/>
                </a:lnTo>
                <a:lnTo>
                  <a:pt x="865811" y="161994"/>
                </a:lnTo>
                <a:lnTo>
                  <a:pt x="865868" y="161370"/>
                </a:lnTo>
                <a:lnTo>
                  <a:pt x="870630" y="145372"/>
                </a:lnTo>
                <a:lnTo>
                  <a:pt x="870753" y="144960"/>
                </a:lnTo>
                <a:lnTo>
                  <a:pt x="904213" y="105830"/>
                </a:lnTo>
                <a:lnTo>
                  <a:pt x="955917" y="91677"/>
                </a:lnTo>
                <a:lnTo>
                  <a:pt x="974546" y="93251"/>
                </a:lnTo>
                <a:lnTo>
                  <a:pt x="991582" y="97969"/>
                </a:lnTo>
                <a:lnTo>
                  <a:pt x="1006936" y="105830"/>
                </a:lnTo>
                <a:lnTo>
                  <a:pt x="1020811" y="116985"/>
                </a:lnTo>
                <a:lnTo>
                  <a:pt x="1025213" y="122186"/>
                </a:lnTo>
                <a:lnTo>
                  <a:pt x="954136" y="122186"/>
                </a:lnTo>
                <a:lnTo>
                  <a:pt x="942477" y="123191"/>
                </a:lnTo>
                <a:lnTo>
                  <a:pt x="907287" y="146758"/>
                </a:lnTo>
                <a:lnTo>
                  <a:pt x="899518" y="166922"/>
                </a:lnTo>
                <a:lnTo>
                  <a:pt x="899449" y="167175"/>
                </a:lnTo>
                <a:lnTo>
                  <a:pt x="898509" y="178593"/>
                </a:lnTo>
                <a:lnTo>
                  <a:pt x="898573" y="180231"/>
                </a:lnTo>
                <a:lnTo>
                  <a:pt x="899430" y="190325"/>
                </a:lnTo>
                <a:lnTo>
                  <a:pt x="922895" y="225764"/>
                </a:lnTo>
                <a:lnTo>
                  <a:pt x="955622" y="234552"/>
                </a:lnTo>
                <a:lnTo>
                  <a:pt x="1026917" y="234552"/>
                </a:lnTo>
                <a:lnTo>
                  <a:pt x="1020516" y="241848"/>
                </a:lnTo>
                <a:lnTo>
                  <a:pt x="1006560" y="252525"/>
                </a:lnTo>
                <a:lnTo>
                  <a:pt x="991120" y="260041"/>
                </a:lnTo>
                <a:lnTo>
                  <a:pt x="991311" y="260041"/>
                </a:lnTo>
                <a:lnTo>
                  <a:pt x="973622" y="264699"/>
                </a:lnTo>
                <a:lnTo>
                  <a:pt x="973859" y="264699"/>
                </a:lnTo>
                <a:lnTo>
                  <a:pt x="954431" y="266251"/>
                </a:lnTo>
                <a:close/>
              </a:path>
              <a:path w="1228090" h="266700">
                <a:moveTo>
                  <a:pt x="1026917" y="234552"/>
                </a:moveTo>
                <a:lnTo>
                  <a:pt x="955622" y="234552"/>
                </a:lnTo>
                <a:lnTo>
                  <a:pt x="967493" y="233575"/>
                </a:lnTo>
                <a:lnTo>
                  <a:pt x="978246" y="230646"/>
                </a:lnTo>
                <a:lnTo>
                  <a:pt x="1008344" y="200959"/>
                </a:lnTo>
                <a:lnTo>
                  <a:pt x="1011209" y="190753"/>
                </a:lnTo>
                <a:lnTo>
                  <a:pt x="1011329" y="190325"/>
                </a:lnTo>
                <a:lnTo>
                  <a:pt x="1012185" y="180231"/>
                </a:lnTo>
                <a:lnTo>
                  <a:pt x="1012260" y="179345"/>
                </a:lnTo>
                <a:lnTo>
                  <a:pt x="1012324" y="178593"/>
                </a:lnTo>
                <a:lnTo>
                  <a:pt x="1011314" y="167175"/>
                </a:lnTo>
                <a:lnTo>
                  <a:pt x="1011292" y="166922"/>
                </a:lnTo>
                <a:lnTo>
                  <a:pt x="1008195" y="156310"/>
                </a:lnTo>
                <a:lnTo>
                  <a:pt x="977129" y="126207"/>
                </a:lnTo>
                <a:lnTo>
                  <a:pt x="954136" y="122186"/>
                </a:lnTo>
                <a:lnTo>
                  <a:pt x="1025213" y="122186"/>
                </a:lnTo>
                <a:lnTo>
                  <a:pt x="1045090" y="161994"/>
                </a:lnTo>
                <a:lnTo>
                  <a:pt x="1046631" y="179345"/>
                </a:lnTo>
                <a:lnTo>
                  <a:pt x="1046709" y="180231"/>
                </a:lnTo>
                <a:lnTo>
                  <a:pt x="1045146" y="197176"/>
                </a:lnTo>
                <a:lnTo>
                  <a:pt x="1045072" y="197980"/>
                </a:lnTo>
                <a:lnTo>
                  <a:pt x="1040160" y="214165"/>
                </a:lnTo>
                <a:lnTo>
                  <a:pt x="1031974" y="228788"/>
                </a:lnTo>
                <a:lnTo>
                  <a:pt x="1026917" y="234552"/>
                </a:lnTo>
                <a:close/>
              </a:path>
              <a:path w="1228090" h="266700">
                <a:moveTo>
                  <a:pt x="1216985" y="113852"/>
                </a:moveTo>
                <a:lnTo>
                  <a:pt x="1118213" y="113852"/>
                </a:lnTo>
                <a:lnTo>
                  <a:pt x="1129918" y="102850"/>
                </a:lnTo>
                <a:lnTo>
                  <a:pt x="1142403" y="94992"/>
                </a:lnTo>
                <a:lnTo>
                  <a:pt x="1155668" y="90277"/>
                </a:lnTo>
                <a:lnTo>
                  <a:pt x="1169715" y="88706"/>
                </a:lnTo>
                <a:lnTo>
                  <a:pt x="1177602" y="89227"/>
                </a:lnTo>
                <a:lnTo>
                  <a:pt x="1211644" y="106898"/>
                </a:lnTo>
                <a:lnTo>
                  <a:pt x="1216985" y="113852"/>
                </a:lnTo>
                <a:close/>
              </a:path>
              <a:path w="1228090" h="266700">
                <a:moveTo>
                  <a:pt x="1118213" y="263280"/>
                </a:moveTo>
                <a:lnTo>
                  <a:pt x="1083542" y="263280"/>
                </a:lnTo>
                <a:lnTo>
                  <a:pt x="1083542" y="92125"/>
                </a:lnTo>
                <a:lnTo>
                  <a:pt x="1118213" y="92125"/>
                </a:lnTo>
                <a:lnTo>
                  <a:pt x="1118213" y="113852"/>
                </a:lnTo>
                <a:lnTo>
                  <a:pt x="1216985" y="113852"/>
                </a:lnTo>
                <a:lnTo>
                  <a:pt x="1218813" y="116985"/>
                </a:lnTo>
                <a:lnTo>
                  <a:pt x="1158999" y="116985"/>
                </a:lnTo>
                <a:lnTo>
                  <a:pt x="1147407" y="118491"/>
                </a:lnTo>
                <a:lnTo>
                  <a:pt x="1136745" y="123010"/>
                </a:lnTo>
                <a:lnTo>
                  <a:pt x="1127014" y="130543"/>
                </a:lnTo>
                <a:lnTo>
                  <a:pt x="1118213" y="141093"/>
                </a:lnTo>
                <a:lnTo>
                  <a:pt x="1118213" y="263280"/>
                </a:lnTo>
                <a:close/>
              </a:path>
              <a:path w="1228090" h="266700">
                <a:moveTo>
                  <a:pt x="1227608" y="263280"/>
                </a:moveTo>
                <a:lnTo>
                  <a:pt x="1193670" y="263280"/>
                </a:lnTo>
                <a:lnTo>
                  <a:pt x="1193652" y="165353"/>
                </a:lnTo>
                <a:lnTo>
                  <a:pt x="1193168" y="153631"/>
                </a:lnTo>
                <a:lnTo>
                  <a:pt x="1175030" y="119809"/>
                </a:lnTo>
                <a:lnTo>
                  <a:pt x="1158999" y="116985"/>
                </a:lnTo>
                <a:lnTo>
                  <a:pt x="1218813" y="116985"/>
                </a:lnTo>
                <a:lnTo>
                  <a:pt x="1227608" y="165353"/>
                </a:lnTo>
                <a:lnTo>
                  <a:pt x="1227608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25892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737992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776316"/>
            <a:ext cx="11543665" cy="4492625"/>
          </a:xfrm>
          <a:prstGeom prst="rect">
            <a:avLst/>
          </a:prstGeom>
        </p:spPr>
        <p:txBody>
          <a:bodyPr vert="horz" wrap="square" lIns="0" tIns="224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sklearn.metrics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mean_squared_error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housing_predictions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lin_reg.predict(housing_prepared)</a:t>
            </a:r>
            <a:endParaRPr sz="2800">
              <a:latin typeface="Consolas"/>
              <a:cs typeface="Consolas"/>
            </a:endParaRPr>
          </a:p>
          <a:p>
            <a:pPr marL="12700" marR="2152015">
              <a:lnSpc>
                <a:spcPts val="5020"/>
              </a:lnSpc>
              <a:spcBef>
                <a:spcPts val="44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lin_mse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mean_squared_error(housing_labels, housing_predictions)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lin_rmse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np.sqrt(lin_mse)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lin_rmse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68628.413493824875</a:t>
            </a:r>
            <a:endParaRPr sz="28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29865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8284948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920079"/>
            <a:ext cx="4627245" cy="10731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lin_rmse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68628.413493824875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398" y="4558376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4688795"/>
            <a:ext cx="5824673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006" y="5212669"/>
            <a:ext cx="6851176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8749" y="5898468"/>
            <a:ext cx="5044296" cy="30837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98596" y="4853650"/>
            <a:ext cx="255904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5652" y="6584267"/>
            <a:ext cx="9331614" cy="3504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9371" y="7270065"/>
            <a:ext cx="2800787" cy="35049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41398" y="6911047"/>
            <a:ext cx="713105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8006" y="7955863"/>
            <a:ext cx="5432401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7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791138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0858" y="3282527"/>
            <a:ext cx="3146110" cy="3470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3148679"/>
            <a:ext cx="11155680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84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71170" algn="l"/>
              </a:tabLst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drop()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30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</a:pPr>
            <a:r>
              <a:rPr sz="28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b="1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sample_incomplete_rows.drop("total_bedrooms",</a:t>
            </a:r>
            <a:r>
              <a:rPr sz="28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axis=1)</a:t>
            </a:r>
            <a:endParaRPr sz="2800">
              <a:latin typeface="Consolas"/>
              <a:cs typeface="Consolas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7197" y="8719796"/>
            <a:ext cx="5509039" cy="33694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7948" y="5291964"/>
            <a:ext cx="11988875" cy="28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450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8284948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250" y="3116878"/>
            <a:ext cx="3885595" cy="350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128" y="3802972"/>
            <a:ext cx="5349058" cy="3509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344395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844" y="4488770"/>
            <a:ext cx="6366184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4644" y="5860368"/>
            <a:ext cx="9518343" cy="3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24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6982741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425" y="3279098"/>
            <a:ext cx="9501043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920079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3967878"/>
            <a:ext cx="9051113" cy="2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68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6982741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758154"/>
            <a:ext cx="10483850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sklearn.tree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DecisionTreeRegressor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tree_reg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DecisionTreeRegressor()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20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tree_reg.fit(housing_prepared,</a:t>
            </a:r>
            <a:r>
              <a:rPr sz="3000" spc="-20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housing_labels)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647477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6982741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5389" y="3117173"/>
            <a:ext cx="4866446" cy="3509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2923" y="3824063"/>
            <a:ext cx="11739245" cy="3854450"/>
          </a:xfrm>
          <a:prstGeom prst="rect">
            <a:avLst/>
          </a:prstGeom>
        </p:spPr>
        <p:txBody>
          <a:bodyPr vert="horz" wrap="square" lIns="0" tIns="224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housing_predictions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tree_reg.predict(housing_prepared)</a:t>
            </a:r>
            <a:endParaRPr sz="2800">
              <a:latin typeface="Consolas"/>
              <a:cs typeface="Consolas"/>
            </a:endParaRPr>
          </a:p>
          <a:p>
            <a:pPr marL="12700" marR="2152015">
              <a:lnSpc>
                <a:spcPts val="5020"/>
              </a:lnSpc>
              <a:spcBef>
                <a:spcPts val="44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tree_mse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mean_squared_error(housing_labels, housing_predictions)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tree_rmse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np.sqrt(tree_mse)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tree_rmse</a:t>
            </a:r>
            <a:endParaRPr sz="2800">
              <a:latin typeface="Consolas"/>
              <a:cs typeface="Consolas"/>
            </a:endParaRPr>
          </a:p>
          <a:p>
            <a:pPr marL="4785995">
              <a:lnSpc>
                <a:spcPct val="100000"/>
              </a:lnSpc>
              <a:spcBef>
                <a:spcPts val="1665"/>
              </a:spcBef>
            </a:pPr>
            <a:r>
              <a:rPr sz="2800" b="1" dirty="0">
                <a:solidFill>
                  <a:srgbClr val="606060"/>
                </a:solidFill>
                <a:latin typeface="Consolas"/>
                <a:cs typeface="Consolas"/>
              </a:rPr>
              <a:t>Output</a:t>
            </a:r>
            <a:r>
              <a:rPr sz="2800" b="1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b="1" dirty="0">
                <a:solidFill>
                  <a:srgbClr val="606060"/>
                </a:solidFill>
                <a:latin typeface="Consolas"/>
                <a:cs typeface="Consolas"/>
              </a:rPr>
              <a:t>-</a:t>
            </a:r>
            <a:r>
              <a:rPr sz="2800" b="1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b="1" spc="-25" dirty="0">
                <a:solidFill>
                  <a:srgbClr val="606060"/>
                </a:solidFill>
                <a:latin typeface="Consolas"/>
                <a:cs typeface="Consolas"/>
              </a:rPr>
              <a:t>0.0</a:t>
            </a:r>
            <a:endParaRPr sz="28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67969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6982741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5389" y="3117173"/>
            <a:ext cx="4866446" cy="3509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2923" y="3824063"/>
            <a:ext cx="11739245" cy="3854450"/>
          </a:xfrm>
          <a:prstGeom prst="rect">
            <a:avLst/>
          </a:prstGeom>
        </p:spPr>
        <p:txBody>
          <a:bodyPr vert="horz" wrap="square" lIns="0" tIns="224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housing_predictions</a:t>
            </a:r>
            <a:r>
              <a:rPr sz="28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tree_reg.predict(housing_prepared)</a:t>
            </a:r>
            <a:endParaRPr sz="2800">
              <a:latin typeface="Consolas"/>
              <a:cs typeface="Consolas"/>
            </a:endParaRPr>
          </a:p>
          <a:p>
            <a:pPr marL="12700" marR="2152015">
              <a:lnSpc>
                <a:spcPts val="5020"/>
              </a:lnSpc>
              <a:spcBef>
                <a:spcPts val="44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tree_mse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mean_squared_error(housing_labels, housing_predictions)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tree_rmse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np.sqrt(tree_mse)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tree_rmse</a:t>
            </a:r>
            <a:endParaRPr sz="2800">
              <a:latin typeface="Consolas"/>
              <a:cs typeface="Consolas"/>
            </a:endParaRPr>
          </a:p>
          <a:p>
            <a:pPr marL="4785995">
              <a:lnSpc>
                <a:spcPct val="100000"/>
              </a:lnSpc>
              <a:spcBef>
                <a:spcPts val="1665"/>
              </a:spcBef>
            </a:pPr>
            <a:r>
              <a:rPr sz="2800" b="1" dirty="0">
                <a:solidFill>
                  <a:srgbClr val="606060"/>
                </a:solidFill>
                <a:latin typeface="Consolas"/>
                <a:cs typeface="Consolas"/>
              </a:rPr>
              <a:t>Output</a:t>
            </a:r>
            <a:r>
              <a:rPr sz="2800" b="1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b="1" dirty="0">
                <a:solidFill>
                  <a:srgbClr val="606060"/>
                </a:solidFill>
                <a:latin typeface="Consolas"/>
                <a:cs typeface="Consolas"/>
              </a:rPr>
              <a:t>-</a:t>
            </a:r>
            <a:r>
              <a:rPr sz="2800" b="1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b="1" spc="-25" dirty="0">
                <a:solidFill>
                  <a:srgbClr val="606060"/>
                </a:solidFill>
                <a:latin typeface="Consolas"/>
                <a:cs typeface="Consolas"/>
              </a:rPr>
              <a:t>0.0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74442" y="8055514"/>
            <a:ext cx="2326640" cy="556260"/>
          </a:xfrm>
          <a:custGeom>
            <a:avLst/>
            <a:gdLst/>
            <a:ahLst/>
            <a:cxnLst/>
            <a:rect l="l" t="t" r="r" b="b"/>
            <a:pathLst>
              <a:path w="2326640" h="556259">
                <a:moveTo>
                  <a:pt x="103584" y="421185"/>
                </a:moveTo>
                <a:lnTo>
                  <a:pt x="0" y="421185"/>
                </a:lnTo>
                <a:lnTo>
                  <a:pt x="0" y="5362"/>
                </a:lnTo>
                <a:lnTo>
                  <a:pt x="185737" y="5362"/>
                </a:lnTo>
                <a:lnTo>
                  <a:pt x="214535" y="7548"/>
                </a:lnTo>
                <a:lnTo>
                  <a:pt x="263647" y="25036"/>
                </a:lnTo>
                <a:lnTo>
                  <a:pt x="300498" y="58746"/>
                </a:lnTo>
                <a:lnTo>
                  <a:pt x="313136" y="81562"/>
                </a:lnTo>
                <a:lnTo>
                  <a:pt x="103584" y="81562"/>
                </a:lnTo>
                <a:lnTo>
                  <a:pt x="103584" y="176212"/>
                </a:lnTo>
                <a:lnTo>
                  <a:pt x="308081" y="176212"/>
                </a:lnTo>
                <a:lnTo>
                  <a:pt x="303904" y="184846"/>
                </a:lnTo>
                <a:lnTo>
                  <a:pt x="281579" y="208063"/>
                </a:lnTo>
                <a:lnTo>
                  <a:pt x="250326" y="226818"/>
                </a:lnTo>
                <a:lnTo>
                  <a:pt x="265890" y="236844"/>
                </a:lnTo>
                <a:lnTo>
                  <a:pt x="280532" y="252412"/>
                </a:lnTo>
                <a:lnTo>
                  <a:pt x="103584" y="252412"/>
                </a:lnTo>
                <a:lnTo>
                  <a:pt x="103584" y="421185"/>
                </a:lnTo>
                <a:close/>
              </a:path>
              <a:path w="2326640" h="556259">
                <a:moveTo>
                  <a:pt x="308081" y="176212"/>
                </a:moveTo>
                <a:lnTo>
                  <a:pt x="158352" y="176212"/>
                </a:lnTo>
                <a:lnTo>
                  <a:pt x="170768" y="175440"/>
                </a:lnTo>
                <a:lnTo>
                  <a:pt x="181827" y="173124"/>
                </a:lnTo>
                <a:lnTo>
                  <a:pt x="211372" y="148865"/>
                </a:lnTo>
                <a:lnTo>
                  <a:pt x="215207" y="128587"/>
                </a:lnTo>
                <a:lnTo>
                  <a:pt x="211505" y="108015"/>
                </a:lnTo>
                <a:lnTo>
                  <a:pt x="200398" y="93319"/>
                </a:lnTo>
                <a:lnTo>
                  <a:pt x="181887" y="84501"/>
                </a:lnTo>
                <a:lnTo>
                  <a:pt x="155971" y="81562"/>
                </a:lnTo>
                <a:lnTo>
                  <a:pt x="313136" y="81562"/>
                </a:lnTo>
                <a:lnTo>
                  <a:pt x="319400" y="101083"/>
                </a:lnTo>
                <a:lnTo>
                  <a:pt x="321763" y="125015"/>
                </a:lnTo>
                <a:lnTo>
                  <a:pt x="317318" y="157023"/>
                </a:lnTo>
                <a:lnTo>
                  <a:pt x="317298" y="157164"/>
                </a:lnTo>
                <a:lnTo>
                  <a:pt x="308081" y="176212"/>
                </a:lnTo>
                <a:close/>
              </a:path>
              <a:path w="2326640" h="556259">
                <a:moveTo>
                  <a:pt x="364330" y="421185"/>
                </a:moveTo>
                <a:lnTo>
                  <a:pt x="250326" y="421185"/>
                </a:lnTo>
                <a:lnTo>
                  <a:pt x="244328" y="408588"/>
                </a:lnTo>
                <a:lnTo>
                  <a:pt x="236451" y="391343"/>
                </a:lnTo>
                <a:lnTo>
                  <a:pt x="226694" y="369447"/>
                </a:lnTo>
                <a:lnTo>
                  <a:pt x="215055" y="342899"/>
                </a:lnTo>
                <a:lnTo>
                  <a:pt x="202927" y="316615"/>
                </a:lnTo>
                <a:lnTo>
                  <a:pt x="181346" y="279558"/>
                </a:lnTo>
                <a:lnTo>
                  <a:pt x="143458" y="253435"/>
                </a:lnTo>
                <a:lnTo>
                  <a:pt x="133349" y="252412"/>
                </a:lnTo>
                <a:lnTo>
                  <a:pt x="280532" y="252412"/>
                </a:lnTo>
                <a:lnTo>
                  <a:pt x="281025" y="252935"/>
                </a:lnTo>
                <a:lnTo>
                  <a:pt x="295730" y="275092"/>
                </a:lnTo>
                <a:lnTo>
                  <a:pt x="310009" y="303313"/>
                </a:lnTo>
                <a:lnTo>
                  <a:pt x="323954" y="334120"/>
                </a:lnTo>
                <a:lnTo>
                  <a:pt x="337655" y="364035"/>
                </a:lnTo>
                <a:lnTo>
                  <a:pt x="351114" y="393056"/>
                </a:lnTo>
                <a:lnTo>
                  <a:pt x="364330" y="421185"/>
                </a:lnTo>
                <a:close/>
              </a:path>
              <a:path w="2326640" h="556259">
                <a:moveTo>
                  <a:pt x="551553" y="426538"/>
                </a:moveTo>
                <a:lnTo>
                  <a:pt x="484882" y="416607"/>
                </a:lnTo>
                <a:lnTo>
                  <a:pt x="433091" y="386809"/>
                </a:lnTo>
                <a:lnTo>
                  <a:pt x="399825" y="340631"/>
                </a:lnTo>
                <a:lnTo>
                  <a:pt x="391570" y="312933"/>
                </a:lnTo>
                <a:lnTo>
                  <a:pt x="391506" y="312717"/>
                </a:lnTo>
                <a:lnTo>
                  <a:pt x="388733" y="281587"/>
                </a:lnTo>
                <a:lnTo>
                  <a:pt x="391338" y="250872"/>
                </a:lnTo>
                <a:lnTo>
                  <a:pt x="399153" y="223022"/>
                </a:lnTo>
                <a:lnTo>
                  <a:pt x="430405" y="175916"/>
                </a:lnTo>
                <a:lnTo>
                  <a:pt x="477811" y="144884"/>
                </a:lnTo>
                <a:lnTo>
                  <a:pt x="536675" y="134540"/>
                </a:lnTo>
                <a:lnTo>
                  <a:pt x="567656" y="137265"/>
                </a:lnTo>
                <a:lnTo>
                  <a:pt x="595718" y="145441"/>
                </a:lnTo>
                <a:lnTo>
                  <a:pt x="620862" y="159068"/>
                </a:lnTo>
                <a:lnTo>
                  <a:pt x="643088" y="178145"/>
                </a:lnTo>
                <a:lnTo>
                  <a:pt x="649994" y="187223"/>
                </a:lnTo>
                <a:lnTo>
                  <a:pt x="542923" y="187223"/>
                </a:lnTo>
                <a:lnTo>
                  <a:pt x="518681" y="191055"/>
                </a:lnTo>
                <a:lnTo>
                  <a:pt x="500431" y="202553"/>
                </a:lnTo>
                <a:lnTo>
                  <a:pt x="488173" y="221716"/>
                </a:lnTo>
                <a:lnTo>
                  <a:pt x="481906" y="248544"/>
                </a:lnTo>
                <a:lnTo>
                  <a:pt x="677894" y="248544"/>
                </a:lnTo>
                <a:lnTo>
                  <a:pt x="680506" y="260217"/>
                </a:lnTo>
                <a:lnTo>
                  <a:pt x="681931" y="294979"/>
                </a:lnTo>
                <a:lnTo>
                  <a:pt x="480116" y="294979"/>
                </a:lnTo>
                <a:lnTo>
                  <a:pt x="482784" y="312717"/>
                </a:lnTo>
                <a:lnTo>
                  <a:pt x="507205" y="353614"/>
                </a:lnTo>
                <a:lnTo>
                  <a:pt x="553192" y="372868"/>
                </a:lnTo>
                <a:lnTo>
                  <a:pt x="572689" y="374150"/>
                </a:lnTo>
                <a:lnTo>
                  <a:pt x="676864" y="374150"/>
                </a:lnTo>
                <a:lnTo>
                  <a:pt x="676864" y="389628"/>
                </a:lnTo>
                <a:lnTo>
                  <a:pt x="650059" y="405779"/>
                </a:lnTo>
                <a:lnTo>
                  <a:pt x="620238" y="417313"/>
                </a:lnTo>
                <a:lnTo>
                  <a:pt x="587402" y="424232"/>
                </a:lnTo>
                <a:lnTo>
                  <a:pt x="551553" y="426538"/>
                </a:lnTo>
                <a:close/>
              </a:path>
              <a:path w="2326640" h="556259">
                <a:moveTo>
                  <a:pt x="677894" y="248544"/>
                </a:moveTo>
                <a:lnTo>
                  <a:pt x="603940" y="248544"/>
                </a:lnTo>
                <a:lnTo>
                  <a:pt x="597448" y="221716"/>
                </a:lnTo>
                <a:lnTo>
                  <a:pt x="585116" y="202553"/>
                </a:lnTo>
                <a:lnTo>
                  <a:pt x="566941" y="191055"/>
                </a:lnTo>
                <a:lnTo>
                  <a:pt x="542923" y="187223"/>
                </a:lnTo>
                <a:lnTo>
                  <a:pt x="649994" y="187223"/>
                </a:lnTo>
                <a:lnTo>
                  <a:pt x="661085" y="201800"/>
                </a:lnTo>
                <a:lnTo>
                  <a:pt x="673557" y="229157"/>
                </a:lnTo>
                <a:lnTo>
                  <a:pt x="677894" y="248544"/>
                </a:lnTo>
                <a:close/>
              </a:path>
              <a:path w="2326640" h="556259">
                <a:moveTo>
                  <a:pt x="676864" y="374150"/>
                </a:moveTo>
                <a:lnTo>
                  <a:pt x="572689" y="374150"/>
                </a:lnTo>
                <a:lnTo>
                  <a:pt x="597840" y="371639"/>
                </a:lnTo>
                <a:lnTo>
                  <a:pt x="623587" y="364106"/>
                </a:lnTo>
                <a:lnTo>
                  <a:pt x="649928" y="351551"/>
                </a:lnTo>
                <a:lnTo>
                  <a:pt x="676864" y="333974"/>
                </a:lnTo>
                <a:lnTo>
                  <a:pt x="676864" y="374150"/>
                </a:lnTo>
                <a:close/>
              </a:path>
              <a:path w="2326640" h="556259">
                <a:moveTo>
                  <a:pt x="737290" y="240801"/>
                </a:moveTo>
                <a:lnTo>
                  <a:pt x="737290" y="168773"/>
                </a:lnTo>
                <a:lnTo>
                  <a:pt x="765661" y="153796"/>
                </a:lnTo>
                <a:lnTo>
                  <a:pt x="795409" y="143098"/>
                </a:lnTo>
                <a:lnTo>
                  <a:pt x="826532" y="136679"/>
                </a:lnTo>
                <a:lnTo>
                  <a:pt x="859029" y="134540"/>
                </a:lnTo>
                <a:lnTo>
                  <a:pt x="911121" y="139880"/>
                </a:lnTo>
                <a:lnTo>
                  <a:pt x="948328" y="155898"/>
                </a:lnTo>
                <a:lnTo>
                  <a:pt x="970651" y="182595"/>
                </a:lnTo>
                <a:lnTo>
                  <a:pt x="972877" y="193776"/>
                </a:lnTo>
                <a:lnTo>
                  <a:pt x="840874" y="193776"/>
                </a:lnTo>
                <a:lnTo>
                  <a:pt x="813307" y="196715"/>
                </a:lnTo>
                <a:lnTo>
                  <a:pt x="786853" y="205533"/>
                </a:lnTo>
                <a:lnTo>
                  <a:pt x="761515" y="220229"/>
                </a:lnTo>
                <a:lnTo>
                  <a:pt x="737290" y="240801"/>
                </a:lnTo>
                <a:close/>
              </a:path>
              <a:path w="2326640" h="556259">
                <a:moveTo>
                  <a:pt x="801289" y="426538"/>
                </a:moveTo>
                <a:lnTo>
                  <a:pt x="757697" y="414909"/>
                </a:lnTo>
                <a:lnTo>
                  <a:pt x="728437" y="383494"/>
                </a:lnTo>
                <a:lnTo>
                  <a:pt x="724198" y="371226"/>
                </a:lnTo>
                <a:lnTo>
                  <a:pt x="724140" y="371057"/>
                </a:lnTo>
                <a:lnTo>
                  <a:pt x="722895" y="359520"/>
                </a:lnTo>
                <a:lnTo>
                  <a:pt x="722810" y="358734"/>
                </a:lnTo>
                <a:lnTo>
                  <a:pt x="722707" y="357786"/>
                </a:lnTo>
                <a:lnTo>
                  <a:pt x="736016" y="310823"/>
                </a:lnTo>
                <a:lnTo>
                  <a:pt x="794033" y="272991"/>
                </a:lnTo>
                <a:lnTo>
                  <a:pt x="835862" y="257706"/>
                </a:lnTo>
                <a:lnTo>
                  <a:pt x="889690" y="240801"/>
                </a:lnTo>
                <a:lnTo>
                  <a:pt x="887758" y="220229"/>
                </a:lnTo>
                <a:lnTo>
                  <a:pt x="878977" y="205533"/>
                </a:lnTo>
                <a:lnTo>
                  <a:pt x="863348" y="196715"/>
                </a:lnTo>
                <a:lnTo>
                  <a:pt x="840874" y="193776"/>
                </a:lnTo>
                <a:lnTo>
                  <a:pt x="972877" y="193776"/>
                </a:lnTo>
                <a:lnTo>
                  <a:pt x="978091" y="219969"/>
                </a:lnTo>
                <a:lnTo>
                  <a:pt x="978091" y="285158"/>
                </a:lnTo>
                <a:lnTo>
                  <a:pt x="889690" y="285158"/>
                </a:lnTo>
                <a:lnTo>
                  <a:pt x="869255" y="292700"/>
                </a:lnTo>
                <a:lnTo>
                  <a:pt x="828825" y="312990"/>
                </a:lnTo>
                <a:lnTo>
                  <a:pt x="812299" y="344385"/>
                </a:lnTo>
                <a:lnTo>
                  <a:pt x="812299" y="352529"/>
                </a:lnTo>
                <a:lnTo>
                  <a:pt x="815081" y="359520"/>
                </a:lnTo>
                <a:lnTo>
                  <a:pt x="826196" y="371226"/>
                </a:lnTo>
                <a:lnTo>
                  <a:pt x="832940" y="374150"/>
                </a:lnTo>
                <a:lnTo>
                  <a:pt x="1026021" y="374150"/>
                </a:lnTo>
                <a:lnTo>
                  <a:pt x="1026021" y="394991"/>
                </a:lnTo>
                <a:lnTo>
                  <a:pt x="893862" y="394991"/>
                </a:lnTo>
                <a:lnTo>
                  <a:pt x="870775" y="408793"/>
                </a:lnTo>
                <a:lnTo>
                  <a:pt x="847650" y="418651"/>
                </a:lnTo>
                <a:lnTo>
                  <a:pt x="824488" y="424566"/>
                </a:lnTo>
                <a:lnTo>
                  <a:pt x="801289" y="426538"/>
                </a:lnTo>
                <a:close/>
              </a:path>
              <a:path w="2326640" h="556259">
                <a:moveTo>
                  <a:pt x="1026021" y="374150"/>
                </a:moveTo>
                <a:lnTo>
                  <a:pt x="840874" y="374150"/>
                </a:lnTo>
                <a:lnTo>
                  <a:pt x="853302" y="372830"/>
                </a:lnTo>
                <a:lnTo>
                  <a:pt x="865582" y="368870"/>
                </a:lnTo>
                <a:lnTo>
                  <a:pt x="877712" y="362268"/>
                </a:lnTo>
                <a:lnTo>
                  <a:pt x="889690" y="353024"/>
                </a:lnTo>
                <a:lnTo>
                  <a:pt x="889690" y="285158"/>
                </a:lnTo>
                <a:lnTo>
                  <a:pt x="978091" y="285158"/>
                </a:lnTo>
                <a:lnTo>
                  <a:pt x="978091" y="361053"/>
                </a:lnTo>
                <a:lnTo>
                  <a:pt x="982959" y="367607"/>
                </a:lnTo>
                <a:lnTo>
                  <a:pt x="1026021" y="367607"/>
                </a:lnTo>
                <a:lnTo>
                  <a:pt x="1026021" y="374150"/>
                </a:lnTo>
                <a:close/>
              </a:path>
              <a:path w="2326640" h="556259">
                <a:moveTo>
                  <a:pt x="1026021" y="367607"/>
                </a:moveTo>
                <a:lnTo>
                  <a:pt x="992684" y="367607"/>
                </a:lnTo>
                <a:lnTo>
                  <a:pt x="998897" y="366621"/>
                </a:lnTo>
                <a:lnTo>
                  <a:pt x="1006523" y="363663"/>
                </a:lnTo>
                <a:lnTo>
                  <a:pt x="1015564" y="358734"/>
                </a:lnTo>
                <a:lnTo>
                  <a:pt x="1026021" y="351833"/>
                </a:lnTo>
                <a:lnTo>
                  <a:pt x="1026021" y="367607"/>
                </a:lnTo>
                <a:close/>
              </a:path>
              <a:path w="2326640" h="556259">
                <a:moveTo>
                  <a:pt x="943268" y="426538"/>
                </a:moveTo>
                <a:lnTo>
                  <a:pt x="924555" y="424566"/>
                </a:lnTo>
                <a:lnTo>
                  <a:pt x="910082" y="418651"/>
                </a:lnTo>
                <a:lnTo>
                  <a:pt x="899850" y="408793"/>
                </a:lnTo>
                <a:lnTo>
                  <a:pt x="893862" y="394991"/>
                </a:lnTo>
                <a:lnTo>
                  <a:pt x="1026021" y="394991"/>
                </a:lnTo>
                <a:lnTo>
                  <a:pt x="1026021" y="400944"/>
                </a:lnTo>
                <a:lnTo>
                  <a:pt x="1004327" y="412144"/>
                </a:lnTo>
                <a:lnTo>
                  <a:pt x="983305" y="420142"/>
                </a:lnTo>
                <a:lnTo>
                  <a:pt x="962953" y="424939"/>
                </a:lnTo>
                <a:lnTo>
                  <a:pt x="943268" y="426538"/>
                </a:lnTo>
                <a:close/>
              </a:path>
              <a:path w="2326640" h="556259">
                <a:moveTo>
                  <a:pt x="1152817" y="421185"/>
                </a:moveTo>
                <a:lnTo>
                  <a:pt x="1064416" y="421185"/>
                </a:lnTo>
                <a:lnTo>
                  <a:pt x="1064416" y="5362"/>
                </a:lnTo>
                <a:lnTo>
                  <a:pt x="1152817" y="5362"/>
                </a:lnTo>
                <a:lnTo>
                  <a:pt x="1152817" y="421185"/>
                </a:lnTo>
                <a:close/>
              </a:path>
              <a:path w="2326640" h="556259">
                <a:moveTo>
                  <a:pt x="1318019" y="421185"/>
                </a:moveTo>
                <a:lnTo>
                  <a:pt x="1229617" y="421185"/>
                </a:lnTo>
                <a:lnTo>
                  <a:pt x="1229617" y="5362"/>
                </a:lnTo>
                <a:lnTo>
                  <a:pt x="1318019" y="5362"/>
                </a:lnTo>
                <a:lnTo>
                  <a:pt x="1318019" y="421185"/>
                </a:lnTo>
                <a:close/>
              </a:path>
              <a:path w="2326640" h="556259">
                <a:moveTo>
                  <a:pt x="1478458" y="556020"/>
                </a:moveTo>
                <a:lnTo>
                  <a:pt x="1384398" y="556020"/>
                </a:lnTo>
                <a:lnTo>
                  <a:pt x="1466847" y="375341"/>
                </a:lnTo>
                <a:lnTo>
                  <a:pt x="1357014" y="140198"/>
                </a:lnTo>
                <a:lnTo>
                  <a:pt x="1451369" y="140198"/>
                </a:lnTo>
                <a:lnTo>
                  <a:pt x="1510604" y="284558"/>
                </a:lnTo>
                <a:lnTo>
                  <a:pt x="1601242" y="284558"/>
                </a:lnTo>
                <a:lnTo>
                  <a:pt x="1478458" y="556020"/>
                </a:lnTo>
                <a:close/>
              </a:path>
              <a:path w="2326640" h="556259">
                <a:moveTo>
                  <a:pt x="1601242" y="284558"/>
                </a:moveTo>
                <a:lnTo>
                  <a:pt x="1510604" y="284558"/>
                </a:lnTo>
                <a:lnTo>
                  <a:pt x="1574003" y="140198"/>
                </a:lnTo>
                <a:lnTo>
                  <a:pt x="1666538" y="140198"/>
                </a:lnTo>
                <a:lnTo>
                  <a:pt x="1601242" y="284558"/>
                </a:lnTo>
                <a:close/>
              </a:path>
              <a:path w="2326640" h="556259">
                <a:moveTo>
                  <a:pt x="1687969" y="87210"/>
                </a:moveTo>
                <a:lnTo>
                  <a:pt x="1682349" y="87210"/>
                </a:lnTo>
                <a:lnTo>
                  <a:pt x="1697494" y="12201"/>
                </a:lnTo>
                <a:lnTo>
                  <a:pt x="1715103" y="6863"/>
                </a:lnTo>
                <a:lnTo>
                  <a:pt x="1732784" y="3050"/>
                </a:lnTo>
                <a:lnTo>
                  <a:pt x="1750536" y="762"/>
                </a:lnTo>
                <a:lnTo>
                  <a:pt x="1768360" y="0"/>
                </a:lnTo>
                <a:lnTo>
                  <a:pt x="1790364" y="1451"/>
                </a:lnTo>
                <a:lnTo>
                  <a:pt x="1827122" y="13063"/>
                </a:lnTo>
                <a:lnTo>
                  <a:pt x="1862205" y="50382"/>
                </a:lnTo>
                <a:lnTo>
                  <a:pt x="1866913" y="65779"/>
                </a:lnTo>
                <a:lnTo>
                  <a:pt x="1740356" y="65779"/>
                </a:lnTo>
                <a:lnTo>
                  <a:pt x="1726947" y="67118"/>
                </a:lnTo>
                <a:lnTo>
                  <a:pt x="1713734" y="71137"/>
                </a:lnTo>
                <a:lnTo>
                  <a:pt x="1700735" y="77834"/>
                </a:lnTo>
                <a:lnTo>
                  <a:pt x="1687969" y="87210"/>
                </a:lnTo>
                <a:close/>
              </a:path>
              <a:path w="2326640" h="556259">
                <a:moveTo>
                  <a:pt x="1769312" y="296169"/>
                </a:moveTo>
                <a:lnTo>
                  <a:pt x="1754168" y="296169"/>
                </a:lnTo>
                <a:lnTo>
                  <a:pt x="1748929" y="294579"/>
                </a:lnTo>
                <a:lnTo>
                  <a:pt x="1732272" y="255241"/>
                </a:lnTo>
                <a:lnTo>
                  <a:pt x="1730397" y="246011"/>
                </a:lnTo>
                <a:lnTo>
                  <a:pt x="1730308" y="245569"/>
                </a:lnTo>
                <a:lnTo>
                  <a:pt x="1729129" y="236492"/>
                </a:lnTo>
                <a:lnTo>
                  <a:pt x="1728736" y="228008"/>
                </a:lnTo>
                <a:lnTo>
                  <a:pt x="1730486" y="210426"/>
                </a:lnTo>
                <a:lnTo>
                  <a:pt x="1735737" y="191022"/>
                </a:lnTo>
                <a:lnTo>
                  <a:pt x="1744488" y="169795"/>
                </a:lnTo>
                <a:lnTo>
                  <a:pt x="1756739" y="146741"/>
                </a:lnTo>
                <a:lnTo>
                  <a:pt x="1765365" y="131116"/>
                </a:lnTo>
                <a:lnTo>
                  <a:pt x="1771527" y="117573"/>
                </a:lnTo>
                <a:lnTo>
                  <a:pt x="1775224" y="106113"/>
                </a:lnTo>
                <a:lnTo>
                  <a:pt x="1776449" y="96691"/>
                </a:lnTo>
                <a:lnTo>
                  <a:pt x="1774191" y="83195"/>
                </a:lnTo>
                <a:lnTo>
                  <a:pt x="1767407" y="73520"/>
                </a:lnTo>
                <a:lnTo>
                  <a:pt x="1756123" y="67715"/>
                </a:lnTo>
                <a:lnTo>
                  <a:pt x="1740356" y="65779"/>
                </a:lnTo>
                <a:lnTo>
                  <a:pt x="1866913" y="65779"/>
                </a:lnTo>
                <a:lnTo>
                  <a:pt x="1867262" y="66920"/>
                </a:lnTo>
                <a:lnTo>
                  <a:pt x="1868944" y="85429"/>
                </a:lnTo>
                <a:lnTo>
                  <a:pt x="1868426" y="96691"/>
                </a:lnTo>
                <a:lnTo>
                  <a:pt x="1855195" y="144473"/>
                </a:lnTo>
                <a:lnTo>
                  <a:pt x="1823129" y="192137"/>
                </a:lnTo>
                <a:lnTo>
                  <a:pt x="1809951" y="209179"/>
                </a:lnTo>
                <a:lnTo>
                  <a:pt x="1799578" y="223839"/>
                </a:lnTo>
                <a:lnTo>
                  <a:pt x="1782254" y="263019"/>
                </a:lnTo>
                <a:lnTo>
                  <a:pt x="1780552" y="279205"/>
                </a:lnTo>
                <a:lnTo>
                  <a:pt x="1780552" y="290711"/>
                </a:lnTo>
                <a:lnTo>
                  <a:pt x="1779314" y="293436"/>
                </a:lnTo>
                <a:lnTo>
                  <a:pt x="1774361" y="295626"/>
                </a:lnTo>
                <a:lnTo>
                  <a:pt x="1769312" y="296169"/>
                </a:lnTo>
                <a:close/>
              </a:path>
              <a:path w="2326640" h="556259">
                <a:moveTo>
                  <a:pt x="1763597" y="426538"/>
                </a:moveTo>
                <a:lnTo>
                  <a:pt x="1725974" y="411060"/>
                </a:lnTo>
                <a:lnTo>
                  <a:pt x="1710353" y="373560"/>
                </a:lnTo>
                <a:lnTo>
                  <a:pt x="1711320" y="363076"/>
                </a:lnTo>
                <a:lnTo>
                  <a:pt x="1734170" y="329364"/>
                </a:lnTo>
                <a:lnTo>
                  <a:pt x="1763597" y="320572"/>
                </a:lnTo>
                <a:lnTo>
                  <a:pt x="1774079" y="321549"/>
                </a:lnTo>
                <a:lnTo>
                  <a:pt x="1807796" y="344399"/>
                </a:lnTo>
                <a:lnTo>
                  <a:pt x="1816556" y="373560"/>
                </a:lnTo>
                <a:lnTo>
                  <a:pt x="1815589" y="384165"/>
                </a:lnTo>
                <a:lnTo>
                  <a:pt x="1792757" y="417834"/>
                </a:lnTo>
                <a:lnTo>
                  <a:pt x="1763597" y="426538"/>
                </a:lnTo>
                <a:close/>
              </a:path>
              <a:path w="2326640" h="556259">
                <a:moveTo>
                  <a:pt x="1916569" y="87210"/>
                </a:moveTo>
                <a:lnTo>
                  <a:pt x="1910949" y="87210"/>
                </a:lnTo>
                <a:lnTo>
                  <a:pt x="1926094" y="12201"/>
                </a:lnTo>
                <a:lnTo>
                  <a:pt x="1943703" y="6863"/>
                </a:lnTo>
                <a:lnTo>
                  <a:pt x="1961384" y="3050"/>
                </a:lnTo>
                <a:lnTo>
                  <a:pt x="1979136" y="762"/>
                </a:lnTo>
                <a:lnTo>
                  <a:pt x="1996959" y="0"/>
                </a:lnTo>
                <a:lnTo>
                  <a:pt x="2018964" y="1451"/>
                </a:lnTo>
                <a:lnTo>
                  <a:pt x="2055721" y="13063"/>
                </a:lnTo>
                <a:lnTo>
                  <a:pt x="2090804" y="50382"/>
                </a:lnTo>
                <a:lnTo>
                  <a:pt x="2095513" y="65779"/>
                </a:lnTo>
                <a:lnTo>
                  <a:pt x="1968956" y="65779"/>
                </a:lnTo>
                <a:lnTo>
                  <a:pt x="1955547" y="67118"/>
                </a:lnTo>
                <a:lnTo>
                  <a:pt x="1942334" y="71137"/>
                </a:lnTo>
                <a:lnTo>
                  <a:pt x="1929335" y="77834"/>
                </a:lnTo>
                <a:lnTo>
                  <a:pt x="1916569" y="87210"/>
                </a:lnTo>
                <a:close/>
              </a:path>
              <a:path w="2326640" h="556259">
                <a:moveTo>
                  <a:pt x="1997912" y="296169"/>
                </a:moveTo>
                <a:lnTo>
                  <a:pt x="1982767" y="296169"/>
                </a:lnTo>
                <a:lnTo>
                  <a:pt x="1977528" y="294579"/>
                </a:lnTo>
                <a:lnTo>
                  <a:pt x="1960872" y="255241"/>
                </a:lnTo>
                <a:lnTo>
                  <a:pt x="1958997" y="246011"/>
                </a:lnTo>
                <a:lnTo>
                  <a:pt x="1958907" y="245569"/>
                </a:lnTo>
                <a:lnTo>
                  <a:pt x="1957728" y="236492"/>
                </a:lnTo>
                <a:lnTo>
                  <a:pt x="1957336" y="228008"/>
                </a:lnTo>
                <a:lnTo>
                  <a:pt x="1959086" y="210426"/>
                </a:lnTo>
                <a:lnTo>
                  <a:pt x="1964336" y="191022"/>
                </a:lnTo>
                <a:lnTo>
                  <a:pt x="1973087" y="169795"/>
                </a:lnTo>
                <a:lnTo>
                  <a:pt x="1985339" y="146741"/>
                </a:lnTo>
                <a:lnTo>
                  <a:pt x="1993965" y="131116"/>
                </a:lnTo>
                <a:lnTo>
                  <a:pt x="2000126" y="117573"/>
                </a:lnTo>
                <a:lnTo>
                  <a:pt x="2003823" y="106113"/>
                </a:lnTo>
                <a:lnTo>
                  <a:pt x="2005048" y="96691"/>
                </a:lnTo>
                <a:lnTo>
                  <a:pt x="2002791" y="83195"/>
                </a:lnTo>
                <a:lnTo>
                  <a:pt x="1996007" y="73520"/>
                </a:lnTo>
                <a:lnTo>
                  <a:pt x="1984723" y="67715"/>
                </a:lnTo>
                <a:lnTo>
                  <a:pt x="1968956" y="65779"/>
                </a:lnTo>
                <a:lnTo>
                  <a:pt x="2095513" y="65779"/>
                </a:lnTo>
                <a:lnTo>
                  <a:pt x="2095861" y="66920"/>
                </a:lnTo>
                <a:lnTo>
                  <a:pt x="2097543" y="85429"/>
                </a:lnTo>
                <a:lnTo>
                  <a:pt x="2097025" y="96691"/>
                </a:lnTo>
                <a:lnTo>
                  <a:pt x="2083795" y="144473"/>
                </a:lnTo>
                <a:lnTo>
                  <a:pt x="2051728" y="192137"/>
                </a:lnTo>
                <a:lnTo>
                  <a:pt x="2038551" y="209179"/>
                </a:lnTo>
                <a:lnTo>
                  <a:pt x="2028178" y="223839"/>
                </a:lnTo>
                <a:lnTo>
                  <a:pt x="2010854" y="263019"/>
                </a:lnTo>
                <a:lnTo>
                  <a:pt x="2009151" y="279205"/>
                </a:lnTo>
                <a:lnTo>
                  <a:pt x="2009151" y="290711"/>
                </a:lnTo>
                <a:lnTo>
                  <a:pt x="2007913" y="293436"/>
                </a:lnTo>
                <a:lnTo>
                  <a:pt x="2002960" y="295626"/>
                </a:lnTo>
                <a:lnTo>
                  <a:pt x="1997912" y="296169"/>
                </a:lnTo>
                <a:close/>
              </a:path>
              <a:path w="2326640" h="556259">
                <a:moveTo>
                  <a:pt x="1992197" y="426538"/>
                </a:moveTo>
                <a:lnTo>
                  <a:pt x="1954573" y="411060"/>
                </a:lnTo>
                <a:lnTo>
                  <a:pt x="1938952" y="373560"/>
                </a:lnTo>
                <a:lnTo>
                  <a:pt x="1939920" y="363076"/>
                </a:lnTo>
                <a:lnTo>
                  <a:pt x="1962769" y="329364"/>
                </a:lnTo>
                <a:lnTo>
                  <a:pt x="1992197" y="320572"/>
                </a:lnTo>
                <a:lnTo>
                  <a:pt x="2002679" y="321549"/>
                </a:lnTo>
                <a:lnTo>
                  <a:pt x="2036396" y="344399"/>
                </a:lnTo>
                <a:lnTo>
                  <a:pt x="2045156" y="373560"/>
                </a:lnTo>
                <a:lnTo>
                  <a:pt x="2044188" y="384165"/>
                </a:lnTo>
                <a:lnTo>
                  <a:pt x="2021357" y="417834"/>
                </a:lnTo>
                <a:lnTo>
                  <a:pt x="1992197" y="426538"/>
                </a:lnTo>
                <a:close/>
              </a:path>
              <a:path w="2326640" h="556259">
                <a:moveTo>
                  <a:pt x="2145168" y="87210"/>
                </a:moveTo>
                <a:lnTo>
                  <a:pt x="2139548" y="87210"/>
                </a:lnTo>
                <a:lnTo>
                  <a:pt x="2154693" y="12201"/>
                </a:lnTo>
                <a:lnTo>
                  <a:pt x="2172302" y="6863"/>
                </a:lnTo>
                <a:lnTo>
                  <a:pt x="2189983" y="3050"/>
                </a:lnTo>
                <a:lnTo>
                  <a:pt x="2207735" y="762"/>
                </a:lnTo>
                <a:lnTo>
                  <a:pt x="2225559" y="0"/>
                </a:lnTo>
                <a:lnTo>
                  <a:pt x="2247563" y="1451"/>
                </a:lnTo>
                <a:lnTo>
                  <a:pt x="2284321" y="13063"/>
                </a:lnTo>
                <a:lnTo>
                  <a:pt x="2319404" y="50382"/>
                </a:lnTo>
                <a:lnTo>
                  <a:pt x="2324112" y="65779"/>
                </a:lnTo>
                <a:lnTo>
                  <a:pt x="2197556" y="65779"/>
                </a:lnTo>
                <a:lnTo>
                  <a:pt x="2184146" y="67118"/>
                </a:lnTo>
                <a:lnTo>
                  <a:pt x="2170933" y="71137"/>
                </a:lnTo>
                <a:lnTo>
                  <a:pt x="2157935" y="77834"/>
                </a:lnTo>
                <a:lnTo>
                  <a:pt x="2145168" y="87210"/>
                </a:lnTo>
                <a:close/>
              </a:path>
              <a:path w="2326640" h="556259">
                <a:moveTo>
                  <a:pt x="2226511" y="296169"/>
                </a:moveTo>
                <a:lnTo>
                  <a:pt x="2211367" y="296169"/>
                </a:lnTo>
                <a:lnTo>
                  <a:pt x="2206128" y="294579"/>
                </a:lnTo>
                <a:lnTo>
                  <a:pt x="2189471" y="255241"/>
                </a:lnTo>
                <a:lnTo>
                  <a:pt x="2187596" y="246011"/>
                </a:lnTo>
                <a:lnTo>
                  <a:pt x="2187507" y="245569"/>
                </a:lnTo>
                <a:lnTo>
                  <a:pt x="2186328" y="236492"/>
                </a:lnTo>
                <a:lnTo>
                  <a:pt x="2185935" y="228008"/>
                </a:lnTo>
                <a:lnTo>
                  <a:pt x="2187685" y="210426"/>
                </a:lnTo>
                <a:lnTo>
                  <a:pt x="2192936" y="191022"/>
                </a:lnTo>
                <a:lnTo>
                  <a:pt x="2201687" y="169795"/>
                </a:lnTo>
                <a:lnTo>
                  <a:pt x="2213938" y="146741"/>
                </a:lnTo>
                <a:lnTo>
                  <a:pt x="2222565" y="131116"/>
                </a:lnTo>
                <a:lnTo>
                  <a:pt x="2228726" y="117573"/>
                </a:lnTo>
                <a:lnTo>
                  <a:pt x="2232423" y="106113"/>
                </a:lnTo>
                <a:lnTo>
                  <a:pt x="2233648" y="96691"/>
                </a:lnTo>
                <a:lnTo>
                  <a:pt x="2231390" y="83195"/>
                </a:lnTo>
                <a:lnTo>
                  <a:pt x="2224606" y="73520"/>
                </a:lnTo>
                <a:lnTo>
                  <a:pt x="2213322" y="67715"/>
                </a:lnTo>
                <a:lnTo>
                  <a:pt x="2197556" y="65779"/>
                </a:lnTo>
                <a:lnTo>
                  <a:pt x="2324112" y="65779"/>
                </a:lnTo>
                <a:lnTo>
                  <a:pt x="2324461" y="66920"/>
                </a:lnTo>
                <a:lnTo>
                  <a:pt x="2326143" y="85429"/>
                </a:lnTo>
                <a:lnTo>
                  <a:pt x="2325625" y="96691"/>
                </a:lnTo>
                <a:lnTo>
                  <a:pt x="2312394" y="144473"/>
                </a:lnTo>
                <a:lnTo>
                  <a:pt x="2280328" y="192137"/>
                </a:lnTo>
                <a:lnTo>
                  <a:pt x="2267150" y="209179"/>
                </a:lnTo>
                <a:lnTo>
                  <a:pt x="2256777" y="223839"/>
                </a:lnTo>
                <a:lnTo>
                  <a:pt x="2239454" y="263019"/>
                </a:lnTo>
                <a:lnTo>
                  <a:pt x="2237751" y="279205"/>
                </a:lnTo>
                <a:lnTo>
                  <a:pt x="2237751" y="290711"/>
                </a:lnTo>
                <a:lnTo>
                  <a:pt x="2236513" y="293436"/>
                </a:lnTo>
                <a:lnTo>
                  <a:pt x="2231560" y="295626"/>
                </a:lnTo>
                <a:lnTo>
                  <a:pt x="2226511" y="296169"/>
                </a:lnTo>
                <a:close/>
              </a:path>
              <a:path w="2326640" h="556259">
                <a:moveTo>
                  <a:pt x="2220796" y="426538"/>
                </a:moveTo>
                <a:lnTo>
                  <a:pt x="2183173" y="411060"/>
                </a:lnTo>
                <a:lnTo>
                  <a:pt x="2167552" y="373560"/>
                </a:lnTo>
                <a:lnTo>
                  <a:pt x="2168519" y="363076"/>
                </a:lnTo>
                <a:lnTo>
                  <a:pt x="2191369" y="329364"/>
                </a:lnTo>
                <a:lnTo>
                  <a:pt x="2220796" y="320572"/>
                </a:lnTo>
                <a:lnTo>
                  <a:pt x="2231278" y="321549"/>
                </a:lnTo>
                <a:lnTo>
                  <a:pt x="2264995" y="344399"/>
                </a:lnTo>
                <a:lnTo>
                  <a:pt x="2273755" y="373560"/>
                </a:lnTo>
                <a:lnTo>
                  <a:pt x="2272788" y="384165"/>
                </a:lnTo>
                <a:lnTo>
                  <a:pt x="2249956" y="417834"/>
                </a:lnTo>
                <a:lnTo>
                  <a:pt x="2220796" y="42653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771458" y="7486560"/>
            <a:ext cx="1494790" cy="519430"/>
            <a:chOff x="7771458" y="7486560"/>
            <a:chExt cx="1494790" cy="519430"/>
          </a:xfrm>
        </p:grpSpPr>
        <p:sp>
          <p:nvSpPr>
            <p:cNvPr id="8" name="object 8"/>
            <p:cNvSpPr/>
            <p:nvPr/>
          </p:nvSpPr>
          <p:spPr>
            <a:xfrm>
              <a:off x="7809558" y="7524660"/>
              <a:ext cx="1087120" cy="322580"/>
            </a:xfrm>
            <a:custGeom>
              <a:avLst/>
              <a:gdLst/>
              <a:ahLst/>
              <a:cxnLst/>
              <a:rect l="l" t="t" r="r" b="b"/>
              <a:pathLst>
                <a:path w="1087120" h="322579">
                  <a:moveTo>
                    <a:pt x="0" y="0"/>
                  </a:moveTo>
                  <a:lnTo>
                    <a:pt x="1086872" y="322374"/>
                  </a:lnTo>
                </a:path>
              </a:pathLst>
            </a:custGeom>
            <a:ln w="761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60631" y="7726384"/>
              <a:ext cx="367665" cy="241935"/>
            </a:xfrm>
            <a:custGeom>
              <a:avLst/>
              <a:gdLst/>
              <a:ahLst/>
              <a:cxnLst/>
              <a:rect l="l" t="t" r="r" b="b"/>
              <a:pathLst>
                <a:path w="367665" h="241934">
                  <a:moveTo>
                    <a:pt x="0" y="241324"/>
                  </a:moveTo>
                  <a:lnTo>
                    <a:pt x="71599" y="0"/>
                  </a:lnTo>
                  <a:lnTo>
                    <a:pt x="367324" y="218999"/>
                  </a:lnTo>
                  <a:lnTo>
                    <a:pt x="0" y="241324"/>
                  </a:lnTo>
                  <a:close/>
                </a:path>
              </a:pathLst>
            </a:custGeom>
            <a:solidFill>
              <a:srgbClr val="5B5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60631" y="7726384"/>
              <a:ext cx="367665" cy="241935"/>
            </a:xfrm>
            <a:custGeom>
              <a:avLst/>
              <a:gdLst/>
              <a:ahLst/>
              <a:cxnLst/>
              <a:rect l="l" t="t" r="r" b="b"/>
              <a:pathLst>
                <a:path w="367665" h="241934">
                  <a:moveTo>
                    <a:pt x="0" y="241324"/>
                  </a:moveTo>
                  <a:lnTo>
                    <a:pt x="367324" y="218999"/>
                  </a:lnTo>
                  <a:lnTo>
                    <a:pt x="71599" y="0"/>
                  </a:lnTo>
                  <a:lnTo>
                    <a:pt x="0" y="241324"/>
                  </a:lnTo>
                  <a:close/>
                </a:path>
              </a:pathLst>
            </a:custGeom>
            <a:ln w="761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25212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8054634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425" y="3116878"/>
            <a:ext cx="7029025" cy="350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19371" y="3805953"/>
            <a:ext cx="1938020" cy="263525"/>
          </a:xfrm>
          <a:custGeom>
            <a:avLst/>
            <a:gdLst/>
            <a:ahLst/>
            <a:cxnLst/>
            <a:rect l="l" t="t" r="r" b="b"/>
            <a:pathLst>
              <a:path w="1938020" h="263525">
                <a:moveTo>
                  <a:pt x="217140" y="33185"/>
                </a:moveTo>
                <a:lnTo>
                  <a:pt x="0" y="33185"/>
                </a:lnTo>
                <a:lnTo>
                  <a:pt x="0" y="0"/>
                </a:lnTo>
                <a:lnTo>
                  <a:pt x="217140" y="0"/>
                </a:lnTo>
                <a:lnTo>
                  <a:pt x="217140" y="33185"/>
                </a:lnTo>
                <a:close/>
              </a:path>
              <a:path w="1938020" h="263525">
                <a:moveTo>
                  <a:pt x="126504" y="260298"/>
                </a:moveTo>
                <a:lnTo>
                  <a:pt x="89148" y="260298"/>
                </a:lnTo>
                <a:lnTo>
                  <a:pt x="89148" y="33185"/>
                </a:lnTo>
                <a:lnTo>
                  <a:pt x="126504" y="33185"/>
                </a:lnTo>
                <a:lnTo>
                  <a:pt x="126504" y="260298"/>
                </a:lnTo>
                <a:close/>
              </a:path>
              <a:path w="1938020" h="263525">
                <a:moveTo>
                  <a:pt x="280726" y="260298"/>
                </a:moveTo>
                <a:lnTo>
                  <a:pt x="246794" y="260298"/>
                </a:lnTo>
                <a:lnTo>
                  <a:pt x="246794" y="447"/>
                </a:lnTo>
                <a:lnTo>
                  <a:pt x="280726" y="447"/>
                </a:lnTo>
                <a:lnTo>
                  <a:pt x="280726" y="111623"/>
                </a:lnTo>
                <a:lnTo>
                  <a:pt x="380852" y="111623"/>
                </a:lnTo>
                <a:lnTo>
                  <a:pt x="381469" y="112813"/>
                </a:lnTo>
                <a:lnTo>
                  <a:pt x="315998" y="112813"/>
                </a:lnTo>
                <a:lnTo>
                  <a:pt x="309003" y="114747"/>
                </a:lnTo>
                <a:lnTo>
                  <a:pt x="280726" y="137664"/>
                </a:lnTo>
                <a:lnTo>
                  <a:pt x="280726" y="260298"/>
                </a:lnTo>
                <a:close/>
              </a:path>
              <a:path w="1938020" h="263525">
                <a:moveTo>
                  <a:pt x="380852" y="111623"/>
                </a:moveTo>
                <a:lnTo>
                  <a:pt x="280726" y="111623"/>
                </a:lnTo>
                <a:lnTo>
                  <a:pt x="291944" y="100291"/>
                </a:lnTo>
                <a:lnTo>
                  <a:pt x="304464" y="92198"/>
                </a:lnTo>
                <a:lnTo>
                  <a:pt x="318286" y="87343"/>
                </a:lnTo>
                <a:lnTo>
                  <a:pt x="333411" y="85724"/>
                </a:lnTo>
                <a:lnTo>
                  <a:pt x="341745" y="86264"/>
                </a:lnTo>
                <a:lnTo>
                  <a:pt x="375864" y="104512"/>
                </a:lnTo>
                <a:lnTo>
                  <a:pt x="380852" y="111623"/>
                </a:lnTo>
                <a:close/>
              </a:path>
              <a:path w="1938020" h="263525">
                <a:moveTo>
                  <a:pt x="390859" y="260298"/>
                </a:moveTo>
                <a:lnTo>
                  <a:pt x="356926" y="260298"/>
                </a:lnTo>
                <a:lnTo>
                  <a:pt x="356926" y="154485"/>
                </a:lnTo>
                <a:lnTo>
                  <a:pt x="356349" y="145508"/>
                </a:lnTo>
                <a:lnTo>
                  <a:pt x="354659" y="137664"/>
                </a:lnTo>
                <a:lnTo>
                  <a:pt x="354619" y="137478"/>
                </a:lnTo>
                <a:lnTo>
                  <a:pt x="351735" y="130399"/>
                </a:lnTo>
                <a:lnTo>
                  <a:pt x="323439" y="112813"/>
                </a:lnTo>
                <a:lnTo>
                  <a:pt x="381469" y="112813"/>
                </a:lnTo>
                <a:lnTo>
                  <a:pt x="384161" y="118014"/>
                </a:lnTo>
                <a:lnTo>
                  <a:pt x="387004" y="126203"/>
                </a:lnTo>
                <a:lnTo>
                  <a:pt x="387091" y="126455"/>
                </a:lnTo>
                <a:lnTo>
                  <a:pt x="389185" y="136734"/>
                </a:lnTo>
                <a:lnTo>
                  <a:pt x="390440" y="148855"/>
                </a:lnTo>
                <a:lnTo>
                  <a:pt x="390859" y="162820"/>
                </a:lnTo>
                <a:lnTo>
                  <a:pt x="390859" y="260298"/>
                </a:lnTo>
                <a:close/>
              </a:path>
              <a:path w="1938020" h="263525">
                <a:moveTo>
                  <a:pt x="461156" y="57149"/>
                </a:moveTo>
                <a:lnTo>
                  <a:pt x="450336" y="57149"/>
                </a:lnTo>
                <a:lnTo>
                  <a:pt x="445726" y="55168"/>
                </a:lnTo>
                <a:lnTo>
                  <a:pt x="441754" y="51196"/>
                </a:lnTo>
                <a:lnTo>
                  <a:pt x="437789" y="47129"/>
                </a:lnTo>
                <a:lnTo>
                  <a:pt x="435805" y="42414"/>
                </a:lnTo>
                <a:lnTo>
                  <a:pt x="435805" y="31794"/>
                </a:lnTo>
                <a:lnTo>
                  <a:pt x="437789" y="27184"/>
                </a:lnTo>
                <a:lnTo>
                  <a:pt x="445942" y="19049"/>
                </a:lnTo>
                <a:lnTo>
                  <a:pt x="450336" y="17116"/>
                </a:lnTo>
                <a:lnTo>
                  <a:pt x="461156" y="17116"/>
                </a:lnTo>
                <a:lnTo>
                  <a:pt x="465919" y="19049"/>
                </a:lnTo>
                <a:lnTo>
                  <a:pt x="473853" y="26784"/>
                </a:lnTo>
                <a:lnTo>
                  <a:pt x="475844" y="31499"/>
                </a:lnTo>
                <a:lnTo>
                  <a:pt x="475844" y="42414"/>
                </a:lnTo>
                <a:lnTo>
                  <a:pt x="473893" y="47129"/>
                </a:lnTo>
                <a:lnTo>
                  <a:pt x="469886" y="51196"/>
                </a:lnTo>
                <a:lnTo>
                  <a:pt x="465919" y="55168"/>
                </a:lnTo>
                <a:lnTo>
                  <a:pt x="461156" y="57149"/>
                </a:lnTo>
                <a:close/>
              </a:path>
              <a:path w="1938020" h="263525">
                <a:moveTo>
                  <a:pt x="472710" y="260298"/>
                </a:moveTo>
                <a:lnTo>
                  <a:pt x="438781" y="260298"/>
                </a:lnTo>
                <a:lnTo>
                  <a:pt x="438781" y="89144"/>
                </a:lnTo>
                <a:lnTo>
                  <a:pt x="472710" y="89144"/>
                </a:lnTo>
                <a:lnTo>
                  <a:pt x="472710" y="260298"/>
                </a:lnTo>
                <a:close/>
              </a:path>
              <a:path w="1938020" h="263525">
                <a:moveTo>
                  <a:pt x="625152" y="234104"/>
                </a:moveTo>
                <a:lnTo>
                  <a:pt x="574846" y="234104"/>
                </a:lnTo>
                <a:lnTo>
                  <a:pt x="580952" y="232371"/>
                </a:lnTo>
                <a:lnTo>
                  <a:pt x="591067" y="225427"/>
                </a:lnTo>
                <a:lnTo>
                  <a:pt x="593601" y="221255"/>
                </a:lnTo>
                <a:lnTo>
                  <a:pt x="593601" y="211435"/>
                </a:lnTo>
                <a:lnTo>
                  <a:pt x="552448" y="181002"/>
                </a:lnTo>
                <a:lnTo>
                  <a:pt x="540318" y="172898"/>
                </a:lnTo>
                <a:lnTo>
                  <a:pt x="515124" y="138159"/>
                </a:lnTo>
                <a:lnTo>
                  <a:pt x="515052" y="137885"/>
                </a:lnTo>
                <a:lnTo>
                  <a:pt x="529755" y="98221"/>
                </a:lnTo>
                <a:lnTo>
                  <a:pt x="569189" y="85724"/>
                </a:lnTo>
                <a:lnTo>
                  <a:pt x="580371" y="86505"/>
                </a:lnTo>
                <a:lnTo>
                  <a:pt x="581351" y="86505"/>
                </a:lnTo>
                <a:lnTo>
                  <a:pt x="594679" y="89259"/>
                </a:lnTo>
                <a:lnTo>
                  <a:pt x="607672" y="93677"/>
                </a:lnTo>
                <a:lnTo>
                  <a:pt x="620833" y="99859"/>
                </a:lnTo>
                <a:lnTo>
                  <a:pt x="620833" y="115195"/>
                </a:lnTo>
                <a:lnTo>
                  <a:pt x="564874" y="115195"/>
                </a:lnTo>
                <a:lnTo>
                  <a:pt x="559568" y="116576"/>
                </a:lnTo>
                <a:lnTo>
                  <a:pt x="555501" y="119357"/>
                </a:lnTo>
                <a:lnTo>
                  <a:pt x="551529" y="122138"/>
                </a:lnTo>
                <a:lnTo>
                  <a:pt x="549548" y="125805"/>
                </a:lnTo>
                <a:lnTo>
                  <a:pt x="549548" y="134340"/>
                </a:lnTo>
                <a:lnTo>
                  <a:pt x="574256" y="154780"/>
                </a:lnTo>
                <a:lnTo>
                  <a:pt x="586305" y="161629"/>
                </a:lnTo>
                <a:lnTo>
                  <a:pt x="605057" y="174075"/>
                </a:lnTo>
                <a:lnTo>
                  <a:pt x="618452" y="187153"/>
                </a:lnTo>
                <a:lnTo>
                  <a:pt x="626488" y="200864"/>
                </a:lnTo>
                <a:lnTo>
                  <a:pt x="629167" y="215207"/>
                </a:lnTo>
                <a:lnTo>
                  <a:pt x="628218" y="224486"/>
                </a:lnTo>
                <a:lnTo>
                  <a:pt x="628091" y="225427"/>
                </a:lnTo>
                <a:lnTo>
                  <a:pt x="625152" y="234104"/>
                </a:lnTo>
                <a:close/>
              </a:path>
              <a:path w="1938020" h="263525">
                <a:moveTo>
                  <a:pt x="620833" y="133349"/>
                </a:moveTo>
                <a:lnTo>
                  <a:pt x="606417" y="125405"/>
                </a:lnTo>
                <a:lnTo>
                  <a:pt x="593376" y="119732"/>
                </a:lnTo>
                <a:lnTo>
                  <a:pt x="581712" y="116329"/>
                </a:lnTo>
                <a:lnTo>
                  <a:pt x="571427" y="115195"/>
                </a:lnTo>
                <a:lnTo>
                  <a:pt x="620833" y="115195"/>
                </a:lnTo>
                <a:lnTo>
                  <a:pt x="620833" y="133349"/>
                </a:lnTo>
                <a:close/>
              </a:path>
              <a:path w="1938020" h="263525">
                <a:moveTo>
                  <a:pt x="570379" y="263270"/>
                </a:moveTo>
                <a:lnTo>
                  <a:pt x="529717" y="255352"/>
                </a:lnTo>
                <a:lnTo>
                  <a:pt x="513229" y="247944"/>
                </a:lnTo>
                <a:lnTo>
                  <a:pt x="513229" y="211435"/>
                </a:lnTo>
                <a:lnTo>
                  <a:pt x="520419" y="216299"/>
                </a:lnTo>
                <a:lnTo>
                  <a:pt x="527703" y="220634"/>
                </a:lnTo>
                <a:lnTo>
                  <a:pt x="567703" y="234104"/>
                </a:lnTo>
                <a:lnTo>
                  <a:pt x="625152" y="234104"/>
                </a:lnTo>
                <a:lnTo>
                  <a:pt x="625038" y="234439"/>
                </a:lnTo>
                <a:lnTo>
                  <a:pt x="593898" y="259924"/>
                </a:lnTo>
                <a:lnTo>
                  <a:pt x="582734" y="262434"/>
                </a:lnTo>
                <a:lnTo>
                  <a:pt x="570379" y="263270"/>
                </a:lnTo>
                <a:close/>
              </a:path>
              <a:path w="1938020" h="263525">
                <a:moveTo>
                  <a:pt x="797131" y="57149"/>
                </a:moveTo>
                <a:lnTo>
                  <a:pt x="786320" y="57149"/>
                </a:lnTo>
                <a:lnTo>
                  <a:pt x="781710" y="55168"/>
                </a:lnTo>
                <a:lnTo>
                  <a:pt x="777738" y="51196"/>
                </a:lnTo>
                <a:lnTo>
                  <a:pt x="773766" y="47129"/>
                </a:lnTo>
                <a:lnTo>
                  <a:pt x="771785" y="42414"/>
                </a:lnTo>
                <a:lnTo>
                  <a:pt x="771912" y="31499"/>
                </a:lnTo>
                <a:lnTo>
                  <a:pt x="773766" y="27184"/>
                </a:lnTo>
                <a:lnTo>
                  <a:pt x="781926" y="19049"/>
                </a:lnTo>
                <a:lnTo>
                  <a:pt x="786320" y="17116"/>
                </a:lnTo>
                <a:lnTo>
                  <a:pt x="797131" y="17116"/>
                </a:lnTo>
                <a:lnTo>
                  <a:pt x="801893" y="19049"/>
                </a:lnTo>
                <a:lnTo>
                  <a:pt x="809837" y="26784"/>
                </a:lnTo>
                <a:lnTo>
                  <a:pt x="811818" y="31499"/>
                </a:lnTo>
                <a:lnTo>
                  <a:pt x="811818" y="42414"/>
                </a:lnTo>
                <a:lnTo>
                  <a:pt x="809877" y="47129"/>
                </a:lnTo>
                <a:lnTo>
                  <a:pt x="805865" y="51196"/>
                </a:lnTo>
                <a:lnTo>
                  <a:pt x="801893" y="55168"/>
                </a:lnTo>
                <a:lnTo>
                  <a:pt x="797131" y="57149"/>
                </a:lnTo>
                <a:close/>
              </a:path>
              <a:path w="1938020" h="263525">
                <a:moveTo>
                  <a:pt x="808694" y="260298"/>
                </a:moveTo>
                <a:lnTo>
                  <a:pt x="774757" y="260298"/>
                </a:lnTo>
                <a:lnTo>
                  <a:pt x="774757" y="89144"/>
                </a:lnTo>
                <a:lnTo>
                  <a:pt x="808694" y="89144"/>
                </a:lnTo>
                <a:lnTo>
                  <a:pt x="808694" y="260298"/>
                </a:lnTo>
                <a:close/>
              </a:path>
              <a:path w="1938020" h="263525">
                <a:moveTo>
                  <a:pt x="961135" y="234104"/>
                </a:moveTo>
                <a:lnTo>
                  <a:pt x="910831" y="234104"/>
                </a:lnTo>
                <a:lnTo>
                  <a:pt x="916927" y="232371"/>
                </a:lnTo>
                <a:lnTo>
                  <a:pt x="927052" y="225427"/>
                </a:lnTo>
                <a:lnTo>
                  <a:pt x="929576" y="221255"/>
                </a:lnTo>
                <a:lnTo>
                  <a:pt x="929576" y="211435"/>
                </a:lnTo>
                <a:lnTo>
                  <a:pt x="888428" y="181002"/>
                </a:lnTo>
                <a:lnTo>
                  <a:pt x="876300" y="172898"/>
                </a:lnTo>
                <a:lnTo>
                  <a:pt x="851108" y="138159"/>
                </a:lnTo>
                <a:lnTo>
                  <a:pt x="850404" y="130368"/>
                </a:lnTo>
                <a:lnTo>
                  <a:pt x="851244" y="122138"/>
                </a:lnTo>
                <a:lnTo>
                  <a:pt x="851362" y="120992"/>
                </a:lnTo>
                <a:lnTo>
                  <a:pt x="883255" y="88847"/>
                </a:lnTo>
                <a:lnTo>
                  <a:pt x="905173" y="85724"/>
                </a:lnTo>
                <a:lnTo>
                  <a:pt x="916351" y="86505"/>
                </a:lnTo>
                <a:lnTo>
                  <a:pt x="917330" y="86505"/>
                </a:lnTo>
                <a:lnTo>
                  <a:pt x="930656" y="89259"/>
                </a:lnTo>
                <a:lnTo>
                  <a:pt x="943651" y="93677"/>
                </a:lnTo>
                <a:lnTo>
                  <a:pt x="956817" y="99859"/>
                </a:lnTo>
                <a:lnTo>
                  <a:pt x="956817" y="115195"/>
                </a:lnTo>
                <a:lnTo>
                  <a:pt x="900858" y="115195"/>
                </a:lnTo>
                <a:lnTo>
                  <a:pt x="895543" y="116576"/>
                </a:lnTo>
                <a:lnTo>
                  <a:pt x="891476" y="119357"/>
                </a:lnTo>
                <a:lnTo>
                  <a:pt x="887513" y="122138"/>
                </a:lnTo>
                <a:lnTo>
                  <a:pt x="885523" y="125805"/>
                </a:lnTo>
                <a:lnTo>
                  <a:pt x="885523" y="134340"/>
                </a:lnTo>
                <a:lnTo>
                  <a:pt x="910231" y="154780"/>
                </a:lnTo>
                <a:lnTo>
                  <a:pt x="922289" y="161629"/>
                </a:lnTo>
                <a:lnTo>
                  <a:pt x="941041" y="174075"/>
                </a:lnTo>
                <a:lnTo>
                  <a:pt x="954436" y="187153"/>
                </a:lnTo>
                <a:lnTo>
                  <a:pt x="962473" y="200864"/>
                </a:lnTo>
                <a:lnTo>
                  <a:pt x="965152" y="215207"/>
                </a:lnTo>
                <a:lnTo>
                  <a:pt x="964202" y="224486"/>
                </a:lnTo>
                <a:lnTo>
                  <a:pt x="964075" y="225427"/>
                </a:lnTo>
                <a:lnTo>
                  <a:pt x="961135" y="234104"/>
                </a:lnTo>
                <a:close/>
              </a:path>
              <a:path w="1938020" h="263525">
                <a:moveTo>
                  <a:pt x="956817" y="133349"/>
                </a:moveTo>
                <a:lnTo>
                  <a:pt x="942397" y="125405"/>
                </a:lnTo>
                <a:lnTo>
                  <a:pt x="929355" y="119732"/>
                </a:lnTo>
                <a:lnTo>
                  <a:pt x="917691" y="116329"/>
                </a:lnTo>
                <a:lnTo>
                  <a:pt x="907402" y="115195"/>
                </a:lnTo>
                <a:lnTo>
                  <a:pt x="956817" y="115195"/>
                </a:lnTo>
                <a:lnTo>
                  <a:pt x="956817" y="133349"/>
                </a:lnTo>
                <a:close/>
              </a:path>
              <a:path w="1938020" h="263525">
                <a:moveTo>
                  <a:pt x="906363" y="263270"/>
                </a:moveTo>
                <a:lnTo>
                  <a:pt x="865693" y="255352"/>
                </a:lnTo>
                <a:lnTo>
                  <a:pt x="849213" y="247944"/>
                </a:lnTo>
                <a:lnTo>
                  <a:pt x="849213" y="211435"/>
                </a:lnTo>
                <a:lnTo>
                  <a:pt x="856404" y="216299"/>
                </a:lnTo>
                <a:lnTo>
                  <a:pt x="863687" y="220634"/>
                </a:lnTo>
                <a:lnTo>
                  <a:pt x="903687" y="234104"/>
                </a:lnTo>
                <a:lnTo>
                  <a:pt x="961135" y="234104"/>
                </a:lnTo>
                <a:lnTo>
                  <a:pt x="961021" y="234439"/>
                </a:lnTo>
                <a:lnTo>
                  <a:pt x="929873" y="259924"/>
                </a:lnTo>
                <a:lnTo>
                  <a:pt x="918713" y="262434"/>
                </a:lnTo>
                <a:lnTo>
                  <a:pt x="906363" y="263270"/>
                </a:lnTo>
                <a:close/>
              </a:path>
              <a:path w="1938020" h="263525">
                <a:moveTo>
                  <a:pt x="1188579" y="263270"/>
                </a:moveTo>
                <a:lnTo>
                  <a:pt x="1137423" y="249877"/>
                </a:lnTo>
                <a:lnTo>
                  <a:pt x="1106571" y="211592"/>
                </a:lnTo>
                <a:lnTo>
                  <a:pt x="1100616" y="175612"/>
                </a:lnTo>
                <a:lnTo>
                  <a:pt x="1102068" y="156422"/>
                </a:lnTo>
                <a:lnTo>
                  <a:pt x="1123838" y="110575"/>
                </a:lnTo>
                <a:lnTo>
                  <a:pt x="1166949" y="87278"/>
                </a:lnTo>
                <a:lnTo>
                  <a:pt x="1185007" y="85724"/>
                </a:lnTo>
                <a:lnTo>
                  <a:pt x="1193837" y="85724"/>
                </a:lnTo>
                <a:lnTo>
                  <a:pt x="1234709" y="97631"/>
                </a:lnTo>
                <a:lnTo>
                  <a:pt x="1234709" y="117423"/>
                </a:lnTo>
                <a:lnTo>
                  <a:pt x="1187084" y="117423"/>
                </a:lnTo>
                <a:lnTo>
                  <a:pt x="1176137" y="118427"/>
                </a:lnTo>
                <a:lnTo>
                  <a:pt x="1143050" y="142088"/>
                </a:lnTo>
                <a:lnTo>
                  <a:pt x="1134849" y="174573"/>
                </a:lnTo>
                <a:lnTo>
                  <a:pt x="1135834" y="187000"/>
                </a:lnTo>
                <a:lnTo>
                  <a:pt x="1159284" y="222951"/>
                </a:lnTo>
                <a:lnTo>
                  <a:pt x="1193637" y="231571"/>
                </a:lnTo>
                <a:lnTo>
                  <a:pt x="1238433" y="231571"/>
                </a:lnTo>
                <a:lnTo>
                  <a:pt x="1238433" y="253745"/>
                </a:lnTo>
                <a:lnTo>
                  <a:pt x="1225774" y="257914"/>
                </a:lnTo>
                <a:lnTo>
                  <a:pt x="1213245" y="260890"/>
                </a:lnTo>
                <a:lnTo>
                  <a:pt x="1200846" y="262675"/>
                </a:lnTo>
                <a:lnTo>
                  <a:pt x="1188579" y="263270"/>
                </a:lnTo>
                <a:close/>
              </a:path>
              <a:path w="1938020" h="263525">
                <a:moveTo>
                  <a:pt x="1234709" y="133797"/>
                </a:moveTo>
                <a:lnTo>
                  <a:pt x="1222078" y="126634"/>
                </a:lnTo>
                <a:lnTo>
                  <a:pt x="1209638" y="121439"/>
                </a:lnTo>
                <a:lnTo>
                  <a:pt x="1198193" y="118427"/>
                </a:lnTo>
                <a:lnTo>
                  <a:pt x="1187084" y="117423"/>
                </a:lnTo>
                <a:lnTo>
                  <a:pt x="1234709" y="117423"/>
                </a:lnTo>
                <a:lnTo>
                  <a:pt x="1234709" y="133797"/>
                </a:lnTo>
                <a:close/>
              </a:path>
              <a:path w="1938020" h="263525">
                <a:moveTo>
                  <a:pt x="1238433" y="231571"/>
                </a:moveTo>
                <a:lnTo>
                  <a:pt x="1193637" y="231571"/>
                </a:lnTo>
                <a:lnTo>
                  <a:pt x="1203745" y="230865"/>
                </a:lnTo>
                <a:lnTo>
                  <a:pt x="1214581" y="228747"/>
                </a:lnTo>
                <a:lnTo>
                  <a:pt x="1226144" y="225214"/>
                </a:lnTo>
                <a:lnTo>
                  <a:pt x="1238433" y="220265"/>
                </a:lnTo>
                <a:lnTo>
                  <a:pt x="1238433" y="231571"/>
                </a:lnTo>
                <a:close/>
              </a:path>
              <a:path w="1938020" h="263525">
                <a:moveTo>
                  <a:pt x="1266303" y="145998"/>
                </a:moveTo>
                <a:lnTo>
                  <a:pt x="1266303" y="109089"/>
                </a:lnTo>
                <a:lnTo>
                  <a:pt x="1277268" y="98868"/>
                </a:lnTo>
                <a:lnTo>
                  <a:pt x="1290375" y="91567"/>
                </a:lnTo>
                <a:lnTo>
                  <a:pt x="1305621" y="87185"/>
                </a:lnTo>
                <a:lnTo>
                  <a:pt x="1323005" y="85724"/>
                </a:lnTo>
                <a:lnTo>
                  <a:pt x="1336223" y="86635"/>
                </a:lnTo>
                <a:lnTo>
                  <a:pt x="1371278" y="103384"/>
                </a:lnTo>
                <a:lnTo>
                  <a:pt x="1380372" y="117423"/>
                </a:lnTo>
                <a:lnTo>
                  <a:pt x="1320329" y="117423"/>
                </a:lnTo>
                <a:lnTo>
                  <a:pt x="1306515" y="119209"/>
                </a:lnTo>
                <a:lnTo>
                  <a:pt x="1292905" y="124567"/>
                </a:lnTo>
                <a:lnTo>
                  <a:pt x="1279501" y="133497"/>
                </a:lnTo>
                <a:lnTo>
                  <a:pt x="1266303" y="145998"/>
                </a:lnTo>
                <a:close/>
              </a:path>
              <a:path w="1938020" h="263525">
                <a:moveTo>
                  <a:pt x="1304850" y="262975"/>
                </a:moveTo>
                <a:lnTo>
                  <a:pt x="1295840" y="262202"/>
                </a:lnTo>
                <a:lnTo>
                  <a:pt x="1296155" y="262202"/>
                </a:lnTo>
                <a:lnTo>
                  <a:pt x="1288478" y="260037"/>
                </a:lnTo>
                <a:lnTo>
                  <a:pt x="1263922" y="230013"/>
                </a:lnTo>
                <a:lnTo>
                  <a:pt x="1263286" y="222694"/>
                </a:lnTo>
                <a:lnTo>
                  <a:pt x="1263179" y="221455"/>
                </a:lnTo>
                <a:lnTo>
                  <a:pt x="1281201" y="186519"/>
                </a:lnTo>
                <a:lnTo>
                  <a:pt x="1351132" y="157457"/>
                </a:lnTo>
                <a:lnTo>
                  <a:pt x="1351033" y="147534"/>
                </a:lnTo>
                <a:lnTo>
                  <a:pt x="1349207" y="134751"/>
                </a:lnTo>
                <a:lnTo>
                  <a:pt x="1343431" y="125124"/>
                </a:lnTo>
                <a:lnTo>
                  <a:pt x="1333805" y="119349"/>
                </a:lnTo>
                <a:lnTo>
                  <a:pt x="1320329" y="117423"/>
                </a:lnTo>
                <a:lnTo>
                  <a:pt x="1380372" y="117423"/>
                </a:lnTo>
                <a:lnTo>
                  <a:pt x="1384470" y="175612"/>
                </a:lnTo>
                <a:lnTo>
                  <a:pt x="1351132" y="175612"/>
                </a:lnTo>
                <a:lnTo>
                  <a:pt x="1328511" y="184394"/>
                </a:lnTo>
                <a:lnTo>
                  <a:pt x="1296811" y="208701"/>
                </a:lnTo>
                <a:lnTo>
                  <a:pt x="1296811" y="222694"/>
                </a:lnTo>
                <a:lnTo>
                  <a:pt x="1299040" y="228447"/>
                </a:lnTo>
                <a:lnTo>
                  <a:pt x="1303507" y="232914"/>
                </a:lnTo>
                <a:lnTo>
                  <a:pt x="1308070" y="237381"/>
                </a:lnTo>
                <a:lnTo>
                  <a:pt x="1313975" y="239610"/>
                </a:lnTo>
                <a:lnTo>
                  <a:pt x="1409625" y="239610"/>
                </a:lnTo>
                <a:lnTo>
                  <a:pt x="1409625" y="246163"/>
                </a:lnTo>
                <a:lnTo>
                  <a:pt x="1350837" y="246163"/>
                </a:lnTo>
                <a:lnTo>
                  <a:pt x="1339868" y="253520"/>
                </a:lnTo>
                <a:lnTo>
                  <a:pt x="1328547" y="258773"/>
                </a:lnTo>
                <a:lnTo>
                  <a:pt x="1316875" y="261924"/>
                </a:lnTo>
                <a:lnTo>
                  <a:pt x="1304850" y="262975"/>
                </a:lnTo>
                <a:close/>
              </a:path>
              <a:path w="1938020" h="263525">
                <a:moveTo>
                  <a:pt x="1409625" y="239610"/>
                </a:moveTo>
                <a:lnTo>
                  <a:pt x="1321214" y="239610"/>
                </a:lnTo>
                <a:lnTo>
                  <a:pt x="1329171" y="238783"/>
                </a:lnTo>
                <a:lnTo>
                  <a:pt x="1336809" y="236300"/>
                </a:lnTo>
                <a:lnTo>
                  <a:pt x="1344130" y="232160"/>
                </a:lnTo>
                <a:lnTo>
                  <a:pt x="1351132" y="226361"/>
                </a:lnTo>
                <a:lnTo>
                  <a:pt x="1351132" y="175612"/>
                </a:lnTo>
                <a:lnTo>
                  <a:pt x="1384470" y="175612"/>
                </a:lnTo>
                <a:lnTo>
                  <a:pt x="1384470" y="235838"/>
                </a:lnTo>
                <a:lnTo>
                  <a:pt x="1384712" y="236300"/>
                </a:lnTo>
                <a:lnTo>
                  <a:pt x="1386394" y="238783"/>
                </a:lnTo>
                <a:lnTo>
                  <a:pt x="1409625" y="238783"/>
                </a:lnTo>
                <a:lnTo>
                  <a:pt x="1409625" y="239610"/>
                </a:lnTo>
                <a:close/>
              </a:path>
              <a:path w="1938020" h="263525">
                <a:moveTo>
                  <a:pt x="1409625" y="238783"/>
                </a:moveTo>
                <a:lnTo>
                  <a:pt x="1394668" y="238783"/>
                </a:lnTo>
                <a:lnTo>
                  <a:pt x="1400891" y="235838"/>
                </a:lnTo>
                <a:lnTo>
                  <a:pt x="1409625" y="229790"/>
                </a:lnTo>
                <a:lnTo>
                  <a:pt x="1409625" y="238783"/>
                </a:lnTo>
                <a:close/>
              </a:path>
              <a:path w="1938020" h="263525">
                <a:moveTo>
                  <a:pt x="1381498" y="263270"/>
                </a:moveTo>
                <a:lnTo>
                  <a:pt x="1376431" y="263270"/>
                </a:lnTo>
                <a:lnTo>
                  <a:pt x="1366683" y="262202"/>
                </a:lnTo>
                <a:lnTo>
                  <a:pt x="1359169" y="258996"/>
                </a:lnTo>
                <a:lnTo>
                  <a:pt x="1353888" y="253650"/>
                </a:lnTo>
                <a:lnTo>
                  <a:pt x="1350837" y="246163"/>
                </a:lnTo>
                <a:lnTo>
                  <a:pt x="1409625" y="246163"/>
                </a:lnTo>
                <a:lnTo>
                  <a:pt x="1409625" y="250478"/>
                </a:lnTo>
                <a:lnTo>
                  <a:pt x="1401881" y="255440"/>
                </a:lnTo>
                <a:lnTo>
                  <a:pt x="1395753" y="258773"/>
                </a:lnTo>
                <a:lnTo>
                  <a:pt x="1386356" y="262384"/>
                </a:lnTo>
                <a:lnTo>
                  <a:pt x="1381498" y="263270"/>
                </a:lnTo>
                <a:close/>
              </a:path>
              <a:path w="1938020" h="263525">
                <a:moveTo>
                  <a:pt x="1474138" y="260298"/>
                </a:moveTo>
                <a:lnTo>
                  <a:pt x="1440210" y="260298"/>
                </a:lnTo>
                <a:lnTo>
                  <a:pt x="1440210" y="447"/>
                </a:lnTo>
                <a:lnTo>
                  <a:pt x="1474138" y="447"/>
                </a:lnTo>
                <a:lnTo>
                  <a:pt x="1474138" y="260298"/>
                </a:lnTo>
                <a:close/>
              </a:path>
              <a:path w="1938020" h="263525">
                <a:moveTo>
                  <a:pt x="1557672" y="260298"/>
                </a:moveTo>
                <a:lnTo>
                  <a:pt x="1523735" y="260298"/>
                </a:lnTo>
                <a:lnTo>
                  <a:pt x="1523735" y="447"/>
                </a:lnTo>
                <a:lnTo>
                  <a:pt x="1557672" y="447"/>
                </a:lnTo>
                <a:lnTo>
                  <a:pt x="1557672" y="260298"/>
                </a:lnTo>
                <a:close/>
              </a:path>
              <a:path w="1938020" h="263525">
                <a:moveTo>
                  <a:pt x="1682421" y="262975"/>
                </a:moveTo>
                <a:lnTo>
                  <a:pt x="1636587" y="251221"/>
                </a:lnTo>
                <a:lnTo>
                  <a:pt x="1608555" y="219558"/>
                </a:lnTo>
                <a:lnTo>
                  <a:pt x="1598191" y="173830"/>
                </a:lnTo>
                <a:lnTo>
                  <a:pt x="1599577" y="155178"/>
                </a:lnTo>
                <a:lnTo>
                  <a:pt x="1620365" y="110280"/>
                </a:lnTo>
                <a:lnTo>
                  <a:pt x="1661145" y="87212"/>
                </a:lnTo>
                <a:lnTo>
                  <a:pt x="1661501" y="87212"/>
                </a:lnTo>
                <a:lnTo>
                  <a:pt x="1677811" y="85724"/>
                </a:lnTo>
                <a:lnTo>
                  <a:pt x="1721145" y="99117"/>
                </a:lnTo>
                <a:lnTo>
                  <a:pt x="1736010" y="115195"/>
                </a:lnTo>
                <a:lnTo>
                  <a:pt x="1677811" y="115195"/>
                </a:lnTo>
                <a:lnTo>
                  <a:pt x="1669131" y="115882"/>
                </a:lnTo>
                <a:lnTo>
                  <a:pt x="1638334" y="139449"/>
                </a:lnTo>
                <a:lnTo>
                  <a:pt x="1632862" y="157457"/>
                </a:lnTo>
                <a:lnTo>
                  <a:pt x="1751312" y="157457"/>
                </a:lnTo>
                <a:lnTo>
                  <a:pt x="1752372" y="173383"/>
                </a:lnTo>
                <a:lnTo>
                  <a:pt x="1752372" y="177698"/>
                </a:lnTo>
                <a:lnTo>
                  <a:pt x="1632119" y="177698"/>
                </a:lnTo>
                <a:lnTo>
                  <a:pt x="1633587" y="189354"/>
                </a:lnTo>
                <a:lnTo>
                  <a:pt x="1656629" y="223158"/>
                </a:lnTo>
                <a:lnTo>
                  <a:pt x="1687631" y="231276"/>
                </a:lnTo>
                <a:lnTo>
                  <a:pt x="1749400" y="231276"/>
                </a:lnTo>
                <a:lnTo>
                  <a:pt x="1749400" y="243477"/>
                </a:lnTo>
                <a:lnTo>
                  <a:pt x="1710443" y="260463"/>
                </a:lnTo>
                <a:lnTo>
                  <a:pt x="1692431" y="262696"/>
                </a:lnTo>
                <a:lnTo>
                  <a:pt x="1682421" y="262975"/>
                </a:lnTo>
                <a:close/>
              </a:path>
              <a:path w="1938020" h="263525">
                <a:moveTo>
                  <a:pt x="1751312" y="157457"/>
                </a:moveTo>
                <a:lnTo>
                  <a:pt x="1718882" y="157457"/>
                </a:lnTo>
                <a:lnTo>
                  <a:pt x="1717684" y="147858"/>
                </a:lnTo>
                <a:lnTo>
                  <a:pt x="1715276" y="139449"/>
                </a:lnTo>
                <a:lnTo>
                  <a:pt x="1677811" y="115195"/>
                </a:lnTo>
                <a:lnTo>
                  <a:pt x="1736010" y="115195"/>
                </a:lnTo>
                <a:lnTo>
                  <a:pt x="1740988" y="122458"/>
                </a:lnTo>
                <a:lnTo>
                  <a:pt x="1747313" y="137406"/>
                </a:lnTo>
                <a:lnTo>
                  <a:pt x="1751108" y="154380"/>
                </a:lnTo>
                <a:lnTo>
                  <a:pt x="1751312" y="157457"/>
                </a:lnTo>
                <a:close/>
              </a:path>
              <a:path w="1938020" h="263525">
                <a:moveTo>
                  <a:pt x="1749400" y="231276"/>
                </a:moveTo>
                <a:lnTo>
                  <a:pt x="1687631" y="231276"/>
                </a:lnTo>
                <a:lnTo>
                  <a:pt x="1704049" y="229974"/>
                </a:lnTo>
                <a:lnTo>
                  <a:pt x="1719816" y="226068"/>
                </a:lnTo>
                <a:lnTo>
                  <a:pt x="1734932" y="219558"/>
                </a:lnTo>
                <a:lnTo>
                  <a:pt x="1749400" y="210444"/>
                </a:lnTo>
                <a:lnTo>
                  <a:pt x="1749400" y="231276"/>
                </a:lnTo>
                <a:close/>
              </a:path>
              <a:path w="1938020" h="263525">
                <a:moveTo>
                  <a:pt x="1937404" y="92716"/>
                </a:moveTo>
                <a:lnTo>
                  <a:pt x="1903324" y="92716"/>
                </a:lnTo>
                <a:lnTo>
                  <a:pt x="1903324" y="447"/>
                </a:lnTo>
                <a:lnTo>
                  <a:pt x="1937404" y="447"/>
                </a:lnTo>
                <a:lnTo>
                  <a:pt x="1937404" y="92716"/>
                </a:lnTo>
                <a:close/>
              </a:path>
              <a:path w="1938020" h="263525">
                <a:moveTo>
                  <a:pt x="1937404" y="260298"/>
                </a:moveTo>
                <a:lnTo>
                  <a:pt x="1864919" y="260298"/>
                </a:lnTo>
                <a:lnTo>
                  <a:pt x="1846903" y="258800"/>
                </a:lnTo>
                <a:lnTo>
                  <a:pt x="1804350" y="236333"/>
                </a:lnTo>
                <a:lnTo>
                  <a:pt x="1783284" y="191049"/>
                </a:lnTo>
                <a:lnTo>
                  <a:pt x="1781881" y="171897"/>
                </a:lnTo>
                <a:lnTo>
                  <a:pt x="1783359" y="153841"/>
                </a:lnTo>
                <a:lnTo>
                  <a:pt x="1805541" y="109832"/>
                </a:lnTo>
                <a:lnTo>
                  <a:pt x="1848485" y="86954"/>
                </a:lnTo>
                <a:lnTo>
                  <a:pt x="1866110" y="85429"/>
                </a:lnTo>
                <a:lnTo>
                  <a:pt x="1874854" y="85884"/>
                </a:lnTo>
                <a:lnTo>
                  <a:pt x="1883971" y="87251"/>
                </a:lnTo>
                <a:lnTo>
                  <a:pt x="1893460" y="89528"/>
                </a:lnTo>
                <a:lnTo>
                  <a:pt x="1903324" y="92716"/>
                </a:lnTo>
                <a:lnTo>
                  <a:pt x="1937404" y="92716"/>
                </a:lnTo>
                <a:lnTo>
                  <a:pt x="1937404" y="114747"/>
                </a:lnTo>
                <a:lnTo>
                  <a:pt x="1871320" y="114747"/>
                </a:lnTo>
                <a:lnTo>
                  <a:pt x="1859315" y="115788"/>
                </a:lnTo>
                <a:lnTo>
                  <a:pt x="1824478" y="140400"/>
                </a:lnTo>
                <a:lnTo>
                  <a:pt x="1816104" y="176059"/>
                </a:lnTo>
                <a:lnTo>
                  <a:pt x="1816914" y="188479"/>
                </a:lnTo>
                <a:lnTo>
                  <a:pt x="1834316" y="222446"/>
                </a:lnTo>
                <a:lnTo>
                  <a:pt x="1877130" y="231276"/>
                </a:lnTo>
                <a:lnTo>
                  <a:pt x="1937404" y="231276"/>
                </a:lnTo>
                <a:lnTo>
                  <a:pt x="1937404" y="260298"/>
                </a:lnTo>
                <a:close/>
              </a:path>
              <a:path w="1938020" h="263525">
                <a:moveTo>
                  <a:pt x="1937404" y="231276"/>
                </a:moveTo>
                <a:lnTo>
                  <a:pt x="1903324" y="231276"/>
                </a:lnTo>
                <a:lnTo>
                  <a:pt x="1903324" y="122777"/>
                </a:lnTo>
                <a:lnTo>
                  <a:pt x="1895409" y="119264"/>
                </a:lnTo>
                <a:lnTo>
                  <a:pt x="1887436" y="116754"/>
                </a:lnTo>
                <a:lnTo>
                  <a:pt x="1879407" y="115249"/>
                </a:lnTo>
                <a:lnTo>
                  <a:pt x="1871320" y="114747"/>
                </a:lnTo>
                <a:lnTo>
                  <a:pt x="1937404" y="114747"/>
                </a:lnTo>
                <a:lnTo>
                  <a:pt x="1937404" y="231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98667" y="3802972"/>
            <a:ext cx="4917283" cy="3509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546" y="4488770"/>
            <a:ext cx="8903956" cy="3504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758154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3243" y="5174569"/>
            <a:ext cx="3487295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106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0455" y="5206202"/>
            <a:ext cx="9992610" cy="5607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06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822" y="2596725"/>
            <a:ext cx="5937339" cy="2628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2234281"/>
            <a:ext cx="713105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021" y="3279098"/>
            <a:ext cx="7714863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801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822" y="2596725"/>
            <a:ext cx="6570789" cy="2628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2234281"/>
            <a:ext cx="713105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021" y="3279098"/>
            <a:ext cx="771486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9434" y="4549731"/>
            <a:ext cx="10090206" cy="42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389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822" y="2596725"/>
            <a:ext cx="6570789" cy="2628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2234281"/>
            <a:ext cx="713105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021" y="3279098"/>
            <a:ext cx="771486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9434" y="4549731"/>
            <a:ext cx="10090206" cy="4265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8666" y="5645694"/>
            <a:ext cx="8070373" cy="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6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8202164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9805" y="3282527"/>
            <a:ext cx="3658335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3964897"/>
            <a:ext cx="6582613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4098" y="2920079"/>
            <a:ext cx="11506200" cy="6197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458470" indent="-458470">
              <a:lnSpc>
                <a:spcPct val="100000"/>
              </a:lnSpc>
              <a:spcBef>
                <a:spcPts val="1900"/>
              </a:spcBef>
              <a:buFont typeface="Tahoma"/>
              <a:buChar char="●"/>
              <a:tabLst>
                <a:tab pos="458470" algn="l"/>
              </a:tabLst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fillna()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">
              <a:lnSpc>
                <a:spcPct val="100000"/>
              </a:lnSpc>
              <a:spcBef>
                <a:spcPts val="1800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median</a:t>
            </a:r>
            <a:r>
              <a:rPr sz="30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housing["total_bedrooms"].median()</a:t>
            </a:r>
            <a:endParaRPr sz="3000">
              <a:latin typeface="Consolas"/>
              <a:cs typeface="Consolas"/>
            </a:endParaRPr>
          </a:p>
          <a:p>
            <a:pPr marL="1270">
              <a:lnSpc>
                <a:spcPct val="100000"/>
              </a:lnSpc>
              <a:spcBef>
                <a:spcPts val="1800"/>
              </a:spcBef>
            </a:pPr>
            <a:r>
              <a:rPr sz="3000" b="1" spc="-25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endParaRPr sz="3000">
              <a:latin typeface="Consolas"/>
              <a:cs typeface="Consolas"/>
            </a:endParaRPr>
          </a:p>
          <a:p>
            <a:pPr marL="1270">
              <a:lnSpc>
                <a:spcPct val="150000"/>
              </a:lnSpc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sample_incomplete_rows["total_bedrooms"].fillna(median, inplace=True)</a:t>
            </a:r>
            <a:endParaRPr sz="3000">
              <a:latin typeface="Consolas"/>
              <a:cs typeface="Consolas"/>
            </a:endParaRPr>
          </a:p>
          <a:p>
            <a:pPr marL="1270">
              <a:lnSpc>
                <a:spcPct val="100000"/>
              </a:lnSpc>
              <a:spcBef>
                <a:spcPts val="1800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sample_incomplete_rows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3000">
              <a:latin typeface="Consolas"/>
              <a:cs typeface="Consolas"/>
            </a:endParaRPr>
          </a:p>
          <a:p>
            <a:pPr marL="384810" algn="ctr">
              <a:lnSpc>
                <a:spcPct val="100000"/>
              </a:lnSpc>
              <a:spcBef>
                <a:spcPts val="5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943338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2915758" cy="266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3120602"/>
            <a:ext cx="3946505" cy="26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6663" y="3802972"/>
            <a:ext cx="5260542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758154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5872" y="4488770"/>
            <a:ext cx="4554912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015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2915758" cy="266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29680" y="3832979"/>
            <a:ext cx="3126740" cy="747395"/>
            <a:chOff x="3229680" y="3832979"/>
            <a:chExt cx="3126740" cy="747395"/>
          </a:xfrm>
        </p:grpSpPr>
        <p:sp>
          <p:nvSpPr>
            <p:cNvPr id="5" name="object 5"/>
            <p:cNvSpPr/>
            <p:nvPr/>
          </p:nvSpPr>
          <p:spPr>
            <a:xfrm>
              <a:off x="3234443" y="3837742"/>
              <a:ext cx="3117215" cy="737870"/>
            </a:xfrm>
            <a:custGeom>
              <a:avLst/>
              <a:gdLst/>
              <a:ahLst/>
              <a:cxnLst/>
              <a:rect l="l" t="t" r="r" b="b"/>
              <a:pathLst>
                <a:path w="3117215" h="737870">
                  <a:moveTo>
                    <a:pt x="0" y="0"/>
                  </a:moveTo>
                  <a:lnTo>
                    <a:pt x="3116993" y="0"/>
                  </a:lnTo>
                  <a:lnTo>
                    <a:pt x="3116993" y="737398"/>
                  </a:lnTo>
                  <a:lnTo>
                    <a:pt x="0" y="7373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7502" y="4080330"/>
              <a:ext cx="1837057" cy="35048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085772" y="3832979"/>
            <a:ext cx="3126740" cy="747395"/>
            <a:chOff x="7085772" y="3832979"/>
            <a:chExt cx="3126740" cy="747395"/>
          </a:xfrm>
        </p:grpSpPr>
        <p:sp>
          <p:nvSpPr>
            <p:cNvPr id="8" name="object 8"/>
            <p:cNvSpPr/>
            <p:nvPr/>
          </p:nvSpPr>
          <p:spPr>
            <a:xfrm>
              <a:off x="7090535" y="3837742"/>
              <a:ext cx="3117215" cy="737870"/>
            </a:xfrm>
            <a:custGeom>
              <a:avLst/>
              <a:gdLst/>
              <a:ahLst/>
              <a:cxnLst/>
              <a:rect l="l" t="t" r="r" b="b"/>
              <a:pathLst>
                <a:path w="3117215" h="737870">
                  <a:moveTo>
                    <a:pt x="0" y="0"/>
                  </a:moveTo>
                  <a:lnTo>
                    <a:pt x="3116993" y="0"/>
                  </a:lnTo>
                  <a:lnTo>
                    <a:pt x="3116993" y="737398"/>
                  </a:lnTo>
                  <a:lnTo>
                    <a:pt x="0" y="7373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17670" y="4080330"/>
              <a:ext cx="1269365" cy="266700"/>
            </a:xfrm>
            <a:custGeom>
              <a:avLst/>
              <a:gdLst/>
              <a:ahLst/>
              <a:cxnLst/>
              <a:rect l="l" t="t" r="r" b="b"/>
              <a:pathLst>
                <a:path w="1269365" h="266700">
                  <a:moveTo>
                    <a:pt x="217141" y="36165"/>
                  </a:moveTo>
                  <a:lnTo>
                    <a:pt x="0" y="36165"/>
                  </a:lnTo>
                  <a:lnTo>
                    <a:pt x="0" y="2976"/>
                  </a:lnTo>
                  <a:lnTo>
                    <a:pt x="217141" y="2976"/>
                  </a:lnTo>
                  <a:lnTo>
                    <a:pt x="217141" y="36165"/>
                  </a:lnTo>
                  <a:close/>
                </a:path>
                <a:path w="1269365" h="266700">
                  <a:moveTo>
                    <a:pt x="126502" y="263277"/>
                  </a:moveTo>
                  <a:lnTo>
                    <a:pt x="89145" y="263277"/>
                  </a:lnTo>
                  <a:lnTo>
                    <a:pt x="89145" y="36165"/>
                  </a:lnTo>
                  <a:lnTo>
                    <a:pt x="126502" y="36165"/>
                  </a:lnTo>
                  <a:lnTo>
                    <a:pt x="126502" y="263277"/>
                  </a:lnTo>
                  <a:close/>
                </a:path>
                <a:path w="1269365" h="266700">
                  <a:moveTo>
                    <a:pt x="323440" y="265955"/>
                  </a:moveTo>
                  <a:lnTo>
                    <a:pt x="277597" y="254197"/>
                  </a:lnTo>
                  <a:lnTo>
                    <a:pt x="249572" y="222535"/>
                  </a:lnTo>
                  <a:lnTo>
                    <a:pt x="239201" y="176807"/>
                  </a:lnTo>
                  <a:lnTo>
                    <a:pt x="240587" y="158157"/>
                  </a:lnTo>
                  <a:lnTo>
                    <a:pt x="261375" y="113258"/>
                  </a:lnTo>
                  <a:lnTo>
                    <a:pt x="302164" y="90189"/>
                  </a:lnTo>
                  <a:lnTo>
                    <a:pt x="302520" y="90189"/>
                  </a:lnTo>
                  <a:lnTo>
                    <a:pt x="318830" y="88701"/>
                  </a:lnTo>
                  <a:lnTo>
                    <a:pt x="362164" y="102096"/>
                  </a:lnTo>
                  <a:lnTo>
                    <a:pt x="377026" y="118169"/>
                  </a:lnTo>
                  <a:lnTo>
                    <a:pt x="318830" y="118169"/>
                  </a:lnTo>
                  <a:lnTo>
                    <a:pt x="310151" y="118858"/>
                  </a:lnTo>
                  <a:lnTo>
                    <a:pt x="279347" y="142428"/>
                  </a:lnTo>
                  <a:lnTo>
                    <a:pt x="273882" y="160436"/>
                  </a:lnTo>
                  <a:lnTo>
                    <a:pt x="392331" y="160436"/>
                  </a:lnTo>
                  <a:lnTo>
                    <a:pt x="393392" y="176361"/>
                  </a:lnTo>
                  <a:lnTo>
                    <a:pt x="393392" y="180677"/>
                  </a:lnTo>
                  <a:lnTo>
                    <a:pt x="273139" y="180677"/>
                  </a:lnTo>
                  <a:lnTo>
                    <a:pt x="274607" y="192332"/>
                  </a:lnTo>
                  <a:lnTo>
                    <a:pt x="297645" y="226135"/>
                  </a:lnTo>
                  <a:lnTo>
                    <a:pt x="328650" y="234255"/>
                  </a:lnTo>
                  <a:lnTo>
                    <a:pt x="390410" y="234255"/>
                  </a:lnTo>
                  <a:lnTo>
                    <a:pt x="390410" y="246458"/>
                  </a:lnTo>
                  <a:lnTo>
                    <a:pt x="351455" y="263444"/>
                  </a:lnTo>
                  <a:lnTo>
                    <a:pt x="333449" y="265676"/>
                  </a:lnTo>
                  <a:lnTo>
                    <a:pt x="323440" y="265955"/>
                  </a:lnTo>
                  <a:close/>
                </a:path>
                <a:path w="1269365" h="266700">
                  <a:moveTo>
                    <a:pt x="392331" y="160436"/>
                  </a:moveTo>
                  <a:lnTo>
                    <a:pt x="359902" y="160436"/>
                  </a:lnTo>
                  <a:lnTo>
                    <a:pt x="358704" y="150837"/>
                  </a:lnTo>
                  <a:lnTo>
                    <a:pt x="356294" y="142428"/>
                  </a:lnTo>
                  <a:lnTo>
                    <a:pt x="318830" y="118169"/>
                  </a:lnTo>
                  <a:lnTo>
                    <a:pt x="377026" y="118169"/>
                  </a:lnTo>
                  <a:lnTo>
                    <a:pt x="382004" y="125434"/>
                  </a:lnTo>
                  <a:lnTo>
                    <a:pt x="388329" y="140382"/>
                  </a:lnTo>
                  <a:lnTo>
                    <a:pt x="392126" y="157358"/>
                  </a:lnTo>
                  <a:lnTo>
                    <a:pt x="392331" y="160436"/>
                  </a:lnTo>
                  <a:close/>
                </a:path>
                <a:path w="1269365" h="266700">
                  <a:moveTo>
                    <a:pt x="390410" y="234255"/>
                  </a:moveTo>
                  <a:lnTo>
                    <a:pt x="328650" y="234255"/>
                  </a:lnTo>
                  <a:lnTo>
                    <a:pt x="345069" y="232953"/>
                  </a:lnTo>
                  <a:lnTo>
                    <a:pt x="360834" y="229046"/>
                  </a:lnTo>
                  <a:lnTo>
                    <a:pt x="375948" y="222535"/>
                  </a:lnTo>
                  <a:lnTo>
                    <a:pt x="390410" y="213419"/>
                  </a:lnTo>
                  <a:lnTo>
                    <a:pt x="390410" y="234255"/>
                  </a:lnTo>
                  <a:close/>
                </a:path>
                <a:path w="1269365" h="266700">
                  <a:moveTo>
                    <a:pt x="533622" y="237083"/>
                  </a:moveTo>
                  <a:lnTo>
                    <a:pt x="483317" y="237083"/>
                  </a:lnTo>
                  <a:lnTo>
                    <a:pt x="489423" y="235347"/>
                  </a:lnTo>
                  <a:lnTo>
                    <a:pt x="499538" y="228401"/>
                  </a:lnTo>
                  <a:lnTo>
                    <a:pt x="502072" y="224234"/>
                  </a:lnTo>
                  <a:lnTo>
                    <a:pt x="502072" y="214412"/>
                  </a:lnTo>
                  <a:lnTo>
                    <a:pt x="460919" y="183979"/>
                  </a:lnTo>
                  <a:lnTo>
                    <a:pt x="448789" y="175877"/>
                  </a:lnTo>
                  <a:lnTo>
                    <a:pt x="423595" y="141138"/>
                  </a:lnTo>
                  <a:lnTo>
                    <a:pt x="422891" y="133349"/>
                  </a:lnTo>
                  <a:lnTo>
                    <a:pt x="423733" y="125115"/>
                  </a:lnTo>
                  <a:lnTo>
                    <a:pt x="455749" y="91826"/>
                  </a:lnTo>
                  <a:lnTo>
                    <a:pt x="477659" y="88701"/>
                  </a:lnTo>
                  <a:lnTo>
                    <a:pt x="488855" y="89482"/>
                  </a:lnTo>
                  <a:lnTo>
                    <a:pt x="489826" y="89482"/>
                  </a:lnTo>
                  <a:lnTo>
                    <a:pt x="503149" y="92236"/>
                  </a:lnTo>
                  <a:lnTo>
                    <a:pt x="516143" y="96654"/>
                  </a:lnTo>
                  <a:lnTo>
                    <a:pt x="529304" y="102840"/>
                  </a:lnTo>
                  <a:lnTo>
                    <a:pt x="529304" y="118169"/>
                  </a:lnTo>
                  <a:lnTo>
                    <a:pt x="473344" y="118169"/>
                  </a:lnTo>
                  <a:lnTo>
                    <a:pt x="468039" y="119558"/>
                  </a:lnTo>
                  <a:lnTo>
                    <a:pt x="463972" y="122336"/>
                  </a:lnTo>
                  <a:lnTo>
                    <a:pt x="460000" y="125115"/>
                  </a:lnTo>
                  <a:lnTo>
                    <a:pt x="458019" y="128786"/>
                  </a:lnTo>
                  <a:lnTo>
                    <a:pt x="458019" y="137318"/>
                  </a:lnTo>
                  <a:lnTo>
                    <a:pt x="482726" y="157757"/>
                  </a:lnTo>
                  <a:lnTo>
                    <a:pt x="494776" y="164604"/>
                  </a:lnTo>
                  <a:lnTo>
                    <a:pt x="513528" y="177049"/>
                  </a:lnTo>
                  <a:lnTo>
                    <a:pt x="526922" y="190127"/>
                  </a:lnTo>
                  <a:lnTo>
                    <a:pt x="534959" y="203838"/>
                  </a:lnTo>
                  <a:lnTo>
                    <a:pt x="537638" y="218182"/>
                  </a:lnTo>
                  <a:lnTo>
                    <a:pt x="536689" y="227465"/>
                  </a:lnTo>
                  <a:lnTo>
                    <a:pt x="536563" y="228401"/>
                  </a:lnTo>
                  <a:lnTo>
                    <a:pt x="533622" y="237083"/>
                  </a:lnTo>
                  <a:close/>
                </a:path>
                <a:path w="1269365" h="266700">
                  <a:moveTo>
                    <a:pt x="529304" y="136326"/>
                  </a:moveTo>
                  <a:lnTo>
                    <a:pt x="514888" y="128382"/>
                  </a:lnTo>
                  <a:lnTo>
                    <a:pt x="501847" y="122708"/>
                  </a:lnTo>
                  <a:lnTo>
                    <a:pt x="490182" y="119304"/>
                  </a:lnTo>
                  <a:lnTo>
                    <a:pt x="479898" y="118169"/>
                  </a:lnTo>
                  <a:lnTo>
                    <a:pt x="529304" y="118169"/>
                  </a:lnTo>
                  <a:lnTo>
                    <a:pt x="529304" y="136326"/>
                  </a:lnTo>
                  <a:close/>
                </a:path>
                <a:path w="1269365" h="266700">
                  <a:moveTo>
                    <a:pt x="478850" y="266253"/>
                  </a:moveTo>
                  <a:lnTo>
                    <a:pt x="438188" y="258328"/>
                  </a:lnTo>
                  <a:lnTo>
                    <a:pt x="421700" y="250924"/>
                  </a:lnTo>
                  <a:lnTo>
                    <a:pt x="421700" y="214412"/>
                  </a:lnTo>
                  <a:lnTo>
                    <a:pt x="428890" y="219279"/>
                  </a:lnTo>
                  <a:lnTo>
                    <a:pt x="436173" y="223614"/>
                  </a:lnTo>
                  <a:lnTo>
                    <a:pt x="476173" y="237083"/>
                  </a:lnTo>
                  <a:lnTo>
                    <a:pt x="533622" y="237083"/>
                  </a:lnTo>
                  <a:lnTo>
                    <a:pt x="533509" y="237417"/>
                  </a:lnTo>
                  <a:lnTo>
                    <a:pt x="502368" y="262904"/>
                  </a:lnTo>
                  <a:lnTo>
                    <a:pt x="491205" y="265416"/>
                  </a:lnTo>
                  <a:lnTo>
                    <a:pt x="478850" y="266253"/>
                  </a:lnTo>
                  <a:close/>
                </a:path>
                <a:path w="1269365" h="266700">
                  <a:moveTo>
                    <a:pt x="670397" y="122634"/>
                  </a:moveTo>
                  <a:lnTo>
                    <a:pt x="552668" y="122634"/>
                  </a:lnTo>
                  <a:lnTo>
                    <a:pt x="552668" y="119211"/>
                  </a:lnTo>
                  <a:lnTo>
                    <a:pt x="616372" y="56704"/>
                  </a:lnTo>
                  <a:lnTo>
                    <a:pt x="616372" y="92124"/>
                  </a:lnTo>
                  <a:lnTo>
                    <a:pt x="670397" y="92124"/>
                  </a:lnTo>
                  <a:lnTo>
                    <a:pt x="670397" y="122634"/>
                  </a:lnTo>
                  <a:close/>
                </a:path>
                <a:path w="1269365" h="266700">
                  <a:moveTo>
                    <a:pt x="636612" y="266253"/>
                  </a:moveTo>
                  <a:lnTo>
                    <a:pt x="597912" y="252710"/>
                  </a:lnTo>
                  <a:lnTo>
                    <a:pt x="582564" y="209215"/>
                  </a:lnTo>
                  <a:lnTo>
                    <a:pt x="582434" y="122634"/>
                  </a:lnTo>
                  <a:lnTo>
                    <a:pt x="616372" y="122634"/>
                  </a:lnTo>
                  <a:lnTo>
                    <a:pt x="616372" y="206573"/>
                  </a:lnTo>
                  <a:lnTo>
                    <a:pt x="617888" y="219400"/>
                  </a:lnTo>
                  <a:lnTo>
                    <a:pt x="622437" y="228562"/>
                  </a:lnTo>
                  <a:lnTo>
                    <a:pt x="630018" y="234060"/>
                  </a:lnTo>
                  <a:lnTo>
                    <a:pt x="640632" y="235892"/>
                  </a:lnTo>
                  <a:lnTo>
                    <a:pt x="679179" y="235892"/>
                  </a:lnTo>
                  <a:lnTo>
                    <a:pt x="679179" y="255239"/>
                  </a:lnTo>
                  <a:lnTo>
                    <a:pt x="669205" y="260058"/>
                  </a:lnTo>
                  <a:lnTo>
                    <a:pt x="658785" y="263500"/>
                  </a:lnTo>
                  <a:lnTo>
                    <a:pt x="647920" y="265565"/>
                  </a:lnTo>
                  <a:lnTo>
                    <a:pt x="636612" y="266253"/>
                  </a:lnTo>
                  <a:close/>
                </a:path>
                <a:path w="1269365" h="266700">
                  <a:moveTo>
                    <a:pt x="679179" y="235892"/>
                  </a:moveTo>
                  <a:lnTo>
                    <a:pt x="640632" y="235892"/>
                  </a:lnTo>
                  <a:lnTo>
                    <a:pt x="649904" y="235130"/>
                  </a:lnTo>
                  <a:lnTo>
                    <a:pt x="659420" y="232841"/>
                  </a:lnTo>
                  <a:lnTo>
                    <a:pt x="669178" y="229027"/>
                  </a:lnTo>
                  <a:lnTo>
                    <a:pt x="679179" y="223688"/>
                  </a:lnTo>
                  <a:lnTo>
                    <a:pt x="679179" y="235892"/>
                  </a:lnTo>
                  <a:close/>
                </a:path>
                <a:path w="1269365" h="266700">
                  <a:moveTo>
                    <a:pt x="937294" y="233511"/>
                  </a:moveTo>
                  <a:lnTo>
                    <a:pt x="871870" y="233511"/>
                  </a:lnTo>
                  <a:lnTo>
                    <a:pt x="880278" y="232906"/>
                  </a:lnTo>
                  <a:lnTo>
                    <a:pt x="887943" y="231092"/>
                  </a:lnTo>
                  <a:lnTo>
                    <a:pt x="912646" y="199280"/>
                  </a:lnTo>
                  <a:lnTo>
                    <a:pt x="910507" y="187532"/>
                  </a:lnTo>
                  <a:lnTo>
                    <a:pt x="904089" y="176100"/>
                  </a:lnTo>
                  <a:lnTo>
                    <a:pt x="893394" y="164985"/>
                  </a:lnTo>
                  <a:lnTo>
                    <a:pt x="878423" y="154185"/>
                  </a:lnTo>
                  <a:lnTo>
                    <a:pt x="850143" y="137071"/>
                  </a:lnTo>
                  <a:lnTo>
                    <a:pt x="837779" y="129053"/>
                  </a:lnTo>
                  <a:lnTo>
                    <a:pt x="807305" y="97045"/>
                  </a:lnTo>
                  <a:lnTo>
                    <a:pt x="801032" y="69056"/>
                  </a:lnTo>
                  <a:lnTo>
                    <a:pt x="802323" y="54867"/>
                  </a:lnTo>
                  <a:lnTo>
                    <a:pt x="802361" y="54443"/>
                  </a:lnTo>
                  <a:lnTo>
                    <a:pt x="822311" y="19199"/>
                  </a:lnTo>
                  <a:lnTo>
                    <a:pt x="861659" y="1144"/>
                  </a:lnTo>
                  <a:lnTo>
                    <a:pt x="862187" y="1144"/>
                  </a:lnTo>
                  <a:lnTo>
                    <a:pt x="877670" y="0"/>
                  </a:lnTo>
                  <a:lnTo>
                    <a:pt x="893626" y="1144"/>
                  </a:lnTo>
                  <a:lnTo>
                    <a:pt x="908891" y="4576"/>
                  </a:lnTo>
                  <a:lnTo>
                    <a:pt x="923466" y="10297"/>
                  </a:lnTo>
                  <a:lnTo>
                    <a:pt x="937354" y="18306"/>
                  </a:lnTo>
                  <a:lnTo>
                    <a:pt x="937354" y="33486"/>
                  </a:lnTo>
                  <a:lnTo>
                    <a:pt x="876927" y="33486"/>
                  </a:lnTo>
                  <a:lnTo>
                    <a:pt x="868249" y="34017"/>
                  </a:lnTo>
                  <a:lnTo>
                    <a:pt x="835256" y="54867"/>
                  </a:lnTo>
                  <a:lnTo>
                    <a:pt x="835256" y="71437"/>
                  </a:lnTo>
                  <a:lnTo>
                    <a:pt x="862634" y="101482"/>
                  </a:lnTo>
                  <a:lnTo>
                    <a:pt x="899997" y="123676"/>
                  </a:lnTo>
                  <a:lnTo>
                    <a:pt x="920835" y="138791"/>
                  </a:lnTo>
                  <a:lnTo>
                    <a:pt x="935718" y="155860"/>
                  </a:lnTo>
                  <a:lnTo>
                    <a:pt x="944646" y="174882"/>
                  </a:lnTo>
                  <a:lnTo>
                    <a:pt x="947559" y="195411"/>
                  </a:lnTo>
                  <a:lnTo>
                    <a:pt x="947622" y="195857"/>
                  </a:lnTo>
                  <a:lnTo>
                    <a:pt x="946311" y="210758"/>
                  </a:lnTo>
                  <a:lnTo>
                    <a:pt x="942486" y="223837"/>
                  </a:lnTo>
                  <a:lnTo>
                    <a:pt x="942377" y="224209"/>
                  </a:lnTo>
                  <a:lnTo>
                    <a:pt x="937294" y="233511"/>
                  </a:lnTo>
                  <a:close/>
                </a:path>
                <a:path w="1269365" h="266700">
                  <a:moveTo>
                    <a:pt x="937354" y="60424"/>
                  </a:moveTo>
                  <a:lnTo>
                    <a:pt x="923086" y="48639"/>
                  </a:lnTo>
                  <a:lnTo>
                    <a:pt x="908259" y="40221"/>
                  </a:lnTo>
                  <a:lnTo>
                    <a:pt x="892872" y="35170"/>
                  </a:lnTo>
                  <a:lnTo>
                    <a:pt x="876927" y="33486"/>
                  </a:lnTo>
                  <a:lnTo>
                    <a:pt x="937354" y="33486"/>
                  </a:lnTo>
                  <a:lnTo>
                    <a:pt x="937354" y="60424"/>
                  </a:lnTo>
                  <a:close/>
                </a:path>
                <a:path w="1269365" h="266700">
                  <a:moveTo>
                    <a:pt x="872317" y="266253"/>
                  </a:moveTo>
                  <a:lnTo>
                    <a:pt x="853481" y="264774"/>
                  </a:lnTo>
                  <a:lnTo>
                    <a:pt x="835520" y="260337"/>
                  </a:lnTo>
                  <a:lnTo>
                    <a:pt x="818434" y="252942"/>
                  </a:lnTo>
                  <a:lnTo>
                    <a:pt x="802223" y="242589"/>
                  </a:lnTo>
                  <a:lnTo>
                    <a:pt x="802223" y="195411"/>
                  </a:lnTo>
                  <a:lnTo>
                    <a:pt x="817848" y="212080"/>
                  </a:lnTo>
                  <a:lnTo>
                    <a:pt x="834664" y="223986"/>
                  </a:lnTo>
                  <a:lnTo>
                    <a:pt x="852576" y="231092"/>
                  </a:lnTo>
                  <a:lnTo>
                    <a:pt x="852369" y="231092"/>
                  </a:lnTo>
                  <a:lnTo>
                    <a:pt x="871870" y="233511"/>
                  </a:lnTo>
                  <a:lnTo>
                    <a:pt x="937294" y="233511"/>
                  </a:lnTo>
                  <a:lnTo>
                    <a:pt x="935820" y="236208"/>
                  </a:lnTo>
                  <a:lnTo>
                    <a:pt x="926638" y="246757"/>
                  </a:lnTo>
                  <a:lnTo>
                    <a:pt x="915432" y="255286"/>
                  </a:lnTo>
                  <a:lnTo>
                    <a:pt x="902642" y="261379"/>
                  </a:lnTo>
                  <a:lnTo>
                    <a:pt x="888271" y="265035"/>
                  </a:lnTo>
                  <a:lnTo>
                    <a:pt x="872317" y="266253"/>
                  </a:lnTo>
                  <a:close/>
                </a:path>
                <a:path w="1269365" h="266700">
                  <a:moveTo>
                    <a:pt x="1059769" y="265955"/>
                  </a:moveTo>
                  <a:lnTo>
                    <a:pt x="1013925" y="254197"/>
                  </a:lnTo>
                  <a:lnTo>
                    <a:pt x="985901" y="222535"/>
                  </a:lnTo>
                  <a:lnTo>
                    <a:pt x="975530" y="176807"/>
                  </a:lnTo>
                  <a:lnTo>
                    <a:pt x="976916" y="158157"/>
                  </a:lnTo>
                  <a:lnTo>
                    <a:pt x="997704" y="113258"/>
                  </a:lnTo>
                  <a:lnTo>
                    <a:pt x="1038484" y="90189"/>
                  </a:lnTo>
                  <a:lnTo>
                    <a:pt x="1038840" y="90189"/>
                  </a:lnTo>
                  <a:lnTo>
                    <a:pt x="1055149" y="88701"/>
                  </a:lnTo>
                  <a:lnTo>
                    <a:pt x="1098489" y="102096"/>
                  </a:lnTo>
                  <a:lnTo>
                    <a:pt x="1113347" y="118169"/>
                  </a:lnTo>
                  <a:lnTo>
                    <a:pt x="1055149" y="118169"/>
                  </a:lnTo>
                  <a:lnTo>
                    <a:pt x="1046471" y="118858"/>
                  </a:lnTo>
                  <a:lnTo>
                    <a:pt x="1015674" y="142428"/>
                  </a:lnTo>
                  <a:lnTo>
                    <a:pt x="1010201" y="160436"/>
                  </a:lnTo>
                  <a:lnTo>
                    <a:pt x="1128651" y="160436"/>
                  </a:lnTo>
                  <a:lnTo>
                    <a:pt x="1129711" y="176361"/>
                  </a:lnTo>
                  <a:lnTo>
                    <a:pt x="1129711" y="180677"/>
                  </a:lnTo>
                  <a:lnTo>
                    <a:pt x="1009458" y="180677"/>
                  </a:lnTo>
                  <a:lnTo>
                    <a:pt x="1010931" y="192332"/>
                  </a:lnTo>
                  <a:lnTo>
                    <a:pt x="1033972" y="226135"/>
                  </a:lnTo>
                  <a:lnTo>
                    <a:pt x="1064970" y="234255"/>
                  </a:lnTo>
                  <a:lnTo>
                    <a:pt x="1126739" y="234255"/>
                  </a:lnTo>
                  <a:lnTo>
                    <a:pt x="1126739" y="246458"/>
                  </a:lnTo>
                  <a:lnTo>
                    <a:pt x="1087784" y="263444"/>
                  </a:lnTo>
                  <a:lnTo>
                    <a:pt x="1069777" y="265676"/>
                  </a:lnTo>
                  <a:lnTo>
                    <a:pt x="1059769" y="265955"/>
                  </a:lnTo>
                  <a:close/>
                </a:path>
                <a:path w="1269365" h="266700">
                  <a:moveTo>
                    <a:pt x="1128651" y="160436"/>
                  </a:moveTo>
                  <a:lnTo>
                    <a:pt x="1096231" y="160436"/>
                  </a:lnTo>
                  <a:lnTo>
                    <a:pt x="1095028" y="150837"/>
                  </a:lnTo>
                  <a:lnTo>
                    <a:pt x="1092619" y="142428"/>
                  </a:lnTo>
                  <a:lnTo>
                    <a:pt x="1055149" y="118169"/>
                  </a:lnTo>
                  <a:lnTo>
                    <a:pt x="1113347" y="118169"/>
                  </a:lnTo>
                  <a:lnTo>
                    <a:pt x="1118327" y="125434"/>
                  </a:lnTo>
                  <a:lnTo>
                    <a:pt x="1124652" y="140382"/>
                  </a:lnTo>
                  <a:lnTo>
                    <a:pt x="1128446" y="157358"/>
                  </a:lnTo>
                  <a:lnTo>
                    <a:pt x="1128651" y="160436"/>
                  </a:lnTo>
                  <a:close/>
                </a:path>
                <a:path w="1269365" h="266700">
                  <a:moveTo>
                    <a:pt x="1126739" y="234255"/>
                  </a:moveTo>
                  <a:lnTo>
                    <a:pt x="1064970" y="234255"/>
                  </a:lnTo>
                  <a:lnTo>
                    <a:pt x="1081389" y="232953"/>
                  </a:lnTo>
                  <a:lnTo>
                    <a:pt x="1097158" y="229046"/>
                  </a:lnTo>
                  <a:lnTo>
                    <a:pt x="1112275" y="222535"/>
                  </a:lnTo>
                  <a:lnTo>
                    <a:pt x="1126739" y="213419"/>
                  </a:lnTo>
                  <a:lnTo>
                    <a:pt x="1126739" y="234255"/>
                  </a:lnTo>
                  <a:close/>
                </a:path>
                <a:path w="1269365" h="266700">
                  <a:moveTo>
                    <a:pt x="1260127" y="122634"/>
                  </a:moveTo>
                  <a:lnTo>
                    <a:pt x="1142398" y="122634"/>
                  </a:lnTo>
                  <a:lnTo>
                    <a:pt x="1142398" y="119211"/>
                  </a:lnTo>
                  <a:lnTo>
                    <a:pt x="1206101" y="56704"/>
                  </a:lnTo>
                  <a:lnTo>
                    <a:pt x="1206101" y="92124"/>
                  </a:lnTo>
                  <a:lnTo>
                    <a:pt x="1260127" y="92124"/>
                  </a:lnTo>
                  <a:lnTo>
                    <a:pt x="1260127" y="122634"/>
                  </a:lnTo>
                  <a:close/>
                </a:path>
                <a:path w="1269365" h="266700">
                  <a:moveTo>
                    <a:pt x="1226342" y="266253"/>
                  </a:moveTo>
                  <a:lnTo>
                    <a:pt x="1187642" y="252710"/>
                  </a:lnTo>
                  <a:lnTo>
                    <a:pt x="1172294" y="209215"/>
                  </a:lnTo>
                  <a:lnTo>
                    <a:pt x="1172164" y="122634"/>
                  </a:lnTo>
                  <a:lnTo>
                    <a:pt x="1206101" y="122634"/>
                  </a:lnTo>
                  <a:lnTo>
                    <a:pt x="1206101" y="206573"/>
                  </a:lnTo>
                  <a:lnTo>
                    <a:pt x="1207617" y="219400"/>
                  </a:lnTo>
                  <a:lnTo>
                    <a:pt x="1212166" y="228562"/>
                  </a:lnTo>
                  <a:lnTo>
                    <a:pt x="1219748" y="234060"/>
                  </a:lnTo>
                  <a:lnTo>
                    <a:pt x="1230361" y="235892"/>
                  </a:lnTo>
                  <a:lnTo>
                    <a:pt x="1268909" y="235892"/>
                  </a:lnTo>
                  <a:lnTo>
                    <a:pt x="1268909" y="255239"/>
                  </a:lnTo>
                  <a:lnTo>
                    <a:pt x="1258935" y="260058"/>
                  </a:lnTo>
                  <a:lnTo>
                    <a:pt x="1248515" y="263500"/>
                  </a:lnTo>
                  <a:lnTo>
                    <a:pt x="1237650" y="265565"/>
                  </a:lnTo>
                  <a:lnTo>
                    <a:pt x="1226342" y="266253"/>
                  </a:lnTo>
                  <a:close/>
                </a:path>
                <a:path w="1269365" h="266700">
                  <a:moveTo>
                    <a:pt x="1268909" y="235892"/>
                  </a:moveTo>
                  <a:lnTo>
                    <a:pt x="1230361" y="235892"/>
                  </a:lnTo>
                  <a:lnTo>
                    <a:pt x="1239634" y="235130"/>
                  </a:lnTo>
                  <a:lnTo>
                    <a:pt x="1249149" y="232841"/>
                  </a:lnTo>
                  <a:lnTo>
                    <a:pt x="1258908" y="229027"/>
                  </a:lnTo>
                  <a:lnTo>
                    <a:pt x="1268909" y="223688"/>
                  </a:lnTo>
                  <a:lnTo>
                    <a:pt x="1268909" y="235892"/>
                  </a:lnTo>
                  <a:close/>
                </a:path>
              </a:pathLst>
            </a:custGeom>
            <a:solidFill>
              <a:srgbClr val="5B5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21309" y="5797675"/>
            <a:ext cx="3812540" cy="747395"/>
            <a:chOff x="1421309" y="5797675"/>
            <a:chExt cx="3812540" cy="747395"/>
          </a:xfrm>
        </p:grpSpPr>
        <p:sp>
          <p:nvSpPr>
            <p:cNvPr id="11" name="object 11"/>
            <p:cNvSpPr/>
            <p:nvPr/>
          </p:nvSpPr>
          <p:spPr>
            <a:xfrm>
              <a:off x="1426072" y="5802438"/>
              <a:ext cx="3803015" cy="737870"/>
            </a:xfrm>
            <a:custGeom>
              <a:avLst/>
              <a:gdLst/>
              <a:ahLst/>
              <a:cxnLst/>
              <a:rect l="l" t="t" r="r" b="b"/>
              <a:pathLst>
                <a:path w="3803015" h="737870">
                  <a:moveTo>
                    <a:pt x="0" y="0"/>
                  </a:moveTo>
                  <a:lnTo>
                    <a:pt x="3802492" y="0"/>
                  </a:lnTo>
                  <a:lnTo>
                    <a:pt x="3802492" y="737398"/>
                  </a:lnTo>
                  <a:lnTo>
                    <a:pt x="0" y="7373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2389" y="6045029"/>
              <a:ext cx="3065104" cy="35048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796900" y="5797675"/>
            <a:ext cx="3812540" cy="747395"/>
            <a:chOff x="5796900" y="5797675"/>
            <a:chExt cx="3812540" cy="747395"/>
          </a:xfrm>
        </p:grpSpPr>
        <p:sp>
          <p:nvSpPr>
            <p:cNvPr id="14" name="object 14"/>
            <p:cNvSpPr/>
            <p:nvPr/>
          </p:nvSpPr>
          <p:spPr>
            <a:xfrm>
              <a:off x="5801663" y="5802438"/>
              <a:ext cx="3803015" cy="737870"/>
            </a:xfrm>
            <a:custGeom>
              <a:avLst/>
              <a:gdLst/>
              <a:ahLst/>
              <a:cxnLst/>
              <a:rect l="l" t="t" r="r" b="b"/>
              <a:pathLst>
                <a:path w="3803015" h="737870">
                  <a:moveTo>
                    <a:pt x="0" y="0"/>
                  </a:moveTo>
                  <a:lnTo>
                    <a:pt x="3802492" y="0"/>
                  </a:lnTo>
                  <a:lnTo>
                    <a:pt x="3802492" y="737398"/>
                  </a:lnTo>
                  <a:lnTo>
                    <a:pt x="0" y="7373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4187" y="6045029"/>
              <a:ext cx="2117080" cy="26625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351093" y="4556090"/>
            <a:ext cx="4319905" cy="1243965"/>
            <a:chOff x="3351093" y="4556090"/>
            <a:chExt cx="4319905" cy="1243965"/>
          </a:xfrm>
        </p:grpSpPr>
        <p:sp>
          <p:nvSpPr>
            <p:cNvPr id="17" name="object 17"/>
            <p:cNvSpPr/>
            <p:nvPr/>
          </p:nvSpPr>
          <p:spPr>
            <a:xfrm>
              <a:off x="3502692" y="4575140"/>
              <a:ext cx="1290320" cy="1080770"/>
            </a:xfrm>
            <a:custGeom>
              <a:avLst/>
              <a:gdLst/>
              <a:ahLst/>
              <a:cxnLst/>
              <a:rect l="l" t="t" r="r" b="b"/>
              <a:pathLst>
                <a:path w="1290320" h="1080770">
                  <a:moveTo>
                    <a:pt x="1290247" y="0"/>
                  </a:moveTo>
                  <a:lnTo>
                    <a:pt x="0" y="1080522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1093" y="5588388"/>
              <a:ext cx="211074" cy="19734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92940" y="4575140"/>
              <a:ext cx="2699385" cy="1138555"/>
            </a:xfrm>
            <a:custGeom>
              <a:avLst/>
              <a:gdLst/>
              <a:ahLst/>
              <a:cxnLst/>
              <a:rect l="l" t="t" r="r" b="b"/>
              <a:pathLst>
                <a:path w="2699384" h="1138554">
                  <a:moveTo>
                    <a:pt x="0" y="0"/>
                  </a:moveTo>
                  <a:lnTo>
                    <a:pt x="2699369" y="1138472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8784" y="5636588"/>
              <a:ext cx="221874" cy="16327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0192" y="8423854"/>
            <a:ext cx="3525579" cy="34751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55379" y="8424300"/>
            <a:ext cx="3791422" cy="347066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2921869" y="6575087"/>
            <a:ext cx="434975" cy="1672589"/>
            <a:chOff x="2921869" y="6575087"/>
            <a:chExt cx="434975" cy="1672589"/>
          </a:xfrm>
        </p:grpSpPr>
        <p:sp>
          <p:nvSpPr>
            <p:cNvPr id="24" name="object 24"/>
            <p:cNvSpPr/>
            <p:nvPr/>
          </p:nvSpPr>
          <p:spPr>
            <a:xfrm>
              <a:off x="2940919" y="6762686"/>
              <a:ext cx="335915" cy="1466215"/>
            </a:xfrm>
            <a:custGeom>
              <a:avLst/>
              <a:gdLst/>
              <a:ahLst/>
              <a:cxnLst/>
              <a:rect l="l" t="t" r="r" b="b"/>
              <a:pathLst>
                <a:path w="335914" h="1466215">
                  <a:moveTo>
                    <a:pt x="0" y="1465847"/>
                  </a:moveTo>
                  <a:lnTo>
                    <a:pt x="335399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5943" y="6575087"/>
              <a:ext cx="160774" cy="220674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7711009" y="6569386"/>
            <a:ext cx="957580" cy="1678305"/>
            <a:chOff x="7711009" y="6569386"/>
            <a:chExt cx="957580" cy="1678305"/>
          </a:xfrm>
        </p:grpSpPr>
        <p:sp>
          <p:nvSpPr>
            <p:cNvPr id="27" name="object 27"/>
            <p:cNvSpPr/>
            <p:nvPr/>
          </p:nvSpPr>
          <p:spPr>
            <a:xfrm>
              <a:off x="7814583" y="6739261"/>
              <a:ext cx="835025" cy="1489710"/>
            </a:xfrm>
            <a:custGeom>
              <a:avLst/>
              <a:gdLst/>
              <a:ahLst/>
              <a:cxnLst/>
              <a:rect l="l" t="t" r="r" b="b"/>
              <a:pathLst>
                <a:path w="835025" h="1489709">
                  <a:moveTo>
                    <a:pt x="834448" y="148927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1009" y="6569386"/>
              <a:ext cx="177524" cy="219699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5518" y="5089842"/>
            <a:ext cx="3991417" cy="28039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229680" y="2560932"/>
            <a:ext cx="6983095" cy="1295400"/>
            <a:chOff x="3229680" y="2560932"/>
            <a:chExt cx="6983095" cy="1295400"/>
          </a:xfrm>
        </p:grpSpPr>
        <p:sp>
          <p:nvSpPr>
            <p:cNvPr id="31" name="object 31"/>
            <p:cNvSpPr/>
            <p:nvPr/>
          </p:nvSpPr>
          <p:spPr>
            <a:xfrm>
              <a:off x="3234443" y="2565694"/>
              <a:ext cx="6973570" cy="737870"/>
            </a:xfrm>
            <a:custGeom>
              <a:avLst/>
              <a:gdLst/>
              <a:ahLst/>
              <a:cxnLst/>
              <a:rect l="l" t="t" r="r" b="b"/>
              <a:pathLst>
                <a:path w="6973570" h="737870">
                  <a:moveTo>
                    <a:pt x="0" y="0"/>
                  </a:moveTo>
                  <a:lnTo>
                    <a:pt x="6973185" y="0"/>
                  </a:lnTo>
                  <a:lnTo>
                    <a:pt x="6973185" y="737373"/>
                  </a:lnTo>
                  <a:lnTo>
                    <a:pt x="0" y="73737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72930" y="2807971"/>
              <a:ext cx="2512956" cy="35078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13239" y="3303068"/>
              <a:ext cx="1708150" cy="473709"/>
            </a:xfrm>
            <a:custGeom>
              <a:avLst/>
              <a:gdLst/>
              <a:ahLst/>
              <a:cxnLst/>
              <a:rect l="l" t="t" r="r" b="b"/>
              <a:pathLst>
                <a:path w="1708150" h="473710">
                  <a:moveTo>
                    <a:pt x="1707796" y="0"/>
                  </a:moveTo>
                  <a:lnTo>
                    <a:pt x="0" y="473524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27565" y="3696917"/>
              <a:ext cx="221524" cy="15937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21036" y="3303068"/>
              <a:ext cx="1708150" cy="473709"/>
            </a:xfrm>
            <a:custGeom>
              <a:avLst/>
              <a:gdLst/>
              <a:ahLst/>
              <a:cxnLst/>
              <a:rect l="l" t="t" r="r" b="b"/>
              <a:pathLst>
                <a:path w="1708150" h="473710">
                  <a:moveTo>
                    <a:pt x="0" y="0"/>
                  </a:moveTo>
                  <a:lnTo>
                    <a:pt x="1707796" y="473524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92983" y="3696917"/>
              <a:ext cx="221524" cy="159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4636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7998" y="1549396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998" y="9245581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998" y="507998"/>
            <a:ext cx="11988800" cy="0"/>
          </a:xfrm>
          <a:custGeom>
            <a:avLst/>
            <a:gdLst/>
            <a:ahLst/>
            <a:cxnLst/>
            <a:rect l="l" t="t" r="r" b="b"/>
            <a:pathLst>
              <a:path w="11988800">
                <a:moveTo>
                  <a:pt x="0" y="0"/>
                </a:moveTo>
                <a:lnTo>
                  <a:pt x="1198877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909" y="9341401"/>
            <a:ext cx="5882269" cy="4121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349" y="770766"/>
            <a:ext cx="10394933" cy="4435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9583" y="3001418"/>
            <a:ext cx="8148608" cy="460354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833575" y="4458428"/>
            <a:ext cx="1857375" cy="266065"/>
          </a:xfrm>
          <a:custGeom>
            <a:avLst/>
            <a:gdLst/>
            <a:ahLst/>
            <a:cxnLst/>
            <a:rect l="l" t="t" r="r" b="b"/>
            <a:pathLst>
              <a:path w="1857375" h="266064">
                <a:moveTo>
                  <a:pt x="37207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37207" y="3422"/>
                </a:lnTo>
                <a:lnTo>
                  <a:pt x="37207" y="115787"/>
                </a:lnTo>
                <a:lnTo>
                  <a:pt x="220413" y="115787"/>
                </a:lnTo>
                <a:lnTo>
                  <a:pt x="220413" y="150167"/>
                </a:lnTo>
                <a:lnTo>
                  <a:pt x="37207" y="150167"/>
                </a:lnTo>
                <a:lnTo>
                  <a:pt x="37207" y="263276"/>
                </a:lnTo>
                <a:close/>
              </a:path>
              <a:path w="1857375" h="266064">
                <a:moveTo>
                  <a:pt x="220413" y="115787"/>
                </a:moveTo>
                <a:lnTo>
                  <a:pt x="183207" y="115787"/>
                </a:lnTo>
                <a:lnTo>
                  <a:pt x="183207" y="3422"/>
                </a:lnTo>
                <a:lnTo>
                  <a:pt x="220413" y="3422"/>
                </a:lnTo>
                <a:lnTo>
                  <a:pt x="220413" y="115787"/>
                </a:lnTo>
                <a:close/>
              </a:path>
              <a:path w="1857375" h="266064">
                <a:moveTo>
                  <a:pt x="220413" y="263276"/>
                </a:moveTo>
                <a:lnTo>
                  <a:pt x="183207" y="263276"/>
                </a:lnTo>
                <a:lnTo>
                  <a:pt x="183207" y="150167"/>
                </a:lnTo>
                <a:lnTo>
                  <a:pt x="220413" y="150167"/>
                </a:lnTo>
                <a:lnTo>
                  <a:pt x="220413" y="263276"/>
                </a:lnTo>
                <a:close/>
              </a:path>
              <a:path w="1857375" h="266064">
                <a:moveTo>
                  <a:pt x="348889" y="265954"/>
                </a:moveTo>
                <a:lnTo>
                  <a:pt x="303050" y="254197"/>
                </a:lnTo>
                <a:lnTo>
                  <a:pt x="275021" y="222534"/>
                </a:lnTo>
                <a:lnTo>
                  <a:pt x="264653" y="176807"/>
                </a:lnTo>
                <a:lnTo>
                  <a:pt x="266039" y="158157"/>
                </a:lnTo>
                <a:lnTo>
                  <a:pt x="286828" y="113257"/>
                </a:lnTo>
                <a:lnTo>
                  <a:pt x="327611" y="90189"/>
                </a:lnTo>
                <a:lnTo>
                  <a:pt x="327967" y="90189"/>
                </a:lnTo>
                <a:lnTo>
                  <a:pt x="344276" y="88701"/>
                </a:lnTo>
                <a:lnTo>
                  <a:pt x="387613" y="102095"/>
                </a:lnTo>
                <a:lnTo>
                  <a:pt x="402474" y="118168"/>
                </a:lnTo>
                <a:lnTo>
                  <a:pt x="344276" y="118168"/>
                </a:lnTo>
                <a:lnTo>
                  <a:pt x="335597" y="118857"/>
                </a:lnTo>
                <a:lnTo>
                  <a:pt x="304799" y="142427"/>
                </a:lnTo>
                <a:lnTo>
                  <a:pt x="299330" y="160435"/>
                </a:lnTo>
                <a:lnTo>
                  <a:pt x="417779" y="160435"/>
                </a:lnTo>
                <a:lnTo>
                  <a:pt x="418839" y="176360"/>
                </a:lnTo>
                <a:lnTo>
                  <a:pt x="418839" y="180676"/>
                </a:lnTo>
                <a:lnTo>
                  <a:pt x="298586" y="180676"/>
                </a:lnTo>
                <a:lnTo>
                  <a:pt x="300055" y="192331"/>
                </a:lnTo>
                <a:lnTo>
                  <a:pt x="323095" y="226134"/>
                </a:lnTo>
                <a:lnTo>
                  <a:pt x="354098" y="234254"/>
                </a:lnTo>
                <a:lnTo>
                  <a:pt x="415862" y="234254"/>
                </a:lnTo>
                <a:lnTo>
                  <a:pt x="415862" y="246458"/>
                </a:lnTo>
                <a:lnTo>
                  <a:pt x="376906" y="263443"/>
                </a:lnTo>
                <a:lnTo>
                  <a:pt x="358898" y="265675"/>
                </a:lnTo>
                <a:lnTo>
                  <a:pt x="348889" y="265954"/>
                </a:lnTo>
                <a:close/>
              </a:path>
              <a:path w="1857375" h="266064">
                <a:moveTo>
                  <a:pt x="417779" y="160435"/>
                </a:moveTo>
                <a:lnTo>
                  <a:pt x="385353" y="160435"/>
                </a:lnTo>
                <a:lnTo>
                  <a:pt x="384152" y="150836"/>
                </a:lnTo>
                <a:lnTo>
                  <a:pt x="381743" y="142427"/>
                </a:lnTo>
                <a:lnTo>
                  <a:pt x="344276" y="118168"/>
                </a:lnTo>
                <a:lnTo>
                  <a:pt x="402474" y="118168"/>
                </a:lnTo>
                <a:lnTo>
                  <a:pt x="407453" y="125433"/>
                </a:lnTo>
                <a:lnTo>
                  <a:pt x="413779" y="140381"/>
                </a:lnTo>
                <a:lnTo>
                  <a:pt x="417574" y="157357"/>
                </a:lnTo>
                <a:lnTo>
                  <a:pt x="417779" y="160435"/>
                </a:lnTo>
                <a:close/>
              </a:path>
              <a:path w="1857375" h="266064">
                <a:moveTo>
                  <a:pt x="415862" y="234254"/>
                </a:moveTo>
                <a:lnTo>
                  <a:pt x="354098" y="234254"/>
                </a:lnTo>
                <a:lnTo>
                  <a:pt x="370516" y="232952"/>
                </a:lnTo>
                <a:lnTo>
                  <a:pt x="386282" y="229045"/>
                </a:lnTo>
                <a:lnTo>
                  <a:pt x="401398" y="222534"/>
                </a:lnTo>
                <a:lnTo>
                  <a:pt x="415862" y="213418"/>
                </a:lnTo>
                <a:lnTo>
                  <a:pt x="415862" y="234254"/>
                </a:lnTo>
                <a:close/>
              </a:path>
              <a:path w="1857375" h="266064">
                <a:moveTo>
                  <a:pt x="508643" y="131414"/>
                </a:moveTo>
                <a:lnTo>
                  <a:pt x="491801" y="131414"/>
                </a:lnTo>
                <a:lnTo>
                  <a:pt x="493736" y="128437"/>
                </a:lnTo>
                <a:lnTo>
                  <a:pt x="506015" y="111053"/>
                </a:lnTo>
                <a:lnTo>
                  <a:pt x="518293" y="98635"/>
                </a:lnTo>
                <a:lnTo>
                  <a:pt x="530571" y="91184"/>
                </a:lnTo>
                <a:lnTo>
                  <a:pt x="542849" y="88701"/>
                </a:lnTo>
                <a:lnTo>
                  <a:pt x="552486" y="89910"/>
                </a:lnTo>
                <a:lnTo>
                  <a:pt x="562346" y="93538"/>
                </a:lnTo>
                <a:lnTo>
                  <a:pt x="572429" y="99584"/>
                </a:lnTo>
                <a:lnTo>
                  <a:pt x="582735" y="108048"/>
                </a:lnTo>
                <a:lnTo>
                  <a:pt x="574877" y="121145"/>
                </a:lnTo>
                <a:lnTo>
                  <a:pt x="532134" y="121145"/>
                </a:lnTo>
                <a:lnTo>
                  <a:pt x="524218" y="122122"/>
                </a:lnTo>
                <a:lnTo>
                  <a:pt x="516842" y="125052"/>
                </a:lnTo>
                <a:lnTo>
                  <a:pt x="510005" y="129935"/>
                </a:lnTo>
                <a:lnTo>
                  <a:pt x="508643" y="131414"/>
                </a:lnTo>
                <a:close/>
              </a:path>
              <a:path w="1857375" h="266064">
                <a:moveTo>
                  <a:pt x="491801" y="263276"/>
                </a:moveTo>
                <a:lnTo>
                  <a:pt x="457720" y="263276"/>
                </a:lnTo>
                <a:lnTo>
                  <a:pt x="457720" y="92123"/>
                </a:lnTo>
                <a:lnTo>
                  <a:pt x="491801" y="92123"/>
                </a:lnTo>
                <a:lnTo>
                  <a:pt x="491801" y="131414"/>
                </a:lnTo>
                <a:lnTo>
                  <a:pt x="508643" y="131414"/>
                </a:lnTo>
                <a:lnTo>
                  <a:pt x="491801" y="173830"/>
                </a:lnTo>
                <a:lnTo>
                  <a:pt x="491801" y="263276"/>
                </a:lnTo>
                <a:close/>
              </a:path>
              <a:path w="1857375" h="266064">
                <a:moveTo>
                  <a:pt x="564876" y="137814"/>
                </a:moveTo>
                <a:lnTo>
                  <a:pt x="556244" y="130521"/>
                </a:lnTo>
                <a:lnTo>
                  <a:pt x="547910" y="125312"/>
                </a:lnTo>
                <a:lnTo>
                  <a:pt x="539705" y="122122"/>
                </a:lnTo>
                <a:lnTo>
                  <a:pt x="539389" y="122122"/>
                </a:lnTo>
                <a:lnTo>
                  <a:pt x="532134" y="121145"/>
                </a:lnTo>
                <a:lnTo>
                  <a:pt x="574877" y="121145"/>
                </a:lnTo>
                <a:lnTo>
                  <a:pt x="564876" y="137814"/>
                </a:lnTo>
                <a:close/>
              </a:path>
              <a:path w="1857375" h="266064">
                <a:moveTo>
                  <a:pt x="682263" y="265954"/>
                </a:moveTo>
                <a:lnTo>
                  <a:pt x="636424" y="254197"/>
                </a:lnTo>
                <a:lnTo>
                  <a:pt x="608395" y="222534"/>
                </a:lnTo>
                <a:lnTo>
                  <a:pt x="598027" y="176807"/>
                </a:lnTo>
                <a:lnTo>
                  <a:pt x="599413" y="158157"/>
                </a:lnTo>
                <a:lnTo>
                  <a:pt x="620202" y="113257"/>
                </a:lnTo>
                <a:lnTo>
                  <a:pt x="660986" y="90189"/>
                </a:lnTo>
                <a:lnTo>
                  <a:pt x="661342" y="90189"/>
                </a:lnTo>
                <a:lnTo>
                  <a:pt x="677650" y="88701"/>
                </a:lnTo>
                <a:lnTo>
                  <a:pt x="720987" y="102095"/>
                </a:lnTo>
                <a:lnTo>
                  <a:pt x="735848" y="118168"/>
                </a:lnTo>
                <a:lnTo>
                  <a:pt x="677650" y="118168"/>
                </a:lnTo>
                <a:lnTo>
                  <a:pt x="668972" y="118857"/>
                </a:lnTo>
                <a:lnTo>
                  <a:pt x="638173" y="142427"/>
                </a:lnTo>
                <a:lnTo>
                  <a:pt x="632704" y="160435"/>
                </a:lnTo>
                <a:lnTo>
                  <a:pt x="751153" y="160435"/>
                </a:lnTo>
                <a:lnTo>
                  <a:pt x="752213" y="176360"/>
                </a:lnTo>
                <a:lnTo>
                  <a:pt x="752213" y="180676"/>
                </a:lnTo>
                <a:lnTo>
                  <a:pt x="631960" y="180676"/>
                </a:lnTo>
                <a:lnTo>
                  <a:pt x="633430" y="192331"/>
                </a:lnTo>
                <a:lnTo>
                  <a:pt x="656470" y="226134"/>
                </a:lnTo>
                <a:lnTo>
                  <a:pt x="687473" y="234254"/>
                </a:lnTo>
                <a:lnTo>
                  <a:pt x="749236" y="234254"/>
                </a:lnTo>
                <a:lnTo>
                  <a:pt x="749236" y="246458"/>
                </a:lnTo>
                <a:lnTo>
                  <a:pt x="710281" y="263443"/>
                </a:lnTo>
                <a:lnTo>
                  <a:pt x="692272" y="265675"/>
                </a:lnTo>
                <a:lnTo>
                  <a:pt x="682263" y="265954"/>
                </a:lnTo>
                <a:close/>
              </a:path>
              <a:path w="1857375" h="266064">
                <a:moveTo>
                  <a:pt x="751153" y="160435"/>
                </a:moveTo>
                <a:lnTo>
                  <a:pt x="718727" y="160435"/>
                </a:lnTo>
                <a:lnTo>
                  <a:pt x="717527" y="150836"/>
                </a:lnTo>
                <a:lnTo>
                  <a:pt x="715117" y="142427"/>
                </a:lnTo>
                <a:lnTo>
                  <a:pt x="677650" y="118168"/>
                </a:lnTo>
                <a:lnTo>
                  <a:pt x="735848" y="118168"/>
                </a:lnTo>
                <a:lnTo>
                  <a:pt x="740827" y="125433"/>
                </a:lnTo>
                <a:lnTo>
                  <a:pt x="747153" y="140381"/>
                </a:lnTo>
                <a:lnTo>
                  <a:pt x="750948" y="157357"/>
                </a:lnTo>
                <a:lnTo>
                  <a:pt x="751153" y="160435"/>
                </a:lnTo>
                <a:close/>
              </a:path>
              <a:path w="1857375" h="266064">
                <a:moveTo>
                  <a:pt x="749236" y="234254"/>
                </a:moveTo>
                <a:lnTo>
                  <a:pt x="687473" y="234254"/>
                </a:lnTo>
                <a:lnTo>
                  <a:pt x="703890" y="232952"/>
                </a:lnTo>
                <a:lnTo>
                  <a:pt x="719657" y="229045"/>
                </a:lnTo>
                <a:lnTo>
                  <a:pt x="734772" y="222534"/>
                </a:lnTo>
                <a:lnTo>
                  <a:pt x="749236" y="213418"/>
                </a:lnTo>
                <a:lnTo>
                  <a:pt x="749236" y="234254"/>
                </a:lnTo>
                <a:close/>
              </a:path>
              <a:path w="1857375" h="266064">
                <a:moveTo>
                  <a:pt x="1061258" y="263276"/>
                </a:moveTo>
                <a:lnTo>
                  <a:pt x="1015862" y="263276"/>
                </a:lnTo>
                <a:lnTo>
                  <a:pt x="930137" y="176062"/>
                </a:lnTo>
                <a:lnTo>
                  <a:pt x="1006041" y="92123"/>
                </a:lnTo>
                <a:lnTo>
                  <a:pt x="1046370" y="92123"/>
                </a:lnTo>
                <a:lnTo>
                  <a:pt x="973294" y="176062"/>
                </a:lnTo>
                <a:lnTo>
                  <a:pt x="1061258" y="263276"/>
                </a:lnTo>
                <a:close/>
              </a:path>
              <a:path w="1857375" h="266064">
                <a:moveTo>
                  <a:pt x="928651" y="263276"/>
                </a:moveTo>
                <a:lnTo>
                  <a:pt x="894713" y="263276"/>
                </a:lnTo>
                <a:lnTo>
                  <a:pt x="894713" y="3422"/>
                </a:lnTo>
                <a:lnTo>
                  <a:pt x="928651" y="3422"/>
                </a:lnTo>
                <a:lnTo>
                  <a:pt x="928651" y="263276"/>
                </a:lnTo>
                <a:close/>
              </a:path>
              <a:path w="1857375" h="266064">
                <a:moveTo>
                  <a:pt x="1360475" y="102839"/>
                </a:moveTo>
                <a:lnTo>
                  <a:pt x="1180387" y="102839"/>
                </a:lnTo>
                <a:lnTo>
                  <a:pt x="1180387" y="71585"/>
                </a:lnTo>
                <a:lnTo>
                  <a:pt x="1360475" y="71585"/>
                </a:lnTo>
                <a:lnTo>
                  <a:pt x="1360475" y="102839"/>
                </a:lnTo>
                <a:close/>
              </a:path>
              <a:path w="1857375" h="266064">
                <a:moveTo>
                  <a:pt x="1360475" y="185737"/>
                </a:moveTo>
                <a:lnTo>
                  <a:pt x="1180387" y="185737"/>
                </a:lnTo>
                <a:lnTo>
                  <a:pt x="1180387" y="154482"/>
                </a:lnTo>
                <a:lnTo>
                  <a:pt x="1360475" y="154482"/>
                </a:lnTo>
                <a:lnTo>
                  <a:pt x="1360475" y="185737"/>
                </a:lnTo>
                <a:close/>
              </a:path>
              <a:path w="1857375" h="266064">
                <a:moveTo>
                  <a:pt x="1601762" y="263276"/>
                </a:moveTo>
                <a:lnTo>
                  <a:pt x="1564548" y="263276"/>
                </a:lnTo>
                <a:lnTo>
                  <a:pt x="1564548" y="3422"/>
                </a:lnTo>
                <a:lnTo>
                  <a:pt x="1601762" y="3422"/>
                </a:lnTo>
                <a:lnTo>
                  <a:pt x="1601762" y="263276"/>
                </a:lnTo>
                <a:close/>
              </a:path>
              <a:path w="1857375" h="266064">
                <a:moveTo>
                  <a:pt x="1773212" y="265954"/>
                </a:moveTo>
                <a:lnTo>
                  <a:pt x="1754872" y="263638"/>
                </a:lnTo>
                <a:lnTo>
                  <a:pt x="1755130" y="263638"/>
                </a:lnTo>
                <a:lnTo>
                  <a:pt x="1739129" y="256876"/>
                </a:lnTo>
                <a:lnTo>
                  <a:pt x="1702526" y="210005"/>
                </a:lnTo>
                <a:lnTo>
                  <a:pt x="1691139" y="161859"/>
                </a:lnTo>
                <a:lnTo>
                  <a:pt x="1689753" y="134093"/>
                </a:lnTo>
                <a:lnTo>
                  <a:pt x="1689755" y="132604"/>
                </a:lnTo>
                <a:lnTo>
                  <a:pt x="1695550" y="80031"/>
                </a:lnTo>
                <a:lnTo>
                  <a:pt x="1713079" y="37504"/>
                </a:lnTo>
                <a:lnTo>
                  <a:pt x="1740429" y="9301"/>
                </a:lnTo>
                <a:lnTo>
                  <a:pt x="1774698" y="0"/>
                </a:lnTo>
                <a:lnTo>
                  <a:pt x="1791650" y="2325"/>
                </a:lnTo>
                <a:lnTo>
                  <a:pt x="1807165" y="9301"/>
                </a:lnTo>
                <a:lnTo>
                  <a:pt x="1821328" y="21096"/>
                </a:lnTo>
                <a:lnTo>
                  <a:pt x="1832200" y="35420"/>
                </a:lnTo>
                <a:lnTo>
                  <a:pt x="1773212" y="35420"/>
                </a:lnTo>
                <a:lnTo>
                  <a:pt x="1763054" y="37066"/>
                </a:lnTo>
                <a:lnTo>
                  <a:pt x="1733806" y="76041"/>
                </a:lnTo>
                <a:lnTo>
                  <a:pt x="1726794" y="132604"/>
                </a:lnTo>
                <a:lnTo>
                  <a:pt x="1726814" y="134093"/>
                </a:lnTo>
                <a:lnTo>
                  <a:pt x="1729828" y="174202"/>
                </a:lnTo>
                <a:lnTo>
                  <a:pt x="1745734" y="216842"/>
                </a:lnTo>
                <a:lnTo>
                  <a:pt x="1772907" y="231576"/>
                </a:lnTo>
                <a:lnTo>
                  <a:pt x="1831708" y="231576"/>
                </a:lnTo>
                <a:lnTo>
                  <a:pt x="1821235" y="245109"/>
                </a:lnTo>
                <a:lnTo>
                  <a:pt x="1806958" y="256690"/>
                </a:lnTo>
                <a:lnTo>
                  <a:pt x="1790950" y="263638"/>
                </a:lnTo>
                <a:lnTo>
                  <a:pt x="1773212" y="265954"/>
                </a:lnTo>
                <a:close/>
              </a:path>
              <a:path w="1857375" h="266064">
                <a:moveTo>
                  <a:pt x="1831708" y="231576"/>
                </a:moveTo>
                <a:lnTo>
                  <a:pt x="1772907" y="231576"/>
                </a:lnTo>
                <a:lnTo>
                  <a:pt x="1783123" y="229938"/>
                </a:lnTo>
                <a:lnTo>
                  <a:pt x="1792183" y="225027"/>
                </a:lnTo>
                <a:lnTo>
                  <a:pt x="1812329" y="191038"/>
                </a:lnTo>
                <a:lnTo>
                  <a:pt x="1819341" y="134093"/>
                </a:lnTo>
                <a:lnTo>
                  <a:pt x="1818589" y="112690"/>
                </a:lnTo>
                <a:lnTo>
                  <a:pt x="1807292" y="62209"/>
                </a:lnTo>
                <a:lnTo>
                  <a:pt x="1775145" y="35420"/>
                </a:lnTo>
                <a:lnTo>
                  <a:pt x="1832200" y="35420"/>
                </a:lnTo>
                <a:lnTo>
                  <a:pt x="1833781" y="37504"/>
                </a:lnTo>
                <a:lnTo>
                  <a:pt x="1844002" y="57512"/>
                </a:lnTo>
                <a:lnTo>
                  <a:pt x="1851219" y="79771"/>
                </a:lnTo>
                <a:lnTo>
                  <a:pt x="1851304" y="80031"/>
                </a:lnTo>
                <a:lnTo>
                  <a:pt x="1855685" y="105062"/>
                </a:lnTo>
                <a:lnTo>
                  <a:pt x="1857146" y="132604"/>
                </a:lnTo>
                <a:lnTo>
                  <a:pt x="1855685" y="160836"/>
                </a:lnTo>
                <a:lnTo>
                  <a:pt x="1851304" y="186295"/>
                </a:lnTo>
                <a:lnTo>
                  <a:pt x="1844002" y="208981"/>
                </a:lnTo>
                <a:lnTo>
                  <a:pt x="1833781" y="228896"/>
                </a:lnTo>
                <a:lnTo>
                  <a:pt x="1831708" y="2315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9394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2915758" cy="266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1893" y="3117173"/>
            <a:ext cx="3316514" cy="2662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83909" y="3117173"/>
            <a:ext cx="2651554" cy="3509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50354" y="3117173"/>
            <a:ext cx="2430289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6574" y="3805953"/>
            <a:ext cx="4004502" cy="3475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33764" y="4491752"/>
            <a:ext cx="2440814" cy="3475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27220" y="5177998"/>
            <a:ext cx="2089171" cy="26282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76574" y="5863349"/>
            <a:ext cx="3761919" cy="3475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42851" y="6546167"/>
            <a:ext cx="3565610" cy="35049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41398" y="2758154"/>
            <a:ext cx="1170305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55948" y="7235394"/>
            <a:ext cx="5409627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26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2915758" cy="266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2986754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676" y="3117173"/>
            <a:ext cx="4674715" cy="2662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9608" y="3117173"/>
            <a:ext cx="2735231" cy="26669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8796961" y="3117173"/>
            <a:ext cx="1075055" cy="266700"/>
          </a:xfrm>
          <a:custGeom>
            <a:avLst/>
            <a:gdLst/>
            <a:ahLst/>
            <a:cxnLst/>
            <a:rect l="l" t="t" r="r" b="b"/>
            <a:pathLst>
              <a:path w="1075054" h="266700">
                <a:moveTo>
                  <a:pt x="58340" y="92125"/>
                </a:moveTo>
                <a:lnTo>
                  <a:pt x="24555" y="92125"/>
                </a:lnTo>
                <a:lnTo>
                  <a:pt x="24555" y="81857"/>
                </a:lnTo>
                <a:lnTo>
                  <a:pt x="34436" y="31826"/>
                </a:lnTo>
                <a:lnTo>
                  <a:pt x="72396" y="1275"/>
                </a:lnTo>
                <a:lnTo>
                  <a:pt x="84238" y="0"/>
                </a:lnTo>
                <a:lnTo>
                  <a:pt x="91287" y="0"/>
                </a:lnTo>
                <a:lnTo>
                  <a:pt x="99669" y="1142"/>
                </a:lnTo>
                <a:lnTo>
                  <a:pt x="109394" y="3428"/>
                </a:lnTo>
                <a:lnTo>
                  <a:pt x="109394" y="33489"/>
                </a:lnTo>
                <a:lnTo>
                  <a:pt x="93763" y="33489"/>
                </a:lnTo>
                <a:lnTo>
                  <a:pt x="84555" y="34159"/>
                </a:lnTo>
                <a:lnTo>
                  <a:pt x="58824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1075054" h="266700">
                <a:moveTo>
                  <a:pt x="109394" y="36471"/>
                </a:moveTo>
                <a:lnTo>
                  <a:pt x="103936" y="34480"/>
                </a:lnTo>
                <a:lnTo>
                  <a:pt x="98726" y="33489"/>
                </a:lnTo>
                <a:lnTo>
                  <a:pt x="109394" y="33489"/>
                </a:lnTo>
                <a:lnTo>
                  <a:pt x="109394" y="36471"/>
                </a:lnTo>
                <a:close/>
              </a:path>
              <a:path w="1075054" h="266700">
                <a:moveTo>
                  <a:pt x="191690" y="265956"/>
                </a:moveTo>
                <a:lnTo>
                  <a:pt x="145856" y="254202"/>
                </a:lnTo>
                <a:lnTo>
                  <a:pt x="117824" y="222539"/>
                </a:lnTo>
                <a:lnTo>
                  <a:pt x="107460" y="176812"/>
                </a:lnTo>
                <a:lnTo>
                  <a:pt x="108846" y="158159"/>
                </a:lnTo>
                <a:lnTo>
                  <a:pt x="129634" y="113261"/>
                </a:lnTo>
                <a:lnTo>
                  <a:pt x="170414" y="90193"/>
                </a:lnTo>
                <a:lnTo>
                  <a:pt x="170770" y="90193"/>
                </a:lnTo>
                <a:lnTo>
                  <a:pt x="187080" y="88706"/>
                </a:lnTo>
                <a:lnTo>
                  <a:pt x="230414" y="102099"/>
                </a:lnTo>
                <a:lnTo>
                  <a:pt x="245279" y="118176"/>
                </a:lnTo>
                <a:lnTo>
                  <a:pt x="187080" y="118176"/>
                </a:lnTo>
                <a:lnTo>
                  <a:pt x="178400" y="118864"/>
                </a:lnTo>
                <a:lnTo>
                  <a:pt x="147603" y="142430"/>
                </a:lnTo>
                <a:lnTo>
                  <a:pt x="142131" y="160438"/>
                </a:lnTo>
                <a:lnTo>
                  <a:pt x="260581" y="160438"/>
                </a:lnTo>
                <a:lnTo>
                  <a:pt x="261641" y="176364"/>
                </a:lnTo>
                <a:lnTo>
                  <a:pt x="261641" y="180679"/>
                </a:lnTo>
                <a:lnTo>
                  <a:pt x="141388" y="180679"/>
                </a:lnTo>
                <a:lnTo>
                  <a:pt x="142856" y="192336"/>
                </a:lnTo>
                <a:lnTo>
                  <a:pt x="165898" y="226140"/>
                </a:lnTo>
                <a:lnTo>
                  <a:pt x="196900" y="234257"/>
                </a:lnTo>
                <a:lnTo>
                  <a:pt x="258669" y="234257"/>
                </a:lnTo>
                <a:lnTo>
                  <a:pt x="258669" y="246458"/>
                </a:lnTo>
                <a:lnTo>
                  <a:pt x="219712" y="263445"/>
                </a:lnTo>
                <a:lnTo>
                  <a:pt x="201700" y="265677"/>
                </a:lnTo>
                <a:lnTo>
                  <a:pt x="191690" y="265956"/>
                </a:lnTo>
                <a:close/>
              </a:path>
              <a:path w="1075054" h="266700">
                <a:moveTo>
                  <a:pt x="88849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49" y="92125"/>
                </a:lnTo>
                <a:lnTo>
                  <a:pt x="88849" y="122634"/>
                </a:lnTo>
                <a:close/>
              </a:path>
              <a:path w="1075054" h="266700">
                <a:moveTo>
                  <a:pt x="260581" y="160438"/>
                </a:moveTo>
                <a:lnTo>
                  <a:pt x="228151" y="160438"/>
                </a:lnTo>
                <a:lnTo>
                  <a:pt x="226953" y="150839"/>
                </a:lnTo>
                <a:lnTo>
                  <a:pt x="224545" y="142430"/>
                </a:lnTo>
                <a:lnTo>
                  <a:pt x="187080" y="118176"/>
                </a:lnTo>
                <a:lnTo>
                  <a:pt x="245279" y="118176"/>
                </a:lnTo>
                <a:lnTo>
                  <a:pt x="250257" y="125439"/>
                </a:lnTo>
                <a:lnTo>
                  <a:pt x="256582" y="140387"/>
                </a:lnTo>
                <a:lnTo>
                  <a:pt x="260377" y="157362"/>
                </a:lnTo>
                <a:lnTo>
                  <a:pt x="260581" y="160438"/>
                </a:lnTo>
                <a:close/>
              </a:path>
              <a:path w="1075054" h="266700">
                <a:moveTo>
                  <a:pt x="58340" y="263280"/>
                </a:moveTo>
                <a:lnTo>
                  <a:pt x="24555" y="263280"/>
                </a:lnTo>
                <a:lnTo>
                  <a:pt x="24555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1075054" h="266700">
                <a:moveTo>
                  <a:pt x="258669" y="234257"/>
                </a:moveTo>
                <a:lnTo>
                  <a:pt x="196900" y="234257"/>
                </a:lnTo>
                <a:lnTo>
                  <a:pt x="213318" y="232955"/>
                </a:lnTo>
                <a:lnTo>
                  <a:pt x="229085" y="229049"/>
                </a:lnTo>
                <a:lnTo>
                  <a:pt x="244201" y="222539"/>
                </a:lnTo>
                <a:lnTo>
                  <a:pt x="258669" y="213426"/>
                </a:lnTo>
                <a:lnTo>
                  <a:pt x="258669" y="234257"/>
                </a:lnTo>
                <a:close/>
              </a:path>
              <a:path w="1075054" h="266700">
                <a:moveTo>
                  <a:pt x="287721" y="148980"/>
                </a:moveTo>
                <a:lnTo>
                  <a:pt x="287721" y="112070"/>
                </a:lnTo>
                <a:lnTo>
                  <a:pt x="298690" y="101850"/>
                </a:lnTo>
                <a:lnTo>
                  <a:pt x="311797" y="94548"/>
                </a:lnTo>
                <a:lnTo>
                  <a:pt x="327044" y="90166"/>
                </a:lnTo>
                <a:lnTo>
                  <a:pt x="344432" y="88706"/>
                </a:lnTo>
                <a:lnTo>
                  <a:pt x="357646" y="89617"/>
                </a:lnTo>
                <a:lnTo>
                  <a:pt x="392695" y="106365"/>
                </a:lnTo>
                <a:lnTo>
                  <a:pt x="401790" y="120405"/>
                </a:lnTo>
                <a:lnTo>
                  <a:pt x="341746" y="120405"/>
                </a:lnTo>
                <a:lnTo>
                  <a:pt x="327934" y="122191"/>
                </a:lnTo>
                <a:lnTo>
                  <a:pt x="314326" y="127549"/>
                </a:lnTo>
                <a:lnTo>
                  <a:pt x="300923" y="136478"/>
                </a:lnTo>
                <a:lnTo>
                  <a:pt x="287721" y="148980"/>
                </a:lnTo>
                <a:close/>
              </a:path>
              <a:path w="1075054" h="266700">
                <a:moveTo>
                  <a:pt x="326268" y="265956"/>
                </a:moveTo>
                <a:lnTo>
                  <a:pt x="317259" y="265183"/>
                </a:lnTo>
                <a:lnTo>
                  <a:pt x="317574" y="265183"/>
                </a:lnTo>
                <a:lnTo>
                  <a:pt x="309900" y="263019"/>
                </a:lnTo>
                <a:lnTo>
                  <a:pt x="285341" y="232995"/>
                </a:lnTo>
                <a:lnTo>
                  <a:pt x="284596" y="224437"/>
                </a:lnTo>
                <a:lnTo>
                  <a:pt x="285323" y="216546"/>
                </a:lnTo>
                <a:lnTo>
                  <a:pt x="310275" y="184103"/>
                </a:lnTo>
                <a:lnTo>
                  <a:pt x="372560" y="160438"/>
                </a:lnTo>
                <a:lnTo>
                  <a:pt x="372461" y="150516"/>
                </a:lnTo>
                <a:lnTo>
                  <a:pt x="370634" y="137732"/>
                </a:lnTo>
                <a:lnTo>
                  <a:pt x="364857" y="128106"/>
                </a:lnTo>
                <a:lnTo>
                  <a:pt x="355228" y="122330"/>
                </a:lnTo>
                <a:lnTo>
                  <a:pt x="341746" y="120405"/>
                </a:lnTo>
                <a:lnTo>
                  <a:pt x="401790" y="120405"/>
                </a:lnTo>
                <a:lnTo>
                  <a:pt x="405897" y="178593"/>
                </a:lnTo>
                <a:lnTo>
                  <a:pt x="372560" y="178593"/>
                </a:lnTo>
                <a:lnTo>
                  <a:pt x="349938" y="187375"/>
                </a:lnTo>
                <a:lnTo>
                  <a:pt x="318239" y="211683"/>
                </a:lnTo>
                <a:lnTo>
                  <a:pt x="318239" y="225675"/>
                </a:lnTo>
                <a:lnTo>
                  <a:pt x="320467" y="231428"/>
                </a:lnTo>
                <a:lnTo>
                  <a:pt x="324935" y="235895"/>
                </a:lnTo>
                <a:lnTo>
                  <a:pt x="329497" y="240362"/>
                </a:lnTo>
                <a:lnTo>
                  <a:pt x="335403" y="242591"/>
                </a:lnTo>
                <a:lnTo>
                  <a:pt x="431043" y="242591"/>
                </a:lnTo>
                <a:lnTo>
                  <a:pt x="431043" y="249144"/>
                </a:lnTo>
                <a:lnTo>
                  <a:pt x="372255" y="249144"/>
                </a:lnTo>
                <a:lnTo>
                  <a:pt x="361291" y="256501"/>
                </a:lnTo>
                <a:lnTo>
                  <a:pt x="349972" y="261754"/>
                </a:lnTo>
                <a:lnTo>
                  <a:pt x="338298" y="264906"/>
                </a:lnTo>
                <a:lnTo>
                  <a:pt x="326268" y="265956"/>
                </a:lnTo>
                <a:close/>
              </a:path>
              <a:path w="1075054" h="266700">
                <a:moveTo>
                  <a:pt x="431043" y="242591"/>
                </a:moveTo>
                <a:lnTo>
                  <a:pt x="342642" y="242591"/>
                </a:lnTo>
                <a:lnTo>
                  <a:pt x="350593" y="241764"/>
                </a:lnTo>
                <a:lnTo>
                  <a:pt x="358229" y="239283"/>
                </a:lnTo>
                <a:lnTo>
                  <a:pt x="365552" y="235145"/>
                </a:lnTo>
                <a:lnTo>
                  <a:pt x="372560" y="229352"/>
                </a:lnTo>
                <a:lnTo>
                  <a:pt x="372560" y="178593"/>
                </a:lnTo>
                <a:lnTo>
                  <a:pt x="405897" y="178593"/>
                </a:lnTo>
                <a:lnTo>
                  <a:pt x="405897" y="238819"/>
                </a:lnTo>
                <a:lnTo>
                  <a:pt x="406140" y="239283"/>
                </a:lnTo>
                <a:lnTo>
                  <a:pt x="407821" y="241764"/>
                </a:lnTo>
                <a:lnTo>
                  <a:pt x="431043" y="241764"/>
                </a:lnTo>
                <a:lnTo>
                  <a:pt x="431043" y="242591"/>
                </a:lnTo>
                <a:close/>
              </a:path>
              <a:path w="1075054" h="266700">
                <a:moveTo>
                  <a:pt x="431043" y="241764"/>
                </a:moveTo>
                <a:lnTo>
                  <a:pt x="416095" y="241764"/>
                </a:lnTo>
                <a:lnTo>
                  <a:pt x="422318" y="238819"/>
                </a:lnTo>
                <a:lnTo>
                  <a:pt x="431043" y="232771"/>
                </a:lnTo>
                <a:lnTo>
                  <a:pt x="431043" y="241764"/>
                </a:lnTo>
                <a:close/>
              </a:path>
              <a:path w="1075054" h="266700">
                <a:moveTo>
                  <a:pt x="402916" y="266251"/>
                </a:moveTo>
                <a:lnTo>
                  <a:pt x="397858" y="266251"/>
                </a:lnTo>
                <a:lnTo>
                  <a:pt x="388109" y="265183"/>
                </a:lnTo>
                <a:lnTo>
                  <a:pt x="380592" y="261977"/>
                </a:lnTo>
                <a:lnTo>
                  <a:pt x="375307" y="256631"/>
                </a:lnTo>
                <a:lnTo>
                  <a:pt x="372255" y="249144"/>
                </a:lnTo>
                <a:lnTo>
                  <a:pt x="431043" y="249144"/>
                </a:lnTo>
                <a:lnTo>
                  <a:pt x="431043" y="253459"/>
                </a:lnTo>
                <a:lnTo>
                  <a:pt x="423309" y="258422"/>
                </a:lnTo>
                <a:lnTo>
                  <a:pt x="417180" y="261754"/>
                </a:lnTo>
                <a:lnTo>
                  <a:pt x="407783" y="265365"/>
                </a:lnTo>
                <a:lnTo>
                  <a:pt x="402916" y="266251"/>
                </a:lnTo>
                <a:close/>
              </a:path>
              <a:path w="1075054" h="266700">
                <a:moveTo>
                  <a:pt x="554649" y="122634"/>
                </a:moveTo>
                <a:lnTo>
                  <a:pt x="436920" y="122634"/>
                </a:lnTo>
                <a:lnTo>
                  <a:pt x="436920" y="119214"/>
                </a:lnTo>
                <a:lnTo>
                  <a:pt x="500623" y="56702"/>
                </a:lnTo>
                <a:lnTo>
                  <a:pt x="500623" y="92125"/>
                </a:lnTo>
                <a:lnTo>
                  <a:pt x="554649" y="92125"/>
                </a:lnTo>
                <a:lnTo>
                  <a:pt x="554649" y="122634"/>
                </a:lnTo>
                <a:close/>
              </a:path>
              <a:path w="1075054" h="266700">
                <a:moveTo>
                  <a:pt x="520864" y="266251"/>
                </a:moveTo>
                <a:lnTo>
                  <a:pt x="482164" y="252716"/>
                </a:lnTo>
                <a:lnTo>
                  <a:pt x="466816" y="209216"/>
                </a:lnTo>
                <a:lnTo>
                  <a:pt x="466685" y="122634"/>
                </a:lnTo>
                <a:lnTo>
                  <a:pt x="500623" y="122634"/>
                </a:lnTo>
                <a:lnTo>
                  <a:pt x="500623" y="206577"/>
                </a:lnTo>
                <a:lnTo>
                  <a:pt x="502139" y="219404"/>
                </a:lnTo>
                <a:lnTo>
                  <a:pt x="506688" y="228566"/>
                </a:lnTo>
                <a:lnTo>
                  <a:pt x="514269" y="234063"/>
                </a:lnTo>
                <a:lnTo>
                  <a:pt x="524883" y="235895"/>
                </a:lnTo>
                <a:lnTo>
                  <a:pt x="563431" y="235895"/>
                </a:lnTo>
                <a:lnTo>
                  <a:pt x="563431" y="255240"/>
                </a:lnTo>
                <a:lnTo>
                  <a:pt x="553458" y="260059"/>
                </a:lnTo>
                <a:lnTo>
                  <a:pt x="543040" y="263500"/>
                </a:lnTo>
                <a:lnTo>
                  <a:pt x="532176" y="265564"/>
                </a:lnTo>
                <a:lnTo>
                  <a:pt x="520864" y="266251"/>
                </a:lnTo>
                <a:close/>
              </a:path>
              <a:path w="1075054" h="266700">
                <a:moveTo>
                  <a:pt x="563431" y="235895"/>
                </a:moveTo>
                <a:lnTo>
                  <a:pt x="524883" y="235895"/>
                </a:lnTo>
                <a:lnTo>
                  <a:pt x="534156" y="235133"/>
                </a:lnTo>
                <a:lnTo>
                  <a:pt x="543671" y="232845"/>
                </a:lnTo>
                <a:lnTo>
                  <a:pt x="553429" y="229032"/>
                </a:lnTo>
                <a:lnTo>
                  <a:pt x="563431" y="223694"/>
                </a:lnTo>
                <a:lnTo>
                  <a:pt x="563431" y="235895"/>
                </a:lnTo>
                <a:close/>
              </a:path>
              <a:path w="1075054" h="266700">
                <a:moveTo>
                  <a:pt x="644612" y="266251"/>
                </a:moveTo>
                <a:lnTo>
                  <a:pt x="608273" y="253775"/>
                </a:lnTo>
                <a:lnTo>
                  <a:pt x="588765" y="217776"/>
                </a:lnTo>
                <a:lnTo>
                  <a:pt x="587015" y="190204"/>
                </a:lnTo>
                <a:lnTo>
                  <a:pt x="587015" y="92125"/>
                </a:lnTo>
                <a:lnTo>
                  <a:pt x="620952" y="92125"/>
                </a:lnTo>
                <a:lnTo>
                  <a:pt x="620969" y="190204"/>
                </a:lnTo>
                <a:lnTo>
                  <a:pt x="621436" y="202213"/>
                </a:lnTo>
                <a:lnTo>
                  <a:pt x="646828" y="237454"/>
                </a:lnTo>
                <a:lnTo>
                  <a:pt x="655775" y="238124"/>
                </a:lnTo>
                <a:lnTo>
                  <a:pt x="730632" y="238124"/>
                </a:lnTo>
                <a:lnTo>
                  <a:pt x="730632" y="241553"/>
                </a:lnTo>
                <a:lnTo>
                  <a:pt x="696857" y="241553"/>
                </a:lnTo>
                <a:lnTo>
                  <a:pt x="691236" y="247039"/>
                </a:lnTo>
                <a:lnTo>
                  <a:pt x="685246" y="251895"/>
                </a:lnTo>
                <a:lnTo>
                  <a:pt x="651987" y="265749"/>
                </a:lnTo>
                <a:lnTo>
                  <a:pt x="653023" y="265749"/>
                </a:lnTo>
                <a:lnTo>
                  <a:pt x="644612" y="266251"/>
                </a:lnTo>
                <a:close/>
              </a:path>
              <a:path w="1075054" h="266700">
                <a:moveTo>
                  <a:pt x="730632" y="238124"/>
                </a:moveTo>
                <a:lnTo>
                  <a:pt x="655775" y="238124"/>
                </a:lnTo>
                <a:lnTo>
                  <a:pt x="667386" y="236645"/>
                </a:lnTo>
                <a:lnTo>
                  <a:pt x="678251" y="232097"/>
                </a:lnTo>
                <a:lnTo>
                  <a:pt x="687925" y="224815"/>
                </a:lnTo>
                <a:lnTo>
                  <a:pt x="696857" y="214464"/>
                </a:lnTo>
                <a:lnTo>
                  <a:pt x="696857" y="92125"/>
                </a:lnTo>
                <a:lnTo>
                  <a:pt x="730632" y="92125"/>
                </a:lnTo>
                <a:lnTo>
                  <a:pt x="730632" y="238124"/>
                </a:lnTo>
                <a:close/>
              </a:path>
              <a:path w="1075054" h="266700">
                <a:moveTo>
                  <a:pt x="730632" y="263280"/>
                </a:moveTo>
                <a:lnTo>
                  <a:pt x="696857" y="263280"/>
                </a:lnTo>
                <a:lnTo>
                  <a:pt x="696857" y="241553"/>
                </a:lnTo>
                <a:lnTo>
                  <a:pt x="730632" y="241553"/>
                </a:lnTo>
                <a:lnTo>
                  <a:pt x="730632" y="263280"/>
                </a:lnTo>
                <a:close/>
              </a:path>
              <a:path w="1075054" h="266700">
                <a:moveTo>
                  <a:pt x="831421" y="131416"/>
                </a:moveTo>
                <a:lnTo>
                  <a:pt x="814576" y="131416"/>
                </a:lnTo>
                <a:lnTo>
                  <a:pt x="816509" y="128444"/>
                </a:lnTo>
                <a:lnTo>
                  <a:pt x="828789" y="111060"/>
                </a:lnTo>
                <a:lnTo>
                  <a:pt x="841068" y="98641"/>
                </a:lnTo>
                <a:lnTo>
                  <a:pt x="853346" y="91190"/>
                </a:lnTo>
                <a:lnTo>
                  <a:pt x="865620" y="88706"/>
                </a:lnTo>
                <a:lnTo>
                  <a:pt x="875259" y="89915"/>
                </a:lnTo>
                <a:lnTo>
                  <a:pt x="885119" y="93542"/>
                </a:lnTo>
                <a:lnTo>
                  <a:pt x="895202" y="99587"/>
                </a:lnTo>
                <a:lnTo>
                  <a:pt x="905511" y="108051"/>
                </a:lnTo>
                <a:lnTo>
                  <a:pt x="897653" y="121148"/>
                </a:lnTo>
                <a:lnTo>
                  <a:pt x="854905" y="121148"/>
                </a:lnTo>
                <a:lnTo>
                  <a:pt x="846989" y="122125"/>
                </a:lnTo>
                <a:lnTo>
                  <a:pt x="839615" y="125055"/>
                </a:lnTo>
                <a:lnTo>
                  <a:pt x="832780" y="129940"/>
                </a:lnTo>
                <a:lnTo>
                  <a:pt x="831421" y="131416"/>
                </a:lnTo>
                <a:close/>
              </a:path>
              <a:path w="1075054" h="266700">
                <a:moveTo>
                  <a:pt x="814576" y="263280"/>
                </a:moveTo>
                <a:lnTo>
                  <a:pt x="780496" y="263280"/>
                </a:lnTo>
                <a:lnTo>
                  <a:pt x="780496" y="92125"/>
                </a:lnTo>
                <a:lnTo>
                  <a:pt x="814576" y="92125"/>
                </a:lnTo>
                <a:lnTo>
                  <a:pt x="814576" y="131416"/>
                </a:lnTo>
                <a:lnTo>
                  <a:pt x="831421" y="131416"/>
                </a:lnTo>
                <a:lnTo>
                  <a:pt x="814576" y="173830"/>
                </a:lnTo>
                <a:lnTo>
                  <a:pt x="814576" y="263280"/>
                </a:lnTo>
                <a:close/>
              </a:path>
              <a:path w="1075054" h="266700">
                <a:moveTo>
                  <a:pt x="887652" y="137816"/>
                </a:moveTo>
                <a:lnTo>
                  <a:pt x="879020" y="130523"/>
                </a:lnTo>
                <a:lnTo>
                  <a:pt x="870685" y="125314"/>
                </a:lnTo>
                <a:lnTo>
                  <a:pt x="862481" y="122125"/>
                </a:lnTo>
                <a:lnTo>
                  <a:pt x="862168" y="122125"/>
                </a:lnTo>
                <a:lnTo>
                  <a:pt x="854905" y="121148"/>
                </a:lnTo>
                <a:lnTo>
                  <a:pt x="897653" y="121148"/>
                </a:lnTo>
                <a:lnTo>
                  <a:pt x="887652" y="137816"/>
                </a:lnTo>
                <a:close/>
              </a:path>
              <a:path w="1075054" h="266700">
                <a:moveTo>
                  <a:pt x="1005037" y="265956"/>
                </a:moveTo>
                <a:lnTo>
                  <a:pt x="959194" y="254202"/>
                </a:lnTo>
                <a:lnTo>
                  <a:pt x="931172" y="222539"/>
                </a:lnTo>
                <a:lnTo>
                  <a:pt x="920798" y="176812"/>
                </a:lnTo>
                <a:lnTo>
                  <a:pt x="922184" y="158159"/>
                </a:lnTo>
                <a:lnTo>
                  <a:pt x="942973" y="113261"/>
                </a:lnTo>
                <a:lnTo>
                  <a:pt x="983761" y="90193"/>
                </a:lnTo>
                <a:lnTo>
                  <a:pt x="984117" y="90193"/>
                </a:lnTo>
                <a:lnTo>
                  <a:pt x="1000427" y="88706"/>
                </a:lnTo>
                <a:lnTo>
                  <a:pt x="1043761" y="102099"/>
                </a:lnTo>
                <a:lnTo>
                  <a:pt x="1058625" y="118176"/>
                </a:lnTo>
                <a:lnTo>
                  <a:pt x="1000427" y="118176"/>
                </a:lnTo>
                <a:lnTo>
                  <a:pt x="991748" y="118864"/>
                </a:lnTo>
                <a:lnTo>
                  <a:pt x="960944" y="142430"/>
                </a:lnTo>
                <a:lnTo>
                  <a:pt x="955479" y="160438"/>
                </a:lnTo>
                <a:lnTo>
                  <a:pt x="1073928" y="160438"/>
                </a:lnTo>
                <a:lnTo>
                  <a:pt x="1074989" y="176364"/>
                </a:lnTo>
                <a:lnTo>
                  <a:pt x="1074989" y="180679"/>
                </a:lnTo>
                <a:lnTo>
                  <a:pt x="954736" y="180679"/>
                </a:lnTo>
                <a:lnTo>
                  <a:pt x="956204" y="192336"/>
                </a:lnTo>
                <a:lnTo>
                  <a:pt x="979246" y="226140"/>
                </a:lnTo>
                <a:lnTo>
                  <a:pt x="1010248" y="234257"/>
                </a:lnTo>
                <a:lnTo>
                  <a:pt x="1072008" y="234257"/>
                </a:lnTo>
                <a:lnTo>
                  <a:pt x="1072008" y="246458"/>
                </a:lnTo>
                <a:lnTo>
                  <a:pt x="1033052" y="263445"/>
                </a:lnTo>
                <a:lnTo>
                  <a:pt x="1015046" y="265677"/>
                </a:lnTo>
                <a:lnTo>
                  <a:pt x="1005037" y="265956"/>
                </a:lnTo>
                <a:close/>
              </a:path>
              <a:path w="1075054" h="266700">
                <a:moveTo>
                  <a:pt x="1073928" y="160438"/>
                </a:moveTo>
                <a:lnTo>
                  <a:pt x="1041499" y="160438"/>
                </a:lnTo>
                <a:lnTo>
                  <a:pt x="1040301" y="150839"/>
                </a:lnTo>
                <a:lnTo>
                  <a:pt x="1037891" y="142430"/>
                </a:lnTo>
                <a:lnTo>
                  <a:pt x="1000427" y="118176"/>
                </a:lnTo>
                <a:lnTo>
                  <a:pt x="1058625" y="118176"/>
                </a:lnTo>
                <a:lnTo>
                  <a:pt x="1063601" y="125439"/>
                </a:lnTo>
                <a:lnTo>
                  <a:pt x="1069926" y="140387"/>
                </a:lnTo>
                <a:lnTo>
                  <a:pt x="1073723" y="157362"/>
                </a:lnTo>
                <a:lnTo>
                  <a:pt x="1073928" y="160438"/>
                </a:lnTo>
                <a:close/>
              </a:path>
              <a:path w="1075054" h="266700">
                <a:moveTo>
                  <a:pt x="1072008" y="234257"/>
                </a:moveTo>
                <a:lnTo>
                  <a:pt x="1010248" y="234257"/>
                </a:lnTo>
                <a:lnTo>
                  <a:pt x="1026666" y="232955"/>
                </a:lnTo>
                <a:lnTo>
                  <a:pt x="1042431" y="229049"/>
                </a:lnTo>
                <a:lnTo>
                  <a:pt x="1057545" y="222539"/>
                </a:lnTo>
                <a:lnTo>
                  <a:pt x="1072008" y="213426"/>
                </a:lnTo>
                <a:lnTo>
                  <a:pt x="1072008" y="23425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2845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8852727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676" y="3117173"/>
            <a:ext cx="4674715" cy="2662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9608" y="3117173"/>
            <a:ext cx="2735231" cy="2666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796961" y="3117173"/>
            <a:ext cx="1075055" cy="266700"/>
          </a:xfrm>
          <a:custGeom>
            <a:avLst/>
            <a:gdLst/>
            <a:ahLst/>
            <a:cxnLst/>
            <a:rect l="l" t="t" r="r" b="b"/>
            <a:pathLst>
              <a:path w="1075054" h="266700">
                <a:moveTo>
                  <a:pt x="58340" y="92125"/>
                </a:moveTo>
                <a:lnTo>
                  <a:pt x="24555" y="92125"/>
                </a:lnTo>
                <a:lnTo>
                  <a:pt x="24555" y="81857"/>
                </a:lnTo>
                <a:lnTo>
                  <a:pt x="34436" y="31826"/>
                </a:lnTo>
                <a:lnTo>
                  <a:pt x="72396" y="1275"/>
                </a:lnTo>
                <a:lnTo>
                  <a:pt x="84238" y="0"/>
                </a:lnTo>
                <a:lnTo>
                  <a:pt x="91287" y="0"/>
                </a:lnTo>
                <a:lnTo>
                  <a:pt x="99669" y="1142"/>
                </a:lnTo>
                <a:lnTo>
                  <a:pt x="109394" y="3428"/>
                </a:lnTo>
                <a:lnTo>
                  <a:pt x="109394" y="33489"/>
                </a:lnTo>
                <a:lnTo>
                  <a:pt x="93763" y="33489"/>
                </a:lnTo>
                <a:lnTo>
                  <a:pt x="84555" y="34159"/>
                </a:lnTo>
                <a:lnTo>
                  <a:pt x="58824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1075054" h="266700">
                <a:moveTo>
                  <a:pt x="109394" y="36471"/>
                </a:moveTo>
                <a:lnTo>
                  <a:pt x="103936" y="34480"/>
                </a:lnTo>
                <a:lnTo>
                  <a:pt x="98726" y="33489"/>
                </a:lnTo>
                <a:lnTo>
                  <a:pt x="109394" y="33489"/>
                </a:lnTo>
                <a:lnTo>
                  <a:pt x="109394" y="36471"/>
                </a:lnTo>
                <a:close/>
              </a:path>
              <a:path w="1075054" h="266700">
                <a:moveTo>
                  <a:pt x="191690" y="265956"/>
                </a:moveTo>
                <a:lnTo>
                  <a:pt x="145856" y="254202"/>
                </a:lnTo>
                <a:lnTo>
                  <a:pt x="117824" y="222539"/>
                </a:lnTo>
                <a:lnTo>
                  <a:pt x="107460" y="176812"/>
                </a:lnTo>
                <a:lnTo>
                  <a:pt x="108846" y="158159"/>
                </a:lnTo>
                <a:lnTo>
                  <a:pt x="129634" y="113261"/>
                </a:lnTo>
                <a:lnTo>
                  <a:pt x="170414" y="90193"/>
                </a:lnTo>
                <a:lnTo>
                  <a:pt x="170770" y="90193"/>
                </a:lnTo>
                <a:lnTo>
                  <a:pt x="187080" y="88706"/>
                </a:lnTo>
                <a:lnTo>
                  <a:pt x="230414" y="102099"/>
                </a:lnTo>
                <a:lnTo>
                  <a:pt x="245279" y="118176"/>
                </a:lnTo>
                <a:lnTo>
                  <a:pt x="187080" y="118176"/>
                </a:lnTo>
                <a:lnTo>
                  <a:pt x="178400" y="118864"/>
                </a:lnTo>
                <a:lnTo>
                  <a:pt x="147603" y="142430"/>
                </a:lnTo>
                <a:lnTo>
                  <a:pt x="142131" y="160438"/>
                </a:lnTo>
                <a:lnTo>
                  <a:pt x="260581" y="160438"/>
                </a:lnTo>
                <a:lnTo>
                  <a:pt x="261641" y="176364"/>
                </a:lnTo>
                <a:lnTo>
                  <a:pt x="261641" y="180679"/>
                </a:lnTo>
                <a:lnTo>
                  <a:pt x="141388" y="180679"/>
                </a:lnTo>
                <a:lnTo>
                  <a:pt x="142856" y="192336"/>
                </a:lnTo>
                <a:lnTo>
                  <a:pt x="165898" y="226140"/>
                </a:lnTo>
                <a:lnTo>
                  <a:pt x="196900" y="234257"/>
                </a:lnTo>
                <a:lnTo>
                  <a:pt x="258669" y="234257"/>
                </a:lnTo>
                <a:lnTo>
                  <a:pt x="258669" y="246458"/>
                </a:lnTo>
                <a:lnTo>
                  <a:pt x="219712" y="263445"/>
                </a:lnTo>
                <a:lnTo>
                  <a:pt x="201700" y="265677"/>
                </a:lnTo>
                <a:lnTo>
                  <a:pt x="191690" y="265956"/>
                </a:lnTo>
                <a:close/>
              </a:path>
              <a:path w="1075054" h="266700">
                <a:moveTo>
                  <a:pt x="88849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49" y="92125"/>
                </a:lnTo>
                <a:lnTo>
                  <a:pt x="88849" y="122634"/>
                </a:lnTo>
                <a:close/>
              </a:path>
              <a:path w="1075054" h="266700">
                <a:moveTo>
                  <a:pt x="260581" y="160438"/>
                </a:moveTo>
                <a:lnTo>
                  <a:pt x="228151" y="160438"/>
                </a:lnTo>
                <a:lnTo>
                  <a:pt x="226953" y="150839"/>
                </a:lnTo>
                <a:lnTo>
                  <a:pt x="224545" y="142430"/>
                </a:lnTo>
                <a:lnTo>
                  <a:pt x="187080" y="118176"/>
                </a:lnTo>
                <a:lnTo>
                  <a:pt x="245279" y="118176"/>
                </a:lnTo>
                <a:lnTo>
                  <a:pt x="250257" y="125439"/>
                </a:lnTo>
                <a:lnTo>
                  <a:pt x="256582" y="140387"/>
                </a:lnTo>
                <a:lnTo>
                  <a:pt x="260377" y="157362"/>
                </a:lnTo>
                <a:lnTo>
                  <a:pt x="260581" y="160438"/>
                </a:lnTo>
                <a:close/>
              </a:path>
              <a:path w="1075054" h="266700">
                <a:moveTo>
                  <a:pt x="58340" y="263280"/>
                </a:moveTo>
                <a:lnTo>
                  <a:pt x="24555" y="263280"/>
                </a:lnTo>
                <a:lnTo>
                  <a:pt x="24555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1075054" h="266700">
                <a:moveTo>
                  <a:pt x="258669" y="234257"/>
                </a:moveTo>
                <a:lnTo>
                  <a:pt x="196900" y="234257"/>
                </a:lnTo>
                <a:lnTo>
                  <a:pt x="213318" y="232955"/>
                </a:lnTo>
                <a:lnTo>
                  <a:pt x="229085" y="229049"/>
                </a:lnTo>
                <a:lnTo>
                  <a:pt x="244201" y="222539"/>
                </a:lnTo>
                <a:lnTo>
                  <a:pt x="258669" y="213426"/>
                </a:lnTo>
                <a:lnTo>
                  <a:pt x="258669" y="234257"/>
                </a:lnTo>
                <a:close/>
              </a:path>
              <a:path w="1075054" h="266700">
                <a:moveTo>
                  <a:pt x="287721" y="148980"/>
                </a:moveTo>
                <a:lnTo>
                  <a:pt x="287721" y="112070"/>
                </a:lnTo>
                <a:lnTo>
                  <a:pt x="298690" y="101850"/>
                </a:lnTo>
                <a:lnTo>
                  <a:pt x="311797" y="94548"/>
                </a:lnTo>
                <a:lnTo>
                  <a:pt x="327044" y="90166"/>
                </a:lnTo>
                <a:lnTo>
                  <a:pt x="344432" y="88706"/>
                </a:lnTo>
                <a:lnTo>
                  <a:pt x="357646" y="89617"/>
                </a:lnTo>
                <a:lnTo>
                  <a:pt x="392695" y="106365"/>
                </a:lnTo>
                <a:lnTo>
                  <a:pt x="401790" y="120405"/>
                </a:lnTo>
                <a:lnTo>
                  <a:pt x="341746" y="120405"/>
                </a:lnTo>
                <a:lnTo>
                  <a:pt x="327934" y="122191"/>
                </a:lnTo>
                <a:lnTo>
                  <a:pt x="314326" y="127549"/>
                </a:lnTo>
                <a:lnTo>
                  <a:pt x="300923" y="136478"/>
                </a:lnTo>
                <a:lnTo>
                  <a:pt x="287721" y="148980"/>
                </a:lnTo>
                <a:close/>
              </a:path>
              <a:path w="1075054" h="266700">
                <a:moveTo>
                  <a:pt x="326268" y="265956"/>
                </a:moveTo>
                <a:lnTo>
                  <a:pt x="317259" y="265183"/>
                </a:lnTo>
                <a:lnTo>
                  <a:pt x="317574" y="265183"/>
                </a:lnTo>
                <a:lnTo>
                  <a:pt x="309900" y="263019"/>
                </a:lnTo>
                <a:lnTo>
                  <a:pt x="285341" y="232995"/>
                </a:lnTo>
                <a:lnTo>
                  <a:pt x="284596" y="224437"/>
                </a:lnTo>
                <a:lnTo>
                  <a:pt x="285323" y="216546"/>
                </a:lnTo>
                <a:lnTo>
                  <a:pt x="310275" y="184103"/>
                </a:lnTo>
                <a:lnTo>
                  <a:pt x="372560" y="160438"/>
                </a:lnTo>
                <a:lnTo>
                  <a:pt x="372461" y="150516"/>
                </a:lnTo>
                <a:lnTo>
                  <a:pt x="370634" y="137732"/>
                </a:lnTo>
                <a:lnTo>
                  <a:pt x="364857" y="128106"/>
                </a:lnTo>
                <a:lnTo>
                  <a:pt x="355228" y="122330"/>
                </a:lnTo>
                <a:lnTo>
                  <a:pt x="341746" y="120405"/>
                </a:lnTo>
                <a:lnTo>
                  <a:pt x="401790" y="120405"/>
                </a:lnTo>
                <a:lnTo>
                  <a:pt x="405897" y="178593"/>
                </a:lnTo>
                <a:lnTo>
                  <a:pt x="372560" y="178593"/>
                </a:lnTo>
                <a:lnTo>
                  <a:pt x="349938" y="187375"/>
                </a:lnTo>
                <a:lnTo>
                  <a:pt x="318239" y="211683"/>
                </a:lnTo>
                <a:lnTo>
                  <a:pt x="318239" y="225675"/>
                </a:lnTo>
                <a:lnTo>
                  <a:pt x="320467" y="231428"/>
                </a:lnTo>
                <a:lnTo>
                  <a:pt x="324935" y="235895"/>
                </a:lnTo>
                <a:lnTo>
                  <a:pt x="329497" y="240362"/>
                </a:lnTo>
                <a:lnTo>
                  <a:pt x="335403" y="242591"/>
                </a:lnTo>
                <a:lnTo>
                  <a:pt x="431043" y="242591"/>
                </a:lnTo>
                <a:lnTo>
                  <a:pt x="431043" y="249144"/>
                </a:lnTo>
                <a:lnTo>
                  <a:pt x="372255" y="249144"/>
                </a:lnTo>
                <a:lnTo>
                  <a:pt x="361291" y="256501"/>
                </a:lnTo>
                <a:lnTo>
                  <a:pt x="349972" y="261754"/>
                </a:lnTo>
                <a:lnTo>
                  <a:pt x="338298" y="264906"/>
                </a:lnTo>
                <a:lnTo>
                  <a:pt x="326268" y="265956"/>
                </a:lnTo>
                <a:close/>
              </a:path>
              <a:path w="1075054" h="266700">
                <a:moveTo>
                  <a:pt x="431043" y="242591"/>
                </a:moveTo>
                <a:lnTo>
                  <a:pt x="342642" y="242591"/>
                </a:lnTo>
                <a:lnTo>
                  <a:pt x="350593" y="241764"/>
                </a:lnTo>
                <a:lnTo>
                  <a:pt x="358229" y="239283"/>
                </a:lnTo>
                <a:lnTo>
                  <a:pt x="365552" y="235145"/>
                </a:lnTo>
                <a:lnTo>
                  <a:pt x="372560" y="229352"/>
                </a:lnTo>
                <a:lnTo>
                  <a:pt x="372560" y="178593"/>
                </a:lnTo>
                <a:lnTo>
                  <a:pt x="405897" y="178593"/>
                </a:lnTo>
                <a:lnTo>
                  <a:pt x="405897" y="238819"/>
                </a:lnTo>
                <a:lnTo>
                  <a:pt x="406140" y="239283"/>
                </a:lnTo>
                <a:lnTo>
                  <a:pt x="407821" y="241764"/>
                </a:lnTo>
                <a:lnTo>
                  <a:pt x="431043" y="241764"/>
                </a:lnTo>
                <a:lnTo>
                  <a:pt x="431043" y="242591"/>
                </a:lnTo>
                <a:close/>
              </a:path>
              <a:path w="1075054" h="266700">
                <a:moveTo>
                  <a:pt x="431043" y="241764"/>
                </a:moveTo>
                <a:lnTo>
                  <a:pt x="416095" y="241764"/>
                </a:lnTo>
                <a:lnTo>
                  <a:pt x="422318" y="238819"/>
                </a:lnTo>
                <a:lnTo>
                  <a:pt x="431043" y="232771"/>
                </a:lnTo>
                <a:lnTo>
                  <a:pt x="431043" y="241764"/>
                </a:lnTo>
                <a:close/>
              </a:path>
              <a:path w="1075054" h="266700">
                <a:moveTo>
                  <a:pt x="402916" y="266251"/>
                </a:moveTo>
                <a:lnTo>
                  <a:pt x="397858" y="266251"/>
                </a:lnTo>
                <a:lnTo>
                  <a:pt x="388109" y="265183"/>
                </a:lnTo>
                <a:lnTo>
                  <a:pt x="380592" y="261977"/>
                </a:lnTo>
                <a:lnTo>
                  <a:pt x="375307" y="256631"/>
                </a:lnTo>
                <a:lnTo>
                  <a:pt x="372255" y="249144"/>
                </a:lnTo>
                <a:lnTo>
                  <a:pt x="431043" y="249144"/>
                </a:lnTo>
                <a:lnTo>
                  <a:pt x="431043" y="253459"/>
                </a:lnTo>
                <a:lnTo>
                  <a:pt x="423309" y="258422"/>
                </a:lnTo>
                <a:lnTo>
                  <a:pt x="417180" y="261754"/>
                </a:lnTo>
                <a:lnTo>
                  <a:pt x="407783" y="265365"/>
                </a:lnTo>
                <a:lnTo>
                  <a:pt x="402916" y="266251"/>
                </a:lnTo>
                <a:close/>
              </a:path>
              <a:path w="1075054" h="266700">
                <a:moveTo>
                  <a:pt x="554649" y="122634"/>
                </a:moveTo>
                <a:lnTo>
                  <a:pt x="436920" y="122634"/>
                </a:lnTo>
                <a:lnTo>
                  <a:pt x="436920" y="119214"/>
                </a:lnTo>
                <a:lnTo>
                  <a:pt x="500623" y="56702"/>
                </a:lnTo>
                <a:lnTo>
                  <a:pt x="500623" y="92125"/>
                </a:lnTo>
                <a:lnTo>
                  <a:pt x="554649" y="92125"/>
                </a:lnTo>
                <a:lnTo>
                  <a:pt x="554649" y="122634"/>
                </a:lnTo>
                <a:close/>
              </a:path>
              <a:path w="1075054" h="266700">
                <a:moveTo>
                  <a:pt x="520864" y="266251"/>
                </a:moveTo>
                <a:lnTo>
                  <a:pt x="482164" y="252716"/>
                </a:lnTo>
                <a:lnTo>
                  <a:pt x="466816" y="209216"/>
                </a:lnTo>
                <a:lnTo>
                  <a:pt x="466685" y="122634"/>
                </a:lnTo>
                <a:lnTo>
                  <a:pt x="500623" y="122634"/>
                </a:lnTo>
                <a:lnTo>
                  <a:pt x="500623" y="206577"/>
                </a:lnTo>
                <a:lnTo>
                  <a:pt x="502139" y="219404"/>
                </a:lnTo>
                <a:lnTo>
                  <a:pt x="506688" y="228566"/>
                </a:lnTo>
                <a:lnTo>
                  <a:pt x="514269" y="234063"/>
                </a:lnTo>
                <a:lnTo>
                  <a:pt x="524883" y="235895"/>
                </a:lnTo>
                <a:lnTo>
                  <a:pt x="563431" y="235895"/>
                </a:lnTo>
                <a:lnTo>
                  <a:pt x="563431" y="255240"/>
                </a:lnTo>
                <a:lnTo>
                  <a:pt x="553458" y="260059"/>
                </a:lnTo>
                <a:lnTo>
                  <a:pt x="543040" y="263500"/>
                </a:lnTo>
                <a:lnTo>
                  <a:pt x="532176" y="265564"/>
                </a:lnTo>
                <a:lnTo>
                  <a:pt x="520864" y="266251"/>
                </a:lnTo>
                <a:close/>
              </a:path>
              <a:path w="1075054" h="266700">
                <a:moveTo>
                  <a:pt x="563431" y="235895"/>
                </a:moveTo>
                <a:lnTo>
                  <a:pt x="524883" y="235895"/>
                </a:lnTo>
                <a:lnTo>
                  <a:pt x="534156" y="235133"/>
                </a:lnTo>
                <a:lnTo>
                  <a:pt x="543671" y="232845"/>
                </a:lnTo>
                <a:lnTo>
                  <a:pt x="553429" y="229032"/>
                </a:lnTo>
                <a:lnTo>
                  <a:pt x="563431" y="223694"/>
                </a:lnTo>
                <a:lnTo>
                  <a:pt x="563431" y="235895"/>
                </a:lnTo>
                <a:close/>
              </a:path>
              <a:path w="1075054" h="266700">
                <a:moveTo>
                  <a:pt x="644612" y="266251"/>
                </a:moveTo>
                <a:lnTo>
                  <a:pt x="608273" y="253775"/>
                </a:lnTo>
                <a:lnTo>
                  <a:pt x="588765" y="217776"/>
                </a:lnTo>
                <a:lnTo>
                  <a:pt x="587015" y="190204"/>
                </a:lnTo>
                <a:lnTo>
                  <a:pt x="587015" y="92125"/>
                </a:lnTo>
                <a:lnTo>
                  <a:pt x="620952" y="92125"/>
                </a:lnTo>
                <a:lnTo>
                  <a:pt x="620969" y="190204"/>
                </a:lnTo>
                <a:lnTo>
                  <a:pt x="621436" y="202213"/>
                </a:lnTo>
                <a:lnTo>
                  <a:pt x="646828" y="237454"/>
                </a:lnTo>
                <a:lnTo>
                  <a:pt x="655775" y="238124"/>
                </a:lnTo>
                <a:lnTo>
                  <a:pt x="730632" y="238124"/>
                </a:lnTo>
                <a:lnTo>
                  <a:pt x="730632" y="241553"/>
                </a:lnTo>
                <a:lnTo>
                  <a:pt x="696857" y="241553"/>
                </a:lnTo>
                <a:lnTo>
                  <a:pt x="691236" y="247039"/>
                </a:lnTo>
                <a:lnTo>
                  <a:pt x="685246" y="251895"/>
                </a:lnTo>
                <a:lnTo>
                  <a:pt x="651987" y="265749"/>
                </a:lnTo>
                <a:lnTo>
                  <a:pt x="653023" y="265749"/>
                </a:lnTo>
                <a:lnTo>
                  <a:pt x="644612" y="266251"/>
                </a:lnTo>
                <a:close/>
              </a:path>
              <a:path w="1075054" h="266700">
                <a:moveTo>
                  <a:pt x="730632" y="238124"/>
                </a:moveTo>
                <a:lnTo>
                  <a:pt x="655775" y="238124"/>
                </a:lnTo>
                <a:lnTo>
                  <a:pt x="667386" y="236645"/>
                </a:lnTo>
                <a:lnTo>
                  <a:pt x="678251" y="232097"/>
                </a:lnTo>
                <a:lnTo>
                  <a:pt x="687925" y="224815"/>
                </a:lnTo>
                <a:lnTo>
                  <a:pt x="696857" y="214464"/>
                </a:lnTo>
                <a:lnTo>
                  <a:pt x="696857" y="92125"/>
                </a:lnTo>
                <a:lnTo>
                  <a:pt x="730632" y="92125"/>
                </a:lnTo>
                <a:lnTo>
                  <a:pt x="730632" y="238124"/>
                </a:lnTo>
                <a:close/>
              </a:path>
              <a:path w="1075054" h="266700">
                <a:moveTo>
                  <a:pt x="730632" y="263280"/>
                </a:moveTo>
                <a:lnTo>
                  <a:pt x="696857" y="263280"/>
                </a:lnTo>
                <a:lnTo>
                  <a:pt x="696857" y="241553"/>
                </a:lnTo>
                <a:lnTo>
                  <a:pt x="730632" y="241553"/>
                </a:lnTo>
                <a:lnTo>
                  <a:pt x="730632" y="263280"/>
                </a:lnTo>
                <a:close/>
              </a:path>
              <a:path w="1075054" h="266700">
                <a:moveTo>
                  <a:pt x="831421" y="131416"/>
                </a:moveTo>
                <a:lnTo>
                  <a:pt x="814576" y="131416"/>
                </a:lnTo>
                <a:lnTo>
                  <a:pt x="816509" y="128444"/>
                </a:lnTo>
                <a:lnTo>
                  <a:pt x="828789" y="111060"/>
                </a:lnTo>
                <a:lnTo>
                  <a:pt x="841068" y="98641"/>
                </a:lnTo>
                <a:lnTo>
                  <a:pt x="853346" y="91190"/>
                </a:lnTo>
                <a:lnTo>
                  <a:pt x="865620" y="88706"/>
                </a:lnTo>
                <a:lnTo>
                  <a:pt x="875259" y="89915"/>
                </a:lnTo>
                <a:lnTo>
                  <a:pt x="885119" y="93542"/>
                </a:lnTo>
                <a:lnTo>
                  <a:pt x="895202" y="99587"/>
                </a:lnTo>
                <a:lnTo>
                  <a:pt x="905511" y="108051"/>
                </a:lnTo>
                <a:lnTo>
                  <a:pt x="897653" y="121148"/>
                </a:lnTo>
                <a:lnTo>
                  <a:pt x="854905" y="121148"/>
                </a:lnTo>
                <a:lnTo>
                  <a:pt x="846989" y="122125"/>
                </a:lnTo>
                <a:lnTo>
                  <a:pt x="839615" y="125055"/>
                </a:lnTo>
                <a:lnTo>
                  <a:pt x="832780" y="129940"/>
                </a:lnTo>
                <a:lnTo>
                  <a:pt x="831421" y="131416"/>
                </a:lnTo>
                <a:close/>
              </a:path>
              <a:path w="1075054" h="266700">
                <a:moveTo>
                  <a:pt x="814576" y="263280"/>
                </a:moveTo>
                <a:lnTo>
                  <a:pt x="780496" y="263280"/>
                </a:lnTo>
                <a:lnTo>
                  <a:pt x="780496" y="92125"/>
                </a:lnTo>
                <a:lnTo>
                  <a:pt x="814576" y="92125"/>
                </a:lnTo>
                <a:lnTo>
                  <a:pt x="814576" y="131416"/>
                </a:lnTo>
                <a:lnTo>
                  <a:pt x="831421" y="131416"/>
                </a:lnTo>
                <a:lnTo>
                  <a:pt x="814576" y="173830"/>
                </a:lnTo>
                <a:lnTo>
                  <a:pt x="814576" y="263280"/>
                </a:lnTo>
                <a:close/>
              </a:path>
              <a:path w="1075054" h="266700">
                <a:moveTo>
                  <a:pt x="887652" y="137816"/>
                </a:moveTo>
                <a:lnTo>
                  <a:pt x="879020" y="130523"/>
                </a:lnTo>
                <a:lnTo>
                  <a:pt x="870685" y="125314"/>
                </a:lnTo>
                <a:lnTo>
                  <a:pt x="862481" y="122125"/>
                </a:lnTo>
                <a:lnTo>
                  <a:pt x="862168" y="122125"/>
                </a:lnTo>
                <a:lnTo>
                  <a:pt x="854905" y="121148"/>
                </a:lnTo>
                <a:lnTo>
                  <a:pt x="897653" y="121148"/>
                </a:lnTo>
                <a:lnTo>
                  <a:pt x="887652" y="137816"/>
                </a:lnTo>
                <a:close/>
              </a:path>
              <a:path w="1075054" h="266700">
                <a:moveTo>
                  <a:pt x="1005037" y="265956"/>
                </a:moveTo>
                <a:lnTo>
                  <a:pt x="959194" y="254202"/>
                </a:lnTo>
                <a:lnTo>
                  <a:pt x="931172" y="222539"/>
                </a:lnTo>
                <a:lnTo>
                  <a:pt x="920798" y="176812"/>
                </a:lnTo>
                <a:lnTo>
                  <a:pt x="922184" y="158159"/>
                </a:lnTo>
                <a:lnTo>
                  <a:pt x="942973" y="113261"/>
                </a:lnTo>
                <a:lnTo>
                  <a:pt x="983761" y="90193"/>
                </a:lnTo>
                <a:lnTo>
                  <a:pt x="984117" y="90193"/>
                </a:lnTo>
                <a:lnTo>
                  <a:pt x="1000427" y="88706"/>
                </a:lnTo>
                <a:lnTo>
                  <a:pt x="1043761" y="102099"/>
                </a:lnTo>
                <a:lnTo>
                  <a:pt x="1058625" y="118176"/>
                </a:lnTo>
                <a:lnTo>
                  <a:pt x="1000427" y="118176"/>
                </a:lnTo>
                <a:lnTo>
                  <a:pt x="991748" y="118864"/>
                </a:lnTo>
                <a:lnTo>
                  <a:pt x="960944" y="142430"/>
                </a:lnTo>
                <a:lnTo>
                  <a:pt x="955479" y="160438"/>
                </a:lnTo>
                <a:lnTo>
                  <a:pt x="1073928" y="160438"/>
                </a:lnTo>
                <a:lnTo>
                  <a:pt x="1074989" y="176364"/>
                </a:lnTo>
                <a:lnTo>
                  <a:pt x="1074989" y="180679"/>
                </a:lnTo>
                <a:lnTo>
                  <a:pt x="954736" y="180679"/>
                </a:lnTo>
                <a:lnTo>
                  <a:pt x="956204" y="192336"/>
                </a:lnTo>
                <a:lnTo>
                  <a:pt x="979246" y="226140"/>
                </a:lnTo>
                <a:lnTo>
                  <a:pt x="1010248" y="234257"/>
                </a:lnTo>
                <a:lnTo>
                  <a:pt x="1072008" y="234257"/>
                </a:lnTo>
                <a:lnTo>
                  <a:pt x="1072008" y="246458"/>
                </a:lnTo>
                <a:lnTo>
                  <a:pt x="1033052" y="263445"/>
                </a:lnTo>
                <a:lnTo>
                  <a:pt x="1015046" y="265677"/>
                </a:lnTo>
                <a:lnTo>
                  <a:pt x="1005037" y="265956"/>
                </a:lnTo>
                <a:close/>
              </a:path>
              <a:path w="1075054" h="266700">
                <a:moveTo>
                  <a:pt x="1073928" y="160438"/>
                </a:moveTo>
                <a:lnTo>
                  <a:pt x="1041499" y="160438"/>
                </a:lnTo>
                <a:lnTo>
                  <a:pt x="1040301" y="150839"/>
                </a:lnTo>
                <a:lnTo>
                  <a:pt x="1037891" y="142430"/>
                </a:lnTo>
                <a:lnTo>
                  <a:pt x="1000427" y="118176"/>
                </a:lnTo>
                <a:lnTo>
                  <a:pt x="1058625" y="118176"/>
                </a:lnTo>
                <a:lnTo>
                  <a:pt x="1063601" y="125439"/>
                </a:lnTo>
                <a:lnTo>
                  <a:pt x="1069926" y="140387"/>
                </a:lnTo>
                <a:lnTo>
                  <a:pt x="1073723" y="157362"/>
                </a:lnTo>
                <a:lnTo>
                  <a:pt x="1073928" y="160438"/>
                </a:lnTo>
                <a:close/>
              </a:path>
              <a:path w="1075054" h="266700">
                <a:moveTo>
                  <a:pt x="1072008" y="234257"/>
                </a:moveTo>
                <a:lnTo>
                  <a:pt x="1010248" y="234257"/>
                </a:lnTo>
                <a:lnTo>
                  <a:pt x="1026666" y="232955"/>
                </a:lnTo>
                <a:lnTo>
                  <a:pt x="1042431" y="229049"/>
                </a:lnTo>
                <a:lnTo>
                  <a:pt x="1057545" y="222539"/>
                </a:lnTo>
                <a:lnTo>
                  <a:pt x="1072008" y="213426"/>
                </a:lnTo>
                <a:lnTo>
                  <a:pt x="1072008" y="23425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1398" y="2986754"/>
            <a:ext cx="10190480" cy="284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40"/>
              </a:spcBef>
            </a:pPr>
            <a:endParaRPr sz="30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600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2600" spc="-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sklearn.model_selection</a:t>
            </a:r>
            <a:r>
              <a:rPr sz="2600" spc="-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600" spc="-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cross_val_score</a:t>
            </a:r>
            <a:endParaRPr sz="2600">
              <a:latin typeface="Consolas"/>
              <a:cs typeface="Consolas"/>
            </a:endParaRPr>
          </a:p>
          <a:p>
            <a:pPr marL="13970" marR="5080">
              <a:lnSpc>
                <a:spcPct val="115399"/>
              </a:lnSpc>
            </a:pP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6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scores</a:t>
            </a:r>
            <a:r>
              <a:rPr sz="26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6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b="1" dirty="0">
                <a:solidFill>
                  <a:srgbClr val="606060"/>
                </a:solidFill>
                <a:latin typeface="Consolas"/>
                <a:cs typeface="Consolas"/>
              </a:rPr>
              <a:t>cross_val_score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(tree_reg,</a:t>
            </a:r>
            <a:r>
              <a:rPr sz="26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housing_prepared,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housing_labels,</a:t>
            </a:r>
            <a:r>
              <a:rPr sz="26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scoring="neg_mean_squared_error",</a:t>
            </a:r>
            <a:r>
              <a:rPr sz="26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b="1" spc="-10" dirty="0">
                <a:solidFill>
                  <a:srgbClr val="606060"/>
                </a:solidFill>
                <a:latin typeface="Consolas"/>
                <a:cs typeface="Consolas"/>
              </a:rPr>
              <a:t>cv=10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)</a:t>
            </a:r>
            <a:endParaRPr sz="26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480"/>
              </a:spcBef>
            </a:pP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600" spc="-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tree_rmse_scores</a:t>
            </a:r>
            <a:r>
              <a:rPr sz="26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6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np.sqrt(-scores)</a:t>
            </a:r>
            <a:endParaRPr sz="2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8975" y="6742753"/>
            <a:ext cx="8268334" cy="119316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3600" b="1" spc="-10" dirty="0">
                <a:solidFill>
                  <a:srgbClr val="606060"/>
                </a:solidFill>
                <a:latin typeface="Consolas"/>
                <a:cs typeface="Consolas"/>
              </a:rPr>
              <a:t>K-</a:t>
            </a:r>
            <a:r>
              <a:rPr sz="3600" b="1" dirty="0">
                <a:solidFill>
                  <a:srgbClr val="606060"/>
                </a:solidFill>
                <a:latin typeface="Consolas"/>
                <a:cs typeface="Consolas"/>
              </a:rPr>
              <a:t>fold</a:t>
            </a:r>
            <a:r>
              <a:rPr sz="3600" b="1" spc="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600" b="1" spc="-10" dirty="0">
                <a:solidFill>
                  <a:srgbClr val="606060"/>
                </a:solidFill>
                <a:latin typeface="Consolas"/>
                <a:cs typeface="Consolas"/>
              </a:rPr>
              <a:t>Cross-Validation</a:t>
            </a:r>
            <a:endParaRPr sz="3600">
              <a:latin typeface="Consolas"/>
              <a:cs typeface="Consolas"/>
            </a:endParaRPr>
          </a:p>
          <a:p>
            <a:pPr marR="5080" algn="r">
              <a:lnSpc>
                <a:spcPct val="100000"/>
              </a:lnSpc>
              <a:spcBef>
                <a:spcPts val="66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10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 folds</a:t>
            </a:r>
            <a:endParaRPr sz="28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30430" y="5480539"/>
            <a:ext cx="697230" cy="2030095"/>
            <a:chOff x="9930430" y="5480539"/>
            <a:chExt cx="697230" cy="2030095"/>
          </a:xfrm>
        </p:grpSpPr>
        <p:sp>
          <p:nvSpPr>
            <p:cNvPr id="10" name="object 10"/>
            <p:cNvSpPr/>
            <p:nvPr/>
          </p:nvSpPr>
          <p:spPr>
            <a:xfrm>
              <a:off x="10009280" y="5663888"/>
              <a:ext cx="599440" cy="1827530"/>
            </a:xfrm>
            <a:custGeom>
              <a:avLst/>
              <a:gdLst/>
              <a:ahLst/>
              <a:cxnLst/>
              <a:rect l="l" t="t" r="r" b="b"/>
              <a:pathLst>
                <a:path w="599440" h="1827529">
                  <a:moveTo>
                    <a:pt x="598998" y="182727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0430" y="5480539"/>
              <a:ext cx="157699" cy="221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89798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4322293" cy="266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5317" y="3117173"/>
            <a:ext cx="366972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62708" y="3134737"/>
            <a:ext cx="3635085" cy="2488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7110" y="3823660"/>
            <a:ext cx="5377861" cy="3240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99105" y="4506335"/>
            <a:ext cx="4259685" cy="2485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6127" y="5192133"/>
            <a:ext cx="8984619" cy="2485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52071" y="5877932"/>
            <a:ext cx="6873121" cy="3271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27220" y="6563731"/>
            <a:ext cx="4751698" cy="32712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1398" y="2758154"/>
            <a:ext cx="1170305" cy="479679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marL="15240" algn="ctr">
              <a:lnSpc>
                <a:spcPct val="100000"/>
              </a:lnSpc>
              <a:spcBef>
                <a:spcPts val="1805"/>
              </a:spcBef>
            </a:pPr>
            <a:r>
              <a:rPr sz="28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76127" y="7225145"/>
            <a:ext cx="8216020" cy="32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514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10492290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803113"/>
            <a:ext cx="8425180" cy="278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3665" marR="2179955" indent="-1371600">
              <a:lnSpc>
                <a:spcPct val="151000"/>
              </a:lnSpc>
              <a:spcBef>
                <a:spcPts val="10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def</a:t>
            </a:r>
            <a:r>
              <a:rPr sz="24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display_scores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(scores):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print("Scores:",</a:t>
            </a:r>
            <a:r>
              <a:rPr sz="2400" spc="-2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scores)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print("Mean:",</a:t>
            </a:r>
            <a:r>
              <a:rPr sz="2400" spc="-2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scores.mean())</a:t>
            </a:r>
            <a:endParaRPr sz="2400">
              <a:latin typeface="Consolas"/>
              <a:cs typeface="Consolas"/>
            </a:endParaRPr>
          </a:p>
          <a:p>
            <a:pPr marL="1383665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print("Standard</a:t>
            </a:r>
            <a:r>
              <a:rPr sz="2400" spc="-2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deviation:",</a:t>
            </a:r>
            <a:r>
              <a:rPr sz="2400" spc="-2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scores.std())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display_scores(tree_rmse_scores)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923" y="5750015"/>
            <a:ext cx="4071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606060"/>
                </a:solidFill>
                <a:latin typeface="Consolas"/>
                <a:cs typeface="Consolas"/>
              </a:rPr>
              <a:t>Scores:</a:t>
            </a:r>
            <a:r>
              <a:rPr sz="2800" b="1" spc="-2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[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70232.0136482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0664" y="5800815"/>
            <a:ext cx="5045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9860" algn="l"/>
              </a:tabLst>
            </a:pP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66828.46839892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72444.08721003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923" y="6203531"/>
            <a:ext cx="10233025" cy="237998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  <a:tabLst>
                <a:tab pos="5200015" algn="l"/>
                <a:tab pos="7877175" algn="l"/>
              </a:tabLst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70761.50186201</a:t>
            </a:r>
            <a:r>
              <a:rPr sz="2400" spc="-2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71125.52697653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75581.29319857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70169.59286164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  <a:tabLst>
                <a:tab pos="5200015" algn="l"/>
              </a:tabLst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70055.37863456</a:t>
            </a:r>
            <a:r>
              <a:rPr sz="2400" spc="-2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75370.49116773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71222.39081244]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800" b="1" dirty="0">
                <a:solidFill>
                  <a:srgbClr val="606060"/>
                </a:solidFill>
                <a:latin typeface="Consolas"/>
                <a:cs typeface="Consolas"/>
              </a:rPr>
              <a:t>Mean:</a:t>
            </a:r>
            <a:r>
              <a:rPr sz="2800" b="1" spc="-2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71379.0744771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800" b="1" dirty="0">
                <a:solidFill>
                  <a:srgbClr val="606060"/>
                </a:solidFill>
                <a:latin typeface="Consolas"/>
                <a:cs typeface="Consolas"/>
              </a:rPr>
              <a:t>Standard</a:t>
            </a:r>
            <a:r>
              <a:rPr sz="28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b="1" dirty="0">
                <a:solidFill>
                  <a:srgbClr val="606060"/>
                </a:solidFill>
                <a:latin typeface="Consolas"/>
                <a:cs typeface="Consolas"/>
              </a:rPr>
              <a:t>deviation:</a:t>
            </a:r>
            <a:r>
              <a:rPr sz="2800" b="1" spc="-2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2458.31882043</a:t>
            </a:r>
            <a:endParaRPr sz="2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087908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7947815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2986754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8442" y="3117173"/>
            <a:ext cx="8072456" cy="35049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2923" y="3975574"/>
            <a:ext cx="107213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dirty="0"/>
              <a:t>&gt;&gt;&gt;</a:t>
            </a:r>
            <a:r>
              <a:rPr sz="2600" spc="-50" dirty="0"/>
              <a:t> </a:t>
            </a:r>
            <a:r>
              <a:rPr sz="2600" dirty="0"/>
              <a:t>lin_scores</a:t>
            </a:r>
            <a:r>
              <a:rPr sz="2600" spc="-45" dirty="0"/>
              <a:t> </a:t>
            </a:r>
            <a:r>
              <a:rPr sz="2600" dirty="0"/>
              <a:t>=</a:t>
            </a:r>
            <a:r>
              <a:rPr sz="2600" spc="-50" dirty="0"/>
              <a:t> </a:t>
            </a:r>
            <a:r>
              <a:rPr sz="2600" dirty="0"/>
              <a:t>cross_val_score(lin_reg,</a:t>
            </a:r>
            <a:r>
              <a:rPr sz="2600" spc="-45" dirty="0"/>
              <a:t> </a:t>
            </a:r>
            <a:r>
              <a:rPr sz="2600" spc="-10" dirty="0"/>
              <a:t>housing_prepared, </a:t>
            </a:r>
            <a:r>
              <a:rPr sz="2600" dirty="0"/>
              <a:t>housing_labels,</a:t>
            </a:r>
            <a:r>
              <a:rPr sz="2600" spc="-130" dirty="0"/>
              <a:t> </a:t>
            </a:r>
            <a:r>
              <a:rPr sz="2600" dirty="0"/>
              <a:t>scoring="neg_mean_squared_error",</a:t>
            </a:r>
            <a:r>
              <a:rPr sz="2600" spc="-120" dirty="0"/>
              <a:t> </a:t>
            </a:r>
            <a:r>
              <a:rPr sz="2600" spc="-10" dirty="0"/>
              <a:t>cv=10)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542923" y="4889972"/>
            <a:ext cx="11083925" cy="3683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600" spc="-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lin_rmse_scores</a:t>
            </a:r>
            <a:r>
              <a:rPr sz="26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6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np.sqrt(-lin_scores)</a:t>
            </a:r>
            <a:endParaRPr sz="2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600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display_scores(lin_rmse_scores)</a:t>
            </a:r>
            <a:endParaRPr sz="2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2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4726940" algn="l"/>
                <a:tab pos="7627620" algn="l"/>
              </a:tabLst>
            </a:pPr>
            <a:r>
              <a:rPr sz="2600" b="1" dirty="0">
                <a:solidFill>
                  <a:srgbClr val="606060"/>
                </a:solidFill>
                <a:latin typeface="Consolas"/>
                <a:cs typeface="Consolas"/>
              </a:rPr>
              <a:t>Scores:</a:t>
            </a:r>
            <a:r>
              <a:rPr sz="2600" b="1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[</a:t>
            </a:r>
            <a:r>
              <a:rPr sz="26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66782.73843989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66960.118071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70347.95244419</a:t>
            </a:r>
            <a:endParaRPr sz="2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631815" algn="l"/>
                <a:tab pos="8532495" algn="l"/>
              </a:tabLst>
            </a:pP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74739.57052552</a:t>
            </a:r>
            <a:r>
              <a:rPr sz="26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68031.13388938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71193.84183426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64969.63056405</a:t>
            </a:r>
            <a:endParaRPr sz="2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631815" algn="l"/>
              </a:tabLst>
            </a:pP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68281.61137997</a:t>
            </a:r>
            <a:r>
              <a:rPr sz="26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71552.91566558</a:t>
            </a:r>
            <a:r>
              <a:rPr sz="26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67665.10082067]</a:t>
            </a:r>
            <a:endParaRPr sz="2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b="1" dirty="0">
                <a:solidFill>
                  <a:srgbClr val="606060"/>
                </a:solidFill>
                <a:latin typeface="Consolas"/>
                <a:cs typeface="Consolas"/>
              </a:rPr>
              <a:t>Mean:</a:t>
            </a:r>
            <a:r>
              <a:rPr sz="2600" b="1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69052.4613635</a:t>
            </a:r>
            <a:endParaRPr sz="2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b="1" dirty="0">
                <a:solidFill>
                  <a:srgbClr val="606060"/>
                </a:solidFill>
                <a:latin typeface="Consolas"/>
                <a:cs typeface="Consolas"/>
              </a:rPr>
              <a:t>Standard</a:t>
            </a:r>
            <a:r>
              <a:rPr sz="2600" b="1" spc="-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b="1" dirty="0">
                <a:solidFill>
                  <a:srgbClr val="606060"/>
                </a:solidFill>
                <a:latin typeface="Consolas"/>
                <a:cs typeface="Consolas"/>
              </a:rPr>
              <a:t>deviation:</a:t>
            </a:r>
            <a:r>
              <a:rPr sz="2600" b="1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606060"/>
                </a:solidFill>
                <a:latin typeface="Consolas"/>
                <a:cs typeface="Consolas"/>
              </a:rPr>
              <a:t>2731.6740018</a:t>
            </a:r>
            <a:endParaRPr sz="26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362342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11101032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837536" y="2966243"/>
            <a:ext cx="5379720" cy="3821429"/>
          </a:xfrm>
          <a:custGeom>
            <a:avLst/>
            <a:gdLst/>
            <a:ahLst/>
            <a:cxnLst/>
            <a:rect l="l" t="t" r="r" b="b"/>
            <a:pathLst>
              <a:path w="5379720" h="3821429">
                <a:moveTo>
                  <a:pt x="0" y="0"/>
                </a:moveTo>
                <a:lnTo>
                  <a:pt x="5379589" y="0"/>
                </a:lnTo>
                <a:lnTo>
                  <a:pt x="5379589" y="3821092"/>
                </a:lnTo>
                <a:lnTo>
                  <a:pt x="0" y="38210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3023" y="2966193"/>
            <a:ext cx="5379720" cy="3821429"/>
          </a:xfrm>
          <a:custGeom>
            <a:avLst/>
            <a:gdLst/>
            <a:ahLst/>
            <a:cxnLst/>
            <a:rect l="l" t="t" r="r" b="b"/>
            <a:pathLst>
              <a:path w="5379720" h="3821429">
                <a:moveTo>
                  <a:pt x="0" y="0"/>
                </a:moveTo>
                <a:lnTo>
                  <a:pt x="5379589" y="0"/>
                </a:lnTo>
                <a:lnTo>
                  <a:pt x="5379589" y="3821092"/>
                </a:lnTo>
                <a:lnTo>
                  <a:pt x="0" y="38210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2567" y="3355549"/>
            <a:ext cx="4140575" cy="35093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951250" y="4273373"/>
            <a:ext cx="871219" cy="262890"/>
          </a:xfrm>
          <a:custGeom>
            <a:avLst/>
            <a:gdLst/>
            <a:ahLst/>
            <a:cxnLst/>
            <a:rect l="l" t="t" r="r" b="b"/>
            <a:pathLst>
              <a:path w="871220" h="262889">
                <a:moveTo>
                  <a:pt x="37207" y="259851"/>
                </a:moveTo>
                <a:lnTo>
                  <a:pt x="0" y="259851"/>
                </a:lnTo>
                <a:lnTo>
                  <a:pt x="0" y="0"/>
                </a:lnTo>
                <a:lnTo>
                  <a:pt x="34974" y="0"/>
                </a:lnTo>
                <a:lnTo>
                  <a:pt x="81647" y="57597"/>
                </a:lnTo>
                <a:lnTo>
                  <a:pt x="37207" y="57597"/>
                </a:lnTo>
                <a:lnTo>
                  <a:pt x="37207" y="259851"/>
                </a:lnTo>
                <a:close/>
              </a:path>
              <a:path w="871220" h="262889">
                <a:moveTo>
                  <a:pt x="165640" y="106708"/>
                </a:moveTo>
                <a:lnTo>
                  <a:pt x="121443" y="106708"/>
                </a:lnTo>
                <a:lnTo>
                  <a:pt x="207615" y="0"/>
                </a:lnTo>
                <a:lnTo>
                  <a:pt x="242143" y="0"/>
                </a:lnTo>
                <a:lnTo>
                  <a:pt x="242143" y="57597"/>
                </a:lnTo>
                <a:lnTo>
                  <a:pt x="204787" y="57597"/>
                </a:lnTo>
                <a:lnTo>
                  <a:pt x="165640" y="106708"/>
                </a:lnTo>
                <a:close/>
              </a:path>
              <a:path w="871220" h="262889">
                <a:moveTo>
                  <a:pt x="124718" y="158048"/>
                </a:moveTo>
                <a:lnTo>
                  <a:pt x="117871" y="158048"/>
                </a:lnTo>
                <a:lnTo>
                  <a:pt x="37207" y="57597"/>
                </a:lnTo>
                <a:lnTo>
                  <a:pt x="81647" y="57597"/>
                </a:lnTo>
                <a:lnTo>
                  <a:pt x="121443" y="106708"/>
                </a:lnTo>
                <a:lnTo>
                  <a:pt x="165640" y="106708"/>
                </a:lnTo>
                <a:lnTo>
                  <a:pt x="124718" y="158048"/>
                </a:lnTo>
                <a:close/>
              </a:path>
              <a:path w="871220" h="262889">
                <a:moveTo>
                  <a:pt x="242143" y="259851"/>
                </a:moveTo>
                <a:lnTo>
                  <a:pt x="204787" y="259851"/>
                </a:lnTo>
                <a:lnTo>
                  <a:pt x="204787" y="57597"/>
                </a:lnTo>
                <a:lnTo>
                  <a:pt x="242143" y="57597"/>
                </a:lnTo>
                <a:lnTo>
                  <a:pt x="242143" y="259851"/>
                </a:lnTo>
                <a:close/>
              </a:path>
              <a:path w="871220" h="262889">
                <a:moveTo>
                  <a:pt x="369353" y="262527"/>
                </a:moveTo>
                <a:lnTo>
                  <a:pt x="323514" y="250773"/>
                </a:lnTo>
                <a:lnTo>
                  <a:pt x="295487" y="219110"/>
                </a:lnTo>
                <a:lnTo>
                  <a:pt x="285116" y="173383"/>
                </a:lnTo>
                <a:lnTo>
                  <a:pt x="286502" y="154730"/>
                </a:lnTo>
                <a:lnTo>
                  <a:pt x="307292" y="109832"/>
                </a:lnTo>
                <a:lnTo>
                  <a:pt x="348075" y="86764"/>
                </a:lnTo>
                <a:lnTo>
                  <a:pt x="348431" y="86764"/>
                </a:lnTo>
                <a:lnTo>
                  <a:pt x="364740" y="85277"/>
                </a:lnTo>
                <a:lnTo>
                  <a:pt x="408076" y="98670"/>
                </a:lnTo>
                <a:lnTo>
                  <a:pt x="422939" y="114747"/>
                </a:lnTo>
                <a:lnTo>
                  <a:pt x="364740" y="114747"/>
                </a:lnTo>
                <a:lnTo>
                  <a:pt x="356061" y="115435"/>
                </a:lnTo>
                <a:lnTo>
                  <a:pt x="325262" y="139001"/>
                </a:lnTo>
                <a:lnTo>
                  <a:pt x="319793" y="157009"/>
                </a:lnTo>
                <a:lnTo>
                  <a:pt x="438242" y="157009"/>
                </a:lnTo>
                <a:lnTo>
                  <a:pt x="439302" y="172935"/>
                </a:lnTo>
                <a:lnTo>
                  <a:pt x="439302" y="177250"/>
                </a:lnTo>
                <a:lnTo>
                  <a:pt x="319049" y="177250"/>
                </a:lnTo>
                <a:lnTo>
                  <a:pt x="320519" y="188907"/>
                </a:lnTo>
                <a:lnTo>
                  <a:pt x="343559" y="222711"/>
                </a:lnTo>
                <a:lnTo>
                  <a:pt x="374562" y="230828"/>
                </a:lnTo>
                <a:lnTo>
                  <a:pt x="436326" y="230828"/>
                </a:lnTo>
                <a:lnTo>
                  <a:pt x="436326" y="243029"/>
                </a:lnTo>
                <a:lnTo>
                  <a:pt x="397370" y="260016"/>
                </a:lnTo>
                <a:lnTo>
                  <a:pt x="379362" y="262248"/>
                </a:lnTo>
                <a:lnTo>
                  <a:pt x="369353" y="262527"/>
                </a:lnTo>
                <a:close/>
              </a:path>
              <a:path w="871220" h="262889">
                <a:moveTo>
                  <a:pt x="438242" y="157009"/>
                </a:moveTo>
                <a:lnTo>
                  <a:pt x="405816" y="157009"/>
                </a:lnTo>
                <a:lnTo>
                  <a:pt x="404616" y="147410"/>
                </a:lnTo>
                <a:lnTo>
                  <a:pt x="402207" y="139001"/>
                </a:lnTo>
                <a:lnTo>
                  <a:pt x="364740" y="114747"/>
                </a:lnTo>
                <a:lnTo>
                  <a:pt x="422939" y="114747"/>
                </a:lnTo>
                <a:lnTo>
                  <a:pt x="427917" y="122010"/>
                </a:lnTo>
                <a:lnTo>
                  <a:pt x="434242" y="136958"/>
                </a:lnTo>
                <a:lnTo>
                  <a:pt x="438037" y="153933"/>
                </a:lnTo>
                <a:lnTo>
                  <a:pt x="438242" y="157009"/>
                </a:lnTo>
                <a:close/>
              </a:path>
              <a:path w="871220" h="262889">
                <a:moveTo>
                  <a:pt x="436326" y="230828"/>
                </a:moveTo>
                <a:lnTo>
                  <a:pt x="374562" y="230828"/>
                </a:lnTo>
                <a:lnTo>
                  <a:pt x="390980" y="229526"/>
                </a:lnTo>
                <a:lnTo>
                  <a:pt x="406746" y="225620"/>
                </a:lnTo>
                <a:lnTo>
                  <a:pt x="421861" y="219110"/>
                </a:lnTo>
                <a:lnTo>
                  <a:pt x="436326" y="209997"/>
                </a:lnTo>
                <a:lnTo>
                  <a:pt x="436326" y="230828"/>
                </a:lnTo>
                <a:close/>
              </a:path>
              <a:path w="871220" h="262889">
                <a:moveTo>
                  <a:pt x="465384" y="145551"/>
                </a:moveTo>
                <a:lnTo>
                  <a:pt x="465384" y="108641"/>
                </a:lnTo>
                <a:lnTo>
                  <a:pt x="476351" y="98421"/>
                </a:lnTo>
                <a:lnTo>
                  <a:pt x="489457" y="91119"/>
                </a:lnTo>
                <a:lnTo>
                  <a:pt x="504703" y="86737"/>
                </a:lnTo>
                <a:lnTo>
                  <a:pt x="522088" y="85277"/>
                </a:lnTo>
                <a:lnTo>
                  <a:pt x="535305" y="86188"/>
                </a:lnTo>
                <a:lnTo>
                  <a:pt x="570357" y="102936"/>
                </a:lnTo>
                <a:lnTo>
                  <a:pt x="579453" y="116976"/>
                </a:lnTo>
                <a:lnTo>
                  <a:pt x="519408" y="116976"/>
                </a:lnTo>
                <a:lnTo>
                  <a:pt x="505595" y="118762"/>
                </a:lnTo>
                <a:lnTo>
                  <a:pt x="491987" y="124120"/>
                </a:lnTo>
                <a:lnTo>
                  <a:pt x="478583" y="133049"/>
                </a:lnTo>
                <a:lnTo>
                  <a:pt x="465384" y="145551"/>
                </a:lnTo>
                <a:close/>
              </a:path>
              <a:path w="871220" h="262889">
                <a:moveTo>
                  <a:pt x="503930" y="262527"/>
                </a:moveTo>
                <a:lnTo>
                  <a:pt x="494920" y="261754"/>
                </a:lnTo>
                <a:lnTo>
                  <a:pt x="495235" y="261754"/>
                </a:lnTo>
                <a:lnTo>
                  <a:pt x="487560" y="259590"/>
                </a:lnTo>
                <a:lnTo>
                  <a:pt x="463003" y="229566"/>
                </a:lnTo>
                <a:lnTo>
                  <a:pt x="462259" y="221008"/>
                </a:lnTo>
                <a:lnTo>
                  <a:pt x="462985" y="213117"/>
                </a:lnTo>
                <a:lnTo>
                  <a:pt x="487931" y="180674"/>
                </a:lnTo>
                <a:lnTo>
                  <a:pt x="550216" y="157009"/>
                </a:lnTo>
                <a:lnTo>
                  <a:pt x="550117" y="147087"/>
                </a:lnTo>
                <a:lnTo>
                  <a:pt x="548290" y="134303"/>
                </a:lnTo>
                <a:lnTo>
                  <a:pt x="542514" y="124677"/>
                </a:lnTo>
                <a:lnTo>
                  <a:pt x="532887" y="118901"/>
                </a:lnTo>
                <a:lnTo>
                  <a:pt x="519408" y="116976"/>
                </a:lnTo>
                <a:lnTo>
                  <a:pt x="579453" y="116976"/>
                </a:lnTo>
                <a:lnTo>
                  <a:pt x="583553" y="175164"/>
                </a:lnTo>
                <a:lnTo>
                  <a:pt x="550216" y="175164"/>
                </a:lnTo>
                <a:lnTo>
                  <a:pt x="527594" y="183946"/>
                </a:lnTo>
                <a:lnTo>
                  <a:pt x="495894" y="208254"/>
                </a:lnTo>
                <a:lnTo>
                  <a:pt x="495894" y="222246"/>
                </a:lnTo>
                <a:lnTo>
                  <a:pt x="498126" y="227999"/>
                </a:lnTo>
                <a:lnTo>
                  <a:pt x="502591" y="232466"/>
                </a:lnTo>
                <a:lnTo>
                  <a:pt x="507155" y="236933"/>
                </a:lnTo>
                <a:lnTo>
                  <a:pt x="513059" y="239162"/>
                </a:lnTo>
                <a:lnTo>
                  <a:pt x="608705" y="239162"/>
                </a:lnTo>
                <a:lnTo>
                  <a:pt x="608705" y="245715"/>
                </a:lnTo>
                <a:lnTo>
                  <a:pt x="549919" y="245715"/>
                </a:lnTo>
                <a:lnTo>
                  <a:pt x="538952" y="253072"/>
                </a:lnTo>
                <a:lnTo>
                  <a:pt x="527632" y="258325"/>
                </a:lnTo>
                <a:lnTo>
                  <a:pt x="515958" y="261477"/>
                </a:lnTo>
                <a:lnTo>
                  <a:pt x="503930" y="262527"/>
                </a:lnTo>
                <a:close/>
              </a:path>
              <a:path w="871220" h="262889">
                <a:moveTo>
                  <a:pt x="608705" y="239162"/>
                </a:moveTo>
                <a:lnTo>
                  <a:pt x="520302" y="239162"/>
                </a:lnTo>
                <a:lnTo>
                  <a:pt x="528255" y="238335"/>
                </a:lnTo>
                <a:lnTo>
                  <a:pt x="535891" y="235854"/>
                </a:lnTo>
                <a:lnTo>
                  <a:pt x="543212" y="231716"/>
                </a:lnTo>
                <a:lnTo>
                  <a:pt x="550216" y="225923"/>
                </a:lnTo>
                <a:lnTo>
                  <a:pt x="550216" y="175164"/>
                </a:lnTo>
                <a:lnTo>
                  <a:pt x="583553" y="175164"/>
                </a:lnTo>
                <a:lnTo>
                  <a:pt x="583553" y="235390"/>
                </a:lnTo>
                <a:lnTo>
                  <a:pt x="583796" y="235854"/>
                </a:lnTo>
                <a:lnTo>
                  <a:pt x="585481" y="238335"/>
                </a:lnTo>
                <a:lnTo>
                  <a:pt x="608705" y="238335"/>
                </a:lnTo>
                <a:lnTo>
                  <a:pt x="608705" y="239162"/>
                </a:lnTo>
                <a:close/>
              </a:path>
              <a:path w="871220" h="262889">
                <a:moveTo>
                  <a:pt x="608705" y="238335"/>
                </a:moveTo>
                <a:lnTo>
                  <a:pt x="593752" y="238335"/>
                </a:lnTo>
                <a:lnTo>
                  <a:pt x="599974" y="235390"/>
                </a:lnTo>
                <a:lnTo>
                  <a:pt x="608705" y="229342"/>
                </a:lnTo>
                <a:lnTo>
                  <a:pt x="608705" y="238335"/>
                </a:lnTo>
                <a:close/>
              </a:path>
              <a:path w="871220" h="262889">
                <a:moveTo>
                  <a:pt x="580577" y="262822"/>
                </a:moveTo>
                <a:lnTo>
                  <a:pt x="575517" y="262822"/>
                </a:lnTo>
                <a:lnTo>
                  <a:pt x="565768" y="261754"/>
                </a:lnTo>
                <a:lnTo>
                  <a:pt x="558253" y="258548"/>
                </a:lnTo>
                <a:lnTo>
                  <a:pt x="552969" y="253202"/>
                </a:lnTo>
                <a:lnTo>
                  <a:pt x="549919" y="245715"/>
                </a:lnTo>
                <a:lnTo>
                  <a:pt x="608705" y="245715"/>
                </a:lnTo>
                <a:lnTo>
                  <a:pt x="608705" y="250030"/>
                </a:lnTo>
                <a:lnTo>
                  <a:pt x="600967" y="254993"/>
                </a:lnTo>
                <a:lnTo>
                  <a:pt x="594837" y="258325"/>
                </a:lnTo>
                <a:lnTo>
                  <a:pt x="585438" y="261936"/>
                </a:lnTo>
                <a:lnTo>
                  <a:pt x="580577" y="262822"/>
                </a:lnTo>
                <a:close/>
              </a:path>
              <a:path w="871220" h="262889">
                <a:moveTo>
                  <a:pt x="771244" y="110423"/>
                </a:moveTo>
                <a:lnTo>
                  <a:pt x="672478" y="110423"/>
                </a:lnTo>
                <a:lnTo>
                  <a:pt x="684180" y="99421"/>
                </a:lnTo>
                <a:lnTo>
                  <a:pt x="696663" y="91563"/>
                </a:lnTo>
                <a:lnTo>
                  <a:pt x="709927" y="86848"/>
                </a:lnTo>
                <a:lnTo>
                  <a:pt x="723972" y="85277"/>
                </a:lnTo>
                <a:lnTo>
                  <a:pt x="731860" y="85798"/>
                </a:lnTo>
                <a:lnTo>
                  <a:pt x="765905" y="103469"/>
                </a:lnTo>
                <a:lnTo>
                  <a:pt x="771244" y="110423"/>
                </a:lnTo>
                <a:close/>
              </a:path>
              <a:path w="871220" h="262889">
                <a:moveTo>
                  <a:pt x="672478" y="259851"/>
                </a:moveTo>
                <a:lnTo>
                  <a:pt x="637801" y="259851"/>
                </a:lnTo>
                <a:lnTo>
                  <a:pt x="637801" y="88696"/>
                </a:lnTo>
                <a:lnTo>
                  <a:pt x="672478" y="88696"/>
                </a:lnTo>
                <a:lnTo>
                  <a:pt x="672478" y="110423"/>
                </a:lnTo>
                <a:lnTo>
                  <a:pt x="771244" y="110423"/>
                </a:lnTo>
                <a:lnTo>
                  <a:pt x="773072" y="113556"/>
                </a:lnTo>
                <a:lnTo>
                  <a:pt x="713257" y="113556"/>
                </a:lnTo>
                <a:lnTo>
                  <a:pt x="701667" y="115062"/>
                </a:lnTo>
                <a:lnTo>
                  <a:pt x="691007" y="119581"/>
                </a:lnTo>
                <a:lnTo>
                  <a:pt x="681278" y="127114"/>
                </a:lnTo>
                <a:lnTo>
                  <a:pt x="672478" y="137664"/>
                </a:lnTo>
                <a:lnTo>
                  <a:pt x="672478" y="259851"/>
                </a:lnTo>
                <a:close/>
              </a:path>
              <a:path w="871220" h="262889">
                <a:moveTo>
                  <a:pt x="781866" y="259851"/>
                </a:moveTo>
                <a:lnTo>
                  <a:pt x="747933" y="259851"/>
                </a:lnTo>
                <a:lnTo>
                  <a:pt x="747915" y="161924"/>
                </a:lnTo>
                <a:lnTo>
                  <a:pt x="747431" y="150202"/>
                </a:lnTo>
                <a:lnTo>
                  <a:pt x="729293" y="116380"/>
                </a:lnTo>
                <a:lnTo>
                  <a:pt x="713257" y="113556"/>
                </a:lnTo>
                <a:lnTo>
                  <a:pt x="773072" y="113556"/>
                </a:lnTo>
                <a:lnTo>
                  <a:pt x="781866" y="161924"/>
                </a:lnTo>
                <a:lnTo>
                  <a:pt x="781866" y="259851"/>
                </a:lnTo>
                <a:close/>
              </a:path>
              <a:path w="871220" h="262889">
                <a:moveTo>
                  <a:pt x="851471" y="262822"/>
                </a:moveTo>
                <a:lnTo>
                  <a:pt x="839069" y="262822"/>
                </a:lnTo>
                <a:lnTo>
                  <a:pt x="833808" y="260641"/>
                </a:lnTo>
                <a:lnTo>
                  <a:pt x="824878" y="251916"/>
                </a:lnTo>
                <a:lnTo>
                  <a:pt x="822645" y="246658"/>
                </a:lnTo>
                <a:lnTo>
                  <a:pt x="822645" y="234152"/>
                </a:lnTo>
                <a:lnTo>
                  <a:pt x="824778" y="228742"/>
                </a:lnTo>
                <a:lnTo>
                  <a:pt x="829045" y="224284"/>
                </a:lnTo>
                <a:lnTo>
                  <a:pt x="833411" y="219817"/>
                </a:lnTo>
                <a:lnTo>
                  <a:pt x="838768" y="217588"/>
                </a:lnTo>
                <a:lnTo>
                  <a:pt x="851471" y="217588"/>
                </a:lnTo>
                <a:lnTo>
                  <a:pt x="856872" y="219817"/>
                </a:lnTo>
                <a:lnTo>
                  <a:pt x="865806" y="228742"/>
                </a:lnTo>
                <a:lnTo>
                  <a:pt x="868035" y="234152"/>
                </a:lnTo>
                <a:lnTo>
                  <a:pt x="868035" y="246658"/>
                </a:lnTo>
                <a:lnTo>
                  <a:pt x="865806" y="251916"/>
                </a:lnTo>
                <a:lnTo>
                  <a:pt x="856872" y="260641"/>
                </a:lnTo>
                <a:lnTo>
                  <a:pt x="851471" y="262822"/>
                </a:lnTo>
                <a:close/>
              </a:path>
              <a:path w="871220" h="262889">
                <a:moveTo>
                  <a:pt x="854443" y="130673"/>
                </a:moveTo>
                <a:lnTo>
                  <a:pt x="842041" y="130673"/>
                </a:lnTo>
                <a:lnTo>
                  <a:pt x="836784" y="128482"/>
                </a:lnTo>
                <a:lnTo>
                  <a:pt x="832319" y="124120"/>
                </a:lnTo>
                <a:lnTo>
                  <a:pt x="827954" y="119757"/>
                </a:lnTo>
                <a:lnTo>
                  <a:pt x="825771" y="114442"/>
                </a:lnTo>
                <a:lnTo>
                  <a:pt x="825771" y="101841"/>
                </a:lnTo>
                <a:lnTo>
                  <a:pt x="827904" y="96440"/>
                </a:lnTo>
                <a:lnTo>
                  <a:pt x="832170" y="91973"/>
                </a:lnTo>
                <a:lnTo>
                  <a:pt x="836536" y="87506"/>
                </a:lnTo>
                <a:lnTo>
                  <a:pt x="841841" y="85277"/>
                </a:lnTo>
                <a:lnTo>
                  <a:pt x="854443" y="85277"/>
                </a:lnTo>
                <a:lnTo>
                  <a:pt x="859853" y="87506"/>
                </a:lnTo>
                <a:lnTo>
                  <a:pt x="868778" y="96440"/>
                </a:lnTo>
                <a:lnTo>
                  <a:pt x="871016" y="101841"/>
                </a:lnTo>
                <a:lnTo>
                  <a:pt x="871016" y="114442"/>
                </a:lnTo>
                <a:lnTo>
                  <a:pt x="868778" y="119757"/>
                </a:lnTo>
                <a:lnTo>
                  <a:pt x="859853" y="128482"/>
                </a:lnTo>
                <a:lnTo>
                  <a:pt x="854443" y="13067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99073" y="4726847"/>
            <a:ext cx="2464435" cy="309245"/>
          </a:xfrm>
          <a:custGeom>
            <a:avLst/>
            <a:gdLst/>
            <a:ahLst/>
            <a:cxnLst/>
            <a:rect l="l" t="t" r="r" b="b"/>
            <a:pathLst>
              <a:path w="2464434" h="309245">
                <a:moveTo>
                  <a:pt x="50452" y="266547"/>
                </a:moveTo>
                <a:lnTo>
                  <a:pt x="17264" y="252564"/>
                </a:lnTo>
                <a:lnTo>
                  <a:pt x="112513" y="39138"/>
                </a:lnTo>
                <a:lnTo>
                  <a:pt x="0" y="39138"/>
                </a:lnTo>
                <a:lnTo>
                  <a:pt x="0" y="3724"/>
                </a:lnTo>
                <a:lnTo>
                  <a:pt x="168175" y="3724"/>
                </a:lnTo>
                <a:lnTo>
                  <a:pt x="50452" y="266547"/>
                </a:lnTo>
                <a:close/>
              </a:path>
              <a:path w="2464434" h="309245">
                <a:moveTo>
                  <a:pt x="286196" y="263575"/>
                </a:moveTo>
                <a:lnTo>
                  <a:pt x="248989" y="263575"/>
                </a:lnTo>
                <a:lnTo>
                  <a:pt x="248989" y="3724"/>
                </a:lnTo>
                <a:lnTo>
                  <a:pt x="286196" y="3724"/>
                </a:lnTo>
                <a:lnTo>
                  <a:pt x="286196" y="263575"/>
                </a:lnTo>
                <a:close/>
              </a:path>
              <a:path w="2464434" h="309245">
                <a:moveTo>
                  <a:pt x="380999" y="308666"/>
                </a:moveTo>
                <a:lnTo>
                  <a:pt x="380999" y="301675"/>
                </a:lnTo>
                <a:lnTo>
                  <a:pt x="386556" y="296417"/>
                </a:lnTo>
                <a:lnTo>
                  <a:pt x="390425" y="291054"/>
                </a:lnTo>
                <a:lnTo>
                  <a:pt x="392609" y="285597"/>
                </a:lnTo>
                <a:lnTo>
                  <a:pt x="394885" y="280243"/>
                </a:lnTo>
                <a:lnTo>
                  <a:pt x="396228" y="272900"/>
                </a:lnTo>
                <a:lnTo>
                  <a:pt x="396628" y="263575"/>
                </a:lnTo>
                <a:lnTo>
                  <a:pt x="388032" y="259874"/>
                </a:lnTo>
                <a:lnTo>
                  <a:pt x="381892" y="254574"/>
                </a:lnTo>
                <a:lnTo>
                  <a:pt x="378209" y="247673"/>
                </a:lnTo>
                <a:lnTo>
                  <a:pt x="376981" y="239172"/>
                </a:lnTo>
                <a:lnTo>
                  <a:pt x="376981" y="232523"/>
                </a:lnTo>
                <a:lnTo>
                  <a:pt x="379213" y="226761"/>
                </a:lnTo>
                <a:lnTo>
                  <a:pt x="388242" y="216940"/>
                </a:lnTo>
                <a:lnTo>
                  <a:pt x="393599" y="214464"/>
                </a:lnTo>
                <a:lnTo>
                  <a:pt x="407392" y="214464"/>
                </a:lnTo>
                <a:lnTo>
                  <a:pt x="425651" y="250183"/>
                </a:lnTo>
                <a:lnTo>
                  <a:pt x="424931" y="259874"/>
                </a:lnTo>
                <a:lnTo>
                  <a:pt x="424906" y="260209"/>
                </a:lnTo>
                <a:lnTo>
                  <a:pt x="399600" y="299851"/>
                </a:lnTo>
                <a:lnTo>
                  <a:pt x="390857" y="304826"/>
                </a:lnTo>
                <a:lnTo>
                  <a:pt x="380999" y="308666"/>
                </a:lnTo>
                <a:close/>
              </a:path>
              <a:path w="2464434" h="309245">
                <a:moveTo>
                  <a:pt x="582737" y="46881"/>
                </a:moveTo>
                <a:lnTo>
                  <a:pt x="582737" y="11315"/>
                </a:lnTo>
                <a:lnTo>
                  <a:pt x="594306" y="6365"/>
                </a:lnTo>
                <a:lnTo>
                  <a:pt x="606397" y="2828"/>
                </a:lnTo>
                <a:lnTo>
                  <a:pt x="619009" y="707"/>
                </a:lnTo>
                <a:lnTo>
                  <a:pt x="632143" y="0"/>
                </a:lnTo>
                <a:lnTo>
                  <a:pt x="649131" y="1171"/>
                </a:lnTo>
                <a:lnTo>
                  <a:pt x="688702" y="18754"/>
                </a:lnTo>
                <a:lnTo>
                  <a:pt x="700665" y="34232"/>
                </a:lnTo>
                <a:lnTo>
                  <a:pt x="627685" y="34232"/>
                </a:lnTo>
                <a:lnTo>
                  <a:pt x="618760" y="34911"/>
                </a:lnTo>
                <a:lnTo>
                  <a:pt x="617802" y="34911"/>
                </a:lnTo>
                <a:lnTo>
                  <a:pt x="606326" y="37396"/>
                </a:lnTo>
                <a:lnTo>
                  <a:pt x="594810" y="41349"/>
                </a:lnTo>
                <a:lnTo>
                  <a:pt x="582737" y="46881"/>
                </a:lnTo>
                <a:close/>
              </a:path>
              <a:path w="2464434" h="309245">
                <a:moveTo>
                  <a:pt x="701721" y="230085"/>
                </a:moveTo>
                <a:lnTo>
                  <a:pt x="633334" y="230085"/>
                </a:lnTo>
                <a:lnTo>
                  <a:pt x="642256" y="229388"/>
                </a:lnTo>
                <a:lnTo>
                  <a:pt x="650265" y="227297"/>
                </a:lnTo>
                <a:lnTo>
                  <a:pt x="675005" y="189309"/>
                </a:lnTo>
                <a:lnTo>
                  <a:pt x="674411" y="181822"/>
                </a:lnTo>
                <a:lnTo>
                  <a:pt x="648647" y="151302"/>
                </a:lnTo>
                <a:lnTo>
                  <a:pt x="623468" y="146846"/>
                </a:lnTo>
                <a:lnTo>
                  <a:pt x="623257" y="146846"/>
                </a:lnTo>
                <a:lnTo>
                  <a:pt x="620389" y="146598"/>
                </a:lnTo>
                <a:lnTo>
                  <a:pt x="620389" y="112366"/>
                </a:lnTo>
                <a:lnTo>
                  <a:pt x="622618" y="112366"/>
                </a:lnTo>
                <a:lnTo>
                  <a:pt x="634091" y="111742"/>
                </a:lnTo>
                <a:lnTo>
                  <a:pt x="644384" y="109818"/>
                </a:lnTo>
                <a:lnTo>
                  <a:pt x="644242" y="109818"/>
                </a:lnTo>
                <a:lnTo>
                  <a:pt x="652622" y="106756"/>
                </a:lnTo>
                <a:lnTo>
                  <a:pt x="672481" y="73075"/>
                </a:lnTo>
                <a:lnTo>
                  <a:pt x="671708" y="64853"/>
                </a:lnTo>
                <a:lnTo>
                  <a:pt x="637246" y="34911"/>
                </a:lnTo>
                <a:lnTo>
                  <a:pt x="627685" y="34232"/>
                </a:lnTo>
                <a:lnTo>
                  <a:pt x="700665" y="34232"/>
                </a:lnTo>
                <a:lnTo>
                  <a:pt x="704326" y="40964"/>
                </a:lnTo>
                <a:lnTo>
                  <a:pt x="708231" y="54668"/>
                </a:lnTo>
                <a:lnTo>
                  <a:pt x="709533" y="70103"/>
                </a:lnTo>
                <a:lnTo>
                  <a:pt x="709032" y="79544"/>
                </a:lnTo>
                <a:lnTo>
                  <a:pt x="691193" y="115863"/>
                </a:lnTo>
                <a:lnTo>
                  <a:pt x="676053" y="126501"/>
                </a:lnTo>
                <a:lnTo>
                  <a:pt x="683197" y="129646"/>
                </a:lnTo>
                <a:lnTo>
                  <a:pt x="709391" y="162077"/>
                </a:lnTo>
                <a:lnTo>
                  <a:pt x="713140" y="189309"/>
                </a:lnTo>
                <a:lnTo>
                  <a:pt x="711834" y="204275"/>
                </a:lnTo>
                <a:lnTo>
                  <a:pt x="707619" y="218922"/>
                </a:lnTo>
                <a:lnTo>
                  <a:pt x="707564" y="219112"/>
                </a:lnTo>
                <a:lnTo>
                  <a:pt x="701721" y="230085"/>
                </a:lnTo>
                <a:close/>
              </a:path>
              <a:path w="2464434" h="309245">
                <a:moveTo>
                  <a:pt x="633334" y="266547"/>
                </a:moveTo>
                <a:lnTo>
                  <a:pt x="618655" y="265654"/>
                </a:lnTo>
                <a:lnTo>
                  <a:pt x="604237" y="262975"/>
                </a:lnTo>
                <a:lnTo>
                  <a:pt x="590080" y="258510"/>
                </a:lnTo>
                <a:lnTo>
                  <a:pt x="576184" y="252259"/>
                </a:lnTo>
                <a:lnTo>
                  <a:pt x="576184" y="211635"/>
                </a:lnTo>
                <a:lnTo>
                  <a:pt x="590750" y="219710"/>
                </a:lnTo>
                <a:lnTo>
                  <a:pt x="605130" y="225475"/>
                </a:lnTo>
                <a:lnTo>
                  <a:pt x="619325" y="228933"/>
                </a:lnTo>
                <a:lnTo>
                  <a:pt x="633334" y="230085"/>
                </a:lnTo>
                <a:lnTo>
                  <a:pt x="701721" y="230085"/>
                </a:lnTo>
                <a:lnTo>
                  <a:pt x="700447" y="232478"/>
                </a:lnTo>
                <a:lnTo>
                  <a:pt x="690483" y="244372"/>
                </a:lnTo>
                <a:lnTo>
                  <a:pt x="678430" y="254074"/>
                </a:lnTo>
                <a:lnTo>
                  <a:pt x="664887" y="261003"/>
                </a:lnTo>
                <a:lnTo>
                  <a:pt x="649855" y="265161"/>
                </a:lnTo>
                <a:lnTo>
                  <a:pt x="633334" y="266547"/>
                </a:lnTo>
                <a:close/>
              </a:path>
              <a:path w="2464434" h="309245">
                <a:moveTo>
                  <a:pt x="811336" y="266547"/>
                </a:moveTo>
                <a:lnTo>
                  <a:pt x="778142" y="252564"/>
                </a:lnTo>
                <a:lnTo>
                  <a:pt x="873392" y="39138"/>
                </a:lnTo>
                <a:lnTo>
                  <a:pt x="760883" y="39138"/>
                </a:lnTo>
                <a:lnTo>
                  <a:pt x="760883" y="3724"/>
                </a:lnTo>
                <a:lnTo>
                  <a:pt x="929056" y="3724"/>
                </a:lnTo>
                <a:lnTo>
                  <a:pt x="811336" y="266547"/>
                </a:lnTo>
                <a:close/>
              </a:path>
              <a:path w="2464434" h="309245">
                <a:moveTo>
                  <a:pt x="1018952" y="152999"/>
                </a:moveTo>
                <a:lnTo>
                  <a:pt x="979072" y="140607"/>
                </a:lnTo>
                <a:lnTo>
                  <a:pt x="951941" y="106559"/>
                </a:lnTo>
                <a:lnTo>
                  <a:pt x="946620" y="77685"/>
                </a:lnTo>
                <a:lnTo>
                  <a:pt x="948034" y="62153"/>
                </a:lnTo>
                <a:lnTo>
                  <a:pt x="969242" y="22917"/>
                </a:lnTo>
                <a:lnTo>
                  <a:pt x="1009005" y="1709"/>
                </a:lnTo>
                <a:lnTo>
                  <a:pt x="1024753" y="295"/>
                </a:lnTo>
                <a:lnTo>
                  <a:pt x="1042297" y="1961"/>
                </a:lnTo>
                <a:lnTo>
                  <a:pt x="1058166" y="6957"/>
                </a:lnTo>
                <a:lnTo>
                  <a:pt x="1072361" y="15283"/>
                </a:lnTo>
                <a:lnTo>
                  <a:pt x="1084884" y="26936"/>
                </a:lnTo>
                <a:lnTo>
                  <a:pt x="1090358" y="34528"/>
                </a:lnTo>
                <a:lnTo>
                  <a:pt x="1025048" y="34528"/>
                </a:lnTo>
                <a:lnTo>
                  <a:pt x="1016428" y="35290"/>
                </a:lnTo>
                <a:lnTo>
                  <a:pt x="986319" y="60499"/>
                </a:lnTo>
                <a:lnTo>
                  <a:pt x="983377" y="77390"/>
                </a:lnTo>
                <a:lnTo>
                  <a:pt x="984177" y="85520"/>
                </a:lnTo>
                <a:lnTo>
                  <a:pt x="1010351" y="115716"/>
                </a:lnTo>
                <a:lnTo>
                  <a:pt x="1018034" y="117911"/>
                </a:lnTo>
                <a:lnTo>
                  <a:pt x="1017308" y="117911"/>
                </a:lnTo>
                <a:lnTo>
                  <a:pt x="1026982" y="118766"/>
                </a:lnTo>
                <a:lnTo>
                  <a:pt x="1106562" y="118766"/>
                </a:lnTo>
                <a:lnTo>
                  <a:pt x="1106456" y="119322"/>
                </a:lnTo>
                <a:lnTo>
                  <a:pt x="1101165" y="142131"/>
                </a:lnTo>
                <a:lnTo>
                  <a:pt x="1060472" y="142131"/>
                </a:lnTo>
                <a:lnTo>
                  <a:pt x="1051233" y="146883"/>
                </a:lnTo>
                <a:lnTo>
                  <a:pt x="1041234" y="150280"/>
                </a:lnTo>
                <a:lnTo>
                  <a:pt x="1030474" y="152319"/>
                </a:lnTo>
                <a:lnTo>
                  <a:pt x="1018952" y="152999"/>
                </a:lnTo>
                <a:close/>
              </a:path>
              <a:path w="2464434" h="309245">
                <a:moveTo>
                  <a:pt x="1106562" y="118766"/>
                </a:moveTo>
                <a:lnTo>
                  <a:pt x="1026982" y="118766"/>
                </a:lnTo>
                <a:lnTo>
                  <a:pt x="1037339" y="117911"/>
                </a:lnTo>
                <a:lnTo>
                  <a:pt x="1047563" y="115343"/>
                </a:lnTo>
                <a:lnTo>
                  <a:pt x="1057655" y="111063"/>
                </a:lnTo>
                <a:lnTo>
                  <a:pt x="1067616" y="105070"/>
                </a:lnTo>
                <a:lnTo>
                  <a:pt x="1069101" y="95154"/>
                </a:lnTo>
                <a:lnTo>
                  <a:pt x="1069844" y="88706"/>
                </a:lnTo>
                <a:lnTo>
                  <a:pt x="1069830" y="85520"/>
                </a:lnTo>
                <a:lnTo>
                  <a:pt x="1069089" y="75352"/>
                </a:lnTo>
                <a:lnTo>
                  <a:pt x="1069064" y="75000"/>
                </a:lnTo>
                <a:lnTo>
                  <a:pt x="1043023" y="38136"/>
                </a:lnTo>
                <a:lnTo>
                  <a:pt x="1025048" y="34528"/>
                </a:lnTo>
                <a:lnTo>
                  <a:pt x="1090358" y="34528"/>
                </a:lnTo>
                <a:lnTo>
                  <a:pt x="1095168" y="41197"/>
                </a:lnTo>
                <a:lnTo>
                  <a:pt x="1102514" y="57335"/>
                </a:lnTo>
                <a:lnTo>
                  <a:pt x="1106836" y="75000"/>
                </a:lnTo>
                <a:lnTo>
                  <a:pt x="1106922" y="75352"/>
                </a:lnTo>
                <a:lnTo>
                  <a:pt x="1108385" y="95154"/>
                </a:lnTo>
                <a:lnTo>
                  <a:pt x="1106629" y="117911"/>
                </a:lnTo>
                <a:lnTo>
                  <a:pt x="1106562" y="118766"/>
                </a:lnTo>
                <a:close/>
              </a:path>
              <a:path w="2464434" h="309245">
                <a:moveTo>
                  <a:pt x="1004065" y="266547"/>
                </a:moveTo>
                <a:lnTo>
                  <a:pt x="981148" y="239610"/>
                </a:lnTo>
                <a:lnTo>
                  <a:pt x="995128" y="229984"/>
                </a:lnTo>
                <a:lnTo>
                  <a:pt x="1008196" y="219409"/>
                </a:lnTo>
                <a:lnTo>
                  <a:pt x="1041497" y="182316"/>
                </a:lnTo>
                <a:lnTo>
                  <a:pt x="1060472" y="142131"/>
                </a:lnTo>
                <a:lnTo>
                  <a:pt x="1101165" y="142131"/>
                </a:lnTo>
                <a:lnTo>
                  <a:pt x="1078931" y="190794"/>
                </a:lnTo>
                <a:lnTo>
                  <a:pt x="1045552" y="233843"/>
                </a:lnTo>
                <a:lnTo>
                  <a:pt x="1025823" y="251488"/>
                </a:lnTo>
                <a:lnTo>
                  <a:pt x="1004065" y="266547"/>
                </a:lnTo>
                <a:close/>
              </a:path>
              <a:path w="2464434" h="309245">
                <a:moveTo>
                  <a:pt x="1171247" y="266547"/>
                </a:moveTo>
                <a:lnTo>
                  <a:pt x="1158455" y="266547"/>
                </a:lnTo>
                <a:lnTo>
                  <a:pt x="1153093" y="264470"/>
                </a:lnTo>
                <a:lnTo>
                  <a:pt x="1148730" y="260298"/>
                </a:lnTo>
                <a:lnTo>
                  <a:pt x="1144463" y="256031"/>
                </a:lnTo>
                <a:lnTo>
                  <a:pt x="1142330" y="250773"/>
                </a:lnTo>
                <a:lnTo>
                  <a:pt x="1142330" y="238276"/>
                </a:lnTo>
                <a:lnTo>
                  <a:pt x="1144463" y="232961"/>
                </a:lnTo>
                <a:lnTo>
                  <a:pt x="1148730" y="228599"/>
                </a:lnTo>
                <a:lnTo>
                  <a:pt x="1153093" y="224237"/>
                </a:lnTo>
                <a:lnTo>
                  <a:pt x="1158455" y="222055"/>
                </a:lnTo>
                <a:lnTo>
                  <a:pt x="1171152" y="222055"/>
                </a:lnTo>
                <a:lnTo>
                  <a:pt x="1176562" y="224237"/>
                </a:lnTo>
                <a:lnTo>
                  <a:pt x="1185487" y="232961"/>
                </a:lnTo>
                <a:lnTo>
                  <a:pt x="1187716" y="238276"/>
                </a:lnTo>
                <a:lnTo>
                  <a:pt x="1187716" y="250773"/>
                </a:lnTo>
                <a:lnTo>
                  <a:pt x="1185487" y="256031"/>
                </a:lnTo>
                <a:lnTo>
                  <a:pt x="1176658" y="264470"/>
                </a:lnTo>
                <a:lnTo>
                  <a:pt x="1171247" y="266547"/>
                </a:lnTo>
                <a:close/>
              </a:path>
              <a:path w="2464434" h="309245">
                <a:moveTo>
                  <a:pt x="1302054" y="266251"/>
                </a:moveTo>
                <a:lnTo>
                  <a:pt x="1283720" y="263935"/>
                </a:lnTo>
                <a:lnTo>
                  <a:pt x="1283978" y="263935"/>
                </a:lnTo>
                <a:lnTo>
                  <a:pt x="1267978" y="257173"/>
                </a:lnTo>
                <a:lnTo>
                  <a:pt x="1231374" y="210304"/>
                </a:lnTo>
                <a:lnTo>
                  <a:pt x="1219991" y="162155"/>
                </a:lnTo>
                <a:lnTo>
                  <a:pt x="1218605" y="134397"/>
                </a:lnTo>
                <a:lnTo>
                  <a:pt x="1218606" y="132902"/>
                </a:lnTo>
                <a:lnTo>
                  <a:pt x="1224400" y="80331"/>
                </a:lnTo>
                <a:lnTo>
                  <a:pt x="1241923" y="37804"/>
                </a:lnTo>
                <a:lnTo>
                  <a:pt x="1269280" y="9597"/>
                </a:lnTo>
                <a:lnTo>
                  <a:pt x="1303549" y="295"/>
                </a:lnTo>
                <a:lnTo>
                  <a:pt x="1320495" y="2620"/>
                </a:lnTo>
                <a:lnTo>
                  <a:pt x="1336009" y="9597"/>
                </a:lnTo>
                <a:lnTo>
                  <a:pt x="1350176" y="21395"/>
                </a:lnTo>
                <a:lnTo>
                  <a:pt x="1361049" y="35718"/>
                </a:lnTo>
                <a:lnTo>
                  <a:pt x="1302054" y="35718"/>
                </a:lnTo>
                <a:lnTo>
                  <a:pt x="1291897" y="37365"/>
                </a:lnTo>
                <a:lnTo>
                  <a:pt x="1262656" y="76341"/>
                </a:lnTo>
                <a:lnTo>
                  <a:pt x="1255636" y="132902"/>
                </a:lnTo>
                <a:lnTo>
                  <a:pt x="1255656" y="134397"/>
                </a:lnTo>
                <a:lnTo>
                  <a:pt x="1258671" y="174502"/>
                </a:lnTo>
                <a:lnTo>
                  <a:pt x="1274581" y="217140"/>
                </a:lnTo>
                <a:lnTo>
                  <a:pt x="1301759" y="231876"/>
                </a:lnTo>
                <a:lnTo>
                  <a:pt x="1360560" y="231876"/>
                </a:lnTo>
                <a:lnTo>
                  <a:pt x="1350081" y="245408"/>
                </a:lnTo>
                <a:lnTo>
                  <a:pt x="1335801" y="256987"/>
                </a:lnTo>
                <a:lnTo>
                  <a:pt x="1319792" y="263935"/>
                </a:lnTo>
                <a:lnTo>
                  <a:pt x="1302054" y="266251"/>
                </a:lnTo>
                <a:close/>
              </a:path>
              <a:path w="2464434" h="309245">
                <a:moveTo>
                  <a:pt x="1360560" y="231876"/>
                </a:moveTo>
                <a:lnTo>
                  <a:pt x="1301759" y="231876"/>
                </a:lnTo>
                <a:lnTo>
                  <a:pt x="1311975" y="230238"/>
                </a:lnTo>
                <a:lnTo>
                  <a:pt x="1321035" y="225326"/>
                </a:lnTo>
                <a:lnTo>
                  <a:pt x="1341180" y="191339"/>
                </a:lnTo>
                <a:lnTo>
                  <a:pt x="1348193" y="134397"/>
                </a:lnTo>
                <a:lnTo>
                  <a:pt x="1347439" y="112990"/>
                </a:lnTo>
                <a:lnTo>
                  <a:pt x="1336134" y="62512"/>
                </a:lnTo>
                <a:lnTo>
                  <a:pt x="1303988" y="35718"/>
                </a:lnTo>
                <a:lnTo>
                  <a:pt x="1361049" y="35718"/>
                </a:lnTo>
                <a:lnTo>
                  <a:pt x="1362633" y="37804"/>
                </a:lnTo>
                <a:lnTo>
                  <a:pt x="1372854" y="57812"/>
                </a:lnTo>
                <a:lnTo>
                  <a:pt x="1380070" y="80069"/>
                </a:lnTo>
                <a:lnTo>
                  <a:pt x="1380155" y="80331"/>
                </a:lnTo>
                <a:lnTo>
                  <a:pt x="1384537" y="105361"/>
                </a:lnTo>
                <a:lnTo>
                  <a:pt x="1385998" y="132902"/>
                </a:lnTo>
                <a:lnTo>
                  <a:pt x="1384537" y="161134"/>
                </a:lnTo>
                <a:lnTo>
                  <a:pt x="1380155" y="186594"/>
                </a:lnTo>
                <a:lnTo>
                  <a:pt x="1372854" y="209282"/>
                </a:lnTo>
                <a:lnTo>
                  <a:pt x="1362633" y="229199"/>
                </a:lnTo>
                <a:lnTo>
                  <a:pt x="1360560" y="231876"/>
                </a:lnTo>
                <a:close/>
              </a:path>
              <a:path w="2464434" h="309245">
                <a:moveTo>
                  <a:pt x="1466360" y="266547"/>
                </a:moveTo>
                <a:lnTo>
                  <a:pt x="1433175" y="252564"/>
                </a:lnTo>
                <a:lnTo>
                  <a:pt x="1528425" y="39138"/>
                </a:lnTo>
                <a:lnTo>
                  <a:pt x="1415906" y="39138"/>
                </a:lnTo>
                <a:lnTo>
                  <a:pt x="1415906" y="3724"/>
                </a:lnTo>
                <a:lnTo>
                  <a:pt x="1584089" y="3724"/>
                </a:lnTo>
                <a:lnTo>
                  <a:pt x="1466360" y="266547"/>
                </a:lnTo>
                <a:close/>
              </a:path>
              <a:path w="2464434" h="309245">
                <a:moveTo>
                  <a:pt x="1767292" y="177850"/>
                </a:moveTo>
                <a:lnTo>
                  <a:pt x="1592118" y="177850"/>
                </a:lnTo>
                <a:lnTo>
                  <a:pt x="1592118" y="161772"/>
                </a:lnTo>
                <a:lnTo>
                  <a:pt x="1723087" y="295"/>
                </a:lnTo>
                <a:lnTo>
                  <a:pt x="1738270" y="295"/>
                </a:lnTo>
                <a:lnTo>
                  <a:pt x="1738270" y="70846"/>
                </a:lnTo>
                <a:lnTo>
                  <a:pt x="1702103" y="70846"/>
                </a:lnTo>
                <a:lnTo>
                  <a:pt x="1641981" y="146151"/>
                </a:lnTo>
                <a:lnTo>
                  <a:pt x="1767292" y="146151"/>
                </a:lnTo>
                <a:lnTo>
                  <a:pt x="1767292" y="177850"/>
                </a:lnTo>
                <a:close/>
              </a:path>
              <a:path w="2464434" h="309245">
                <a:moveTo>
                  <a:pt x="1738270" y="146151"/>
                </a:moveTo>
                <a:lnTo>
                  <a:pt x="1702103" y="146151"/>
                </a:lnTo>
                <a:lnTo>
                  <a:pt x="1702103" y="70846"/>
                </a:lnTo>
                <a:lnTo>
                  <a:pt x="1738270" y="70846"/>
                </a:lnTo>
                <a:lnTo>
                  <a:pt x="1738270" y="146151"/>
                </a:lnTo>
                <a:close/>
              </a:path>
              <a:path w="2464434" h="309245">
                <a:moveTo>
                  <a:pt x="1738270" y="263575"/>
                </a:moveTo>
                <a:lnTo>
                  <a:pt x="1702103" y="263575"/>
                </a:lnTo>
                <a:lnTo>
                  <a:pt x="1702103" y="177850"/>
                </a:lnTo>
                <a:lnTo>
                  <a:pt x="1738270" y="177850"/>
                </a:lnTo>
                <a:lnTo>
                  <a:pt x="1738270" y="263575"/>
                </a:lnTo>
                <a:close/>
              </a:path>
              <a:path w="2464434" h="309245">
                <a:moveTo>
                  <a:pt x="1957792" y="177850"/>
                </a:moveTo>
                <a:lnTo>
                  <a:pt x="1782618" y="177850"/>
                </a:lnTo>
                <a:lnTo>
                  <a:pt x="1782618" y="161772"/>
                </a:lnTo>
                <a:lnTo>
                  <a:pt x="1913586" y="295"/>
                </a:lnTo>
                <a:lnTo>
                  <a:pt x="1928769" y="295"/>
                </a:lnTo>
                <a:lnTo>
                  <a:pt x="1928769" y="70846"/>
                </a:lnTo>
                <a:lnTo>
                  <a:pt x="1892603" y="70846"/>
                </a:lnTo>
                <a:lnTo>
                  <a:pt x="1832481" y="146151"/>
                </a:lnTo>
                <a:lnTo>
                  <a:pt x="1957792" y="146151"/>
                </a:lnTo>
                <a:lnTo>
                  <a:pt x="1957792" y="177850"/>
                </a:lnTo>
                <a:close/>
              </a:path>
              <a:path w="2464434" h="309245">
                <a:moveTo>
                  <a:pt x="1928769" y="146151"/>
                </a:moveTo>
                <a:lnTo>
                  <a:pt x="1892603" y="146151"/>
                </a:lnTo>
                <a:lnTo>
                  <a:pt x="1892603" y="70846"/>
                </a:lnTo>
                <a:lnTo>
                  <a:pt x="1928769" y="70846"/>
                </a:lnTo>
                <a:lnTo>
                  <a:pt x="1928769" y="146151"/>
                </a:lnTo>
                <a:close/>
              </a:path>
              <a:path w="2464434" h="309245">
                <a:moveTo>
                  <a:pt x="1928769" y="263575"/>
                </a:moveTo>
                <a:lnTo>
                  <a:pt x="1892603" y="263575"/>
                </a:lnTo>
                <a:lnTo>
                  <a:pt x="1892603" y="177850"/>
                </a:lnTo>
                <a:lnTo>
                  <a:pt x="1928769" y="177850"/>
                </a:lnTo>
                <a:lnTo>
                  <a:pt x="1928769" y="263575"/>
                </a:lnTo>
                <a:close/>
              </a:path>
              <a:path w="2464434" h="309245">
                <a:moveTo>
                  <a:pt x="2037859" y="266547"/>
                </a:moveTo>
                <a:lnTo>
                  <a:pt x="2004674" y="252564"/>
                </a:lnTo>
                <a:lnTo>
                  <a:pt x="2099924" y="39138"/>
                </a:lnTo>
                <a:lnTo>
                  <a:pt x="1987405" y="39138"/>
                </a:lnTo>
                <a:lnTo>
                  <a:pt x="1987405" y="3724"/>
                </a:lnTo>
                <a:lnTo>
                  <a:pt x="2155588" y="3724"/>
                </a:lnTo>
                <a:lnTo>
                  <a:pt x="2037859" y="266547"/>
                </a:lnTo>
                <a:close/>
              </a:path>
              <a:path w="2464434" h="309245">
                <a:moveTo>
                  <a:pt x="2228358" y="266547"/>
                </a:moveTo>
                <a:lnTo>
                  <a:pt x="2195173" y="252564"/>
                </a:lnTo>
                <a:lnTo>
                  <a:pt x="2290423" y="39138"/>
                </a:lnTo>
                <a:lnTo>
                  <a:pt x="2177905" y="39138"/>
                </a:lnTo>
                <a:lnTo>
                  <a:pt x="2177905" y="3724"/>
                </a:lnTo>
                <a:lnTo>
                  <a:pt x="2346087" y="3724"/>
                </a:lnTo>
                <a:lnTo>
                  <a:pt x="2228358" y="266547"/>
                </a:lnTo>
                <a:close/>
              </a:path>
              <a:path w="2464434" h="309245">
                <a:moveTo>
                  <a:pt x="2464102" y="263575"/>
                </a:moveTo>
                <a:lnTo>
                  <a:pt x="2426897" y="263575"/>
                </a:lnTo>
                <a:lnTo>
                  <a:pt x="2426897" y="3724"/>
                </a:lnTo>
                <a:lnTo>
                  <a:pt x="2464102" y="3724"/>
                </a:lnTo>
                <a:lnTo>
                  <a:pt x="2464102" y="26357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93566" y="6098445"/>
            <a:ext cx="2516668" cy="30866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38897" y="5641541"/>
            <a:ext cx="2913381" cy="2662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01152" y="3355502"/>
            <a:ext cx="3129508" cy="35093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86728" y="4273325"/>
            <a:ext cx="871219" cy="262890"/>
          </a:xfrm>
          <a:custGeom>
            <a:avLst/>
            <a:gdLst/>
            <a:ahLst/>
            <a:cxnLst/>
            <a:rect l="l" t="t" r="r" b="b"/>
            <a:pathLst>
              <a:path w="871219" h="262889">
                <a:moveTo>
                  <a:pt x="37207" y="259851"/>
                </a:moveTo>
                <a:lnTo>
                  <a:pt x="0" y="259851"/>
                </a:lnTo>
                <a:lnTo>
                  <a:pt x="0" y="0"/>
                </a:lnTo>
                <a:lnTo>
                  <a:pt x="34974" y="0"/>
                </a:lnTo>
                <a:lnTo>
                  <a:pt x="81647" y="57597"/>
                </a:lnTo>
                <a:lnTo>
                  <a:pt x="37207" y="57597"/>
                </a:lnTo>
                <a:lnTo>
                  <a:pt x="37207" y="259851"/>
                </a:lnTo>
                <a:close/>
              </a:path>
              <a:path w="871219" h="262889">
                <a:moveTo>
                  <a:pt x="165640" y="106708"/>
                </a:moveTo>
                <a:lnTo>
                  <a:pt x="121443" y="106708"/>
                </a:lnTo>
                <a:lnTo>
                  <a:pt x="207615" y="0"/>
                </a:lnTo>
                <a:lnTo>
                  <a:pt x="242143" y="0"/>
                </a:lnTo>
                <a:lnTo>
                  <a:pt x="242143" y="57597"/>
                </a:lnTo>
                <a:lnTo>
                  <a:pt x="204787" y="57597"/>
                </a:lnTo>
                <a:lnTo>
                  <a:pt x="165640" y="106708"/>
                </a:lnTo>
                <a:close/>
              </a:path>
              <a:path w="871219" h="262889">
                <a:moveTo>
                  <a:pt x="124718" y="158048"/>
                </a:moveTo>
                <a:lnTo>
                  <a:pt x="117871" y="158048"/>
                </a:lnTo>
                <a:lnTo>
                  <a:pt x="37207" y="57597"/>
                </a:lnTo>
                <a:lnTo>
                  <a:pt x="81647" y="57597"/>
                </a:lnTo>
                <a:lnTo>
                  <a:pt x="121443" y="106708"/>
                </a:lnTo>
                <a:lnTo>
                  <a:pt x="165640" y="106708"/>
                </a:lnTo>
                <a:lnTo>
                  <a:pt x="124718" y="158048"/>
                </a:lnTo>
                <a:close/>
              </a:path>
              <a:path w="871219" h="262889">
                <a:moveTo>
                  <a:pt x="242143" y="259851"/>
                </a:moveTo>
                <a:lnTo>
                  <a:pt x="204787" y="259851"/>
                </a:lnTo>
                <a:lnTo>
                  <a:pt x="204787" y="57597"/>
                </a:lnTo>
                <a:lnTo>
                  <a:pt x="242143" y="57597"/>
                </a:lnTo>
                <a:lnTo>
                  <a:pt x="242143" y="259851"/>
                </a:lnTo>
                <a:close/>
              </a:path>
              <a:path w="871219" h="262889">
                <a:moveTo>
                  <a:pt x="369353" y="262527"/>
                </a:moveTo>
                <a:lnTo>
                  <a:pt x="323514" y="250773"/>
                </a:lnTo>
                <a:lnTo>
                  <a:pt x="295487" y="219110"/>
                </a:lnTo>
                <a:lnTo>
                  <a:pt x="285116" y="173383"/>
                </a:lnTo>
                <a:lnTo>
                  <a:pt x="286502" y="154730"/>
                </a:lnTo>
                <a:lnTo>
                  <a:pt x="307292" y="109832"/>
                </a:lnTo>
                <a:lnTo>
                  <a:pt x="348075" y="86764"/>
                </a:lnTo>
                <a:lnTo>
                  <a:pt x="348431" y="86764"/>
                </a:lnTo>
                <a:lnTo>
                  <a:pt x="364740" y="85277"/>
                </a:lnTo>
                <a:lnTo>
                  <a:pt x="408076" y="98670"/>
                </a:lnTo>
                <a:lnTo>
                  <a:pt x="422939" y="114747"/>
                </a:lnTo>
                <a:lnTo>
                  <a:pt x="364740" y="114747"/>
                </a:lnTo>
                <a:lnTo>
                  <a:pt x="356061" y="115435"/>
                </a:lnTo>
                <a:lnTo>
                  <a:pt x="325262" y="139001"/>
                </a:lnTo>
                <a:lnTo>
                  <a:pt x="319793" y="157009"/>
                </a:lnTo>
                <a:lnTo>
                  <a:pt x="438242" y="157009"/>
                </a:lnTo>
                <a:lnTo>
                  <a:pt x="439302" y="172935"/>
                </a:lnTo>
                <a:lnTo>
                  <a:pt x="439302" y="177250"/>
                </a:lnTo>
                <a:lnTo>
                  <a:pt x="319049" y="177250"/>
                </a:lnTo>
                <a:lnTo>
                  <a:pt x="320519" y="188907"/>
                </a:lnTo>
                <a:lnTo>
                  <a:pt x="343559" y="222711"/>
                </a:lnTo>
                <a:lnTo>
                  <a:pt x="374562" y="230828"/>
                </a:lnTo>
                <a:lnTo>
                  <a:pt x="436326" y="230828"/>
                </a:lnTo>
                <a:lnTo>
                  <a:pt x="436326" y="243029"/>
                </a:lnTo>
                <a:lnTo>
                  <a:pt x="397370" y="260016"/>
                </a:lnTo>
                <a:lnTo>
                  <a:pt x="379362" y="262248"/>
                </a:lnTo>
                <a:lnTo>
                  <a:pt x="369353" y="262527"/>
                </a:lnTo>
                <a:close/>
              </a:path>
              <a:path w="871219" h="262889">
                <a:moveTo>
                  <a:pt x="438242" y="157009"/>
                </a:moveTo>
                <a:lnTo>
                  <a:pt x="405816" y="157009"/>
                </a:lnTo>
                <a:lnTo>
                  <a:pt x="404616" y="147410"/>
                </a:lnTo>
                <a:lnTo>
                  <a:pt x="402207" y="139001"/>
                </a:lnTo>
                <a:lnTo>
                  <a:pt x="364740" y="114747"/>
                </a:lnTo>
                <a:lnTo>
                  <a:pt x="422939" y="114747"/>
                </a:lnTo>
                <a:lnTo>
                  <a:pt x="427917" y="122010"/>
                </a:lnTo>
                <a:lnTo>
                  <a:pt x="434242" y="136958"/>
                </a:lnTo>
                <a:lnTo>
                  <a:pt x="438037" y="153933"/>
                </a:lnTo>
                <a:lnTo>
                  <a:pt x="438242" y="157009"/>
                </a:lnTo>
                <a:close/>
              </a:path>
              <a:path w="871219" h="262889">
                <a:moveTo>
                  <a:pt x="436326" y="230828"/>
                </a:moveTo>
                <a:lnTo>
                  <a:pt x="374562" y="230828"/>
                </a:lnTo>
                <a:lnTo>
                  <a:pt x="390980" y="229526"/>
                </a:lnTo>
                <a:lnTo>
                  <a:pt x="406746" y="225620"/>
                </a:lnTo>
                <a:lnTo>
                  <a:pt x="421861" y="219110"/>
                </a:lnTo>
                <a:lnTo>
                  <a:pt x="436326" y="209997"/>
                </a:lnTo>
                <a:lnTo>
                  <a:pt x="436326" y="230828"/>
                </a:lnTo>
                <a:close/>
              </a:path>
              <a:path w="871219" h="262889">
                <a:moveTo>
                  <a:pt x="465384" y="145551"/>
                </a:moveTo>
                <a:lnTo>
                  <a:pt x="465384" y="108641"/>
                </a:lnTo>
                <a:lnTo>
                  <a:pt x="476351" y="98421"/>
                </a:lnTo>
                <a:lnTo>
                  <a:pt x="489457" y="91119"/>
                </a:lnTo>
                <a:lnTo>
                  <a:pt x="504703" y="86737"/>
                </a:lnTo>
                <a:lnTo>
                  <a:pt x="522088" y="85277"/>
                </a:lnTo>
                <a:lnTo>
                  <a:pt x="535305" y="86188"/>
                </a:lnTo>
                <a:lnTo>
                  <a:pt x="570357" y="102936"/>
                </a:lnTo>
                <a:lnTo>
                  <a:pt x="579453" y="116976"/>
                </a:lnTo>
                <a:lnTo>
                  <a:pt x="519408" y="116976"/>
                </a:lnTo>
                <a:lnTo>
                  <a:pt x="505595" y="118762"/>
                </a:lnTo>
                <a:lnTo>
                  <a:pt x="491987" y="124120"/>
                </a:lnTo>
                <a:lnTo>
                  <a:pt x="478583" y="133049"/>
                </a:lnTo>
                <a:lnTo>
                  <a:pt x="465384" y="145551"/>
                </a:lnTo>
                <a:close/>
              </a:path>
              <a:path w="871219" h="262889">
                <a:moveTo>
                  <a:pt x="503930" y="262527"/>
                </a:moveTo>
                <a:lnTo>
                  <a:pt x="494920" y="261754"/>
                </a:lnTo>
                <a:lnTo>
                  <a:pt x="495235" y="261754"/>
                </a:lnTo>
                <a:lnTo>
                  <a:pt x="487560" y="259590"/>
                </a:lnTo>
                <a:lnTo>
                  <a:pt x="463003" y="229566"/>
                </a:lnTo>
                <a:lnTo>
                  <a:pt x="462259" y="221008"/>
                </a:lnTo>
                <a:lnTo>
                  <a:pt x="462985" y="213117"/>
                </a:lnTo>
                <a:lnTo>
                  <a:pt x="487931" y="180674"/>
                </a:lnTo>
                <a:lnTo>
                  <a:pt x="550216" y="157009"/>
                </a:lnTo>
                <a:lnTo>
                  <a:pt x="550117" y="147087"/>
                </a:lnTo>
                <a:lnTo>
                  <a:pt x="548290" y="134303"/>
                </a:lnTo>
                <a:lnTo>
                  <a:pt x="542514" y="124677"/>
                </a:lnTo>
                <a:lnTo>
                  <a:pt x="532887" y="118901"/>
                </a:lnTo>
                <a:lnTo>
                  <a:pt x="519408" y="116976"/>
                </a:lnTo>
                <a:lnTo>
                  <a:pt x="579453" y="116976"/>
                </a:lnTo>
                <a:lnTo>
                  <a:pt x="583553" y="175164"/>
                </a:lnTo>
                <a:lnTo>
                  <a:pt x="550216" y="175164"/>
                </a:lnTo>
                <a:lnTo>
                  <a:pt x="527594" y="183946"/>
                </a:lnTo>
                <a:lnTo>
                  <a:pt x="495894" y="208254"/>
                </a:lnTo>
                <a:lnTo>
                  <a:pt x="495894" y="222246"/>
                </a:lnTo>
                <a:lnTo>
                  <a:pt x="498126" y="227999"/>
                </a:lnTo>
                <a:lnTo>
                  <a:pt x="502591" y="232466"/>
                </a:lnTo>
                <a:lnTo>
                  <a:pt x="507155" y="236933"/>
                </a:lnTo>
                <a:lnTo>
                  <a:pt x="513059" y="239162"/>
                </a:lnTo>
                <a:lnTo>
                  <a:pt x="608705" y="239162"/>
                </a:lnTo>
                <a:lnTo>
                  <a:pt x="608705" y="245715"/>
                </a:lnTo>
                <a:lnTo>
                  <a:pt x="549919" y="245715"/>
                </a:lnTo>
                <a:lnTo>
                  <a:pt x="538952" y="253072"/>
                </a:lnTo>
                <a:lnTo>
                  <a:pt x="527632" y="258325"/>
                </a:lnTo>
                <a:lnTo>
                  <a:pt x="515958" y="261477"/>
                </a:lnTo>
                <a:lnTo>
                  <a:pt x="503930" y="262527"/>
                </a:lnTo>
                <a:close/>
              </a:path>
              <a:path w="871219" h="262889">
                <a:moveTo>
                  <a:pt x="608705" y="239162"/>
                </a:moveTo>
                <a:lnTo>
                  <a:pt x="520302" y="239162"/>
                </a:lnTo>
                <a:lnTo>
                  <a:pt x="528255" y="238335"/>
                </a:lnTo>
                <a:lnTo>
                  <a:pt x="535891" y="235854"/>
                </a:lnTo>
                <a:lnTo>
                  <a:pt x="543212" y="231716"/>
                </a:lnTo>
                <a:lnTo>
                  <a:pt x="550216" y="225923"/>
                </a:lnTo>
                <a:lnTo>
                  <a:pt x="550216" y="175164"/>
                </a:lnTo>
                <a:lnTo>
                  <a:pt x="583553" y="175164"/>
                </a:lnTo>
                <a:lnTo>
                  <a:pt x="583553" y="235390"/>
                </a:lnTo>
                <a:lnTo>
                  <a:pt x="583796" y="235854"/>
                </a:lnTo>
                <a:lnTo>
                  <a:pt x="585481" y="238335"/>
                </a:lnTo>
                <a:lnTo>
                  <a:pt x="608705" y="238335"/>
                </a:lnTo>
                <a:lnTo>
                  <a:pt x="608705" y="239162"/>
                </a:lnTo>
                <a:close/>
              </a:path>
              <a:path w="871219" h="262889">
                <a:moveTo>
                  <a:pt x="608705" y="238335"/>
                </a:moveTo>
                <a:lnTo>
                  <a:pt x="593752" y="238335"/>
                </a:lnTo>
                <a:lnTo>
                  <a:pt x="599974" y="235390"/>
                </a:lnTo>
                <a:lnTo>
                  <a:pt x="608705" y="229342"/>
                </a:lnTo>
                <a:lnTo>
                  <a:pt x="608705" y="238335"/>
                </a:lnTo>
                <a:close/>
              </a:path>
              <a:path w="871219" h="262889">
                <a:moveTo>
                  <a:pt x="580577" y="262822"/>
                </a:moveTo>
                <a:lnTo>
                  <a:pt x="575517" y="262822"/>
                </a:lnTo>
                <a:lnTo>
                  <a:pt x="565768" y="261754"/>
                </a:lnTo>
                <a:lnTo>
                  <a:pt x="558253" y="258548"/>
                </a:lnTo>
                <a:lnTo>
                  <a:pt x="552969" y="253202"/>
                </a:lnTo>
                <a:lnTo>
                  <a:pt x="549919" y="245715"/>
                </a:lnTo>
                <a:lnTo>
                  <a:pt x="608705" y="245715"/>
                </a:lnTo>
                <a:lnTo>
                  <a:pt x="608705" y="250030"/>
                </a:lnTo>
                <a:lnTo>
                  <a:pt x="600967" y="254993"/>
                </a:lnTo>
                <a:lnTo>
                  <a:pt x="594837" y="258325"/>
                </a:lnTo>
                <a:lnTo>
                  <a:pt x="585438" y="261936"/>
                </a:lnTo>
                <a:lnTo>
                  <a:pt x="580577" y="262822"/>
                </a:lnTo>
                <a:close/>
              </a:path>
              <a:path w="871219" h="262889">
                <a:moveTo>
                  <a:pt x="771244" y="110423"/>
                </a:moveTo>
                <a:lnTo>
                  <a:pt x="672478" y="110423"/>
                </a:lnTo>
                <a:lnTo>
                  <a:pt x="684180" y="99421"/>
                </a:lnTo>
                <a:lnTo>
                  <a:pt x="696663" y="91563"/>
                </a:lnTo>
                <a:lnTo>
                  <a:pt x="709927" y="86848"/>
                </a:lnTo>
                <a:lnTo>
                  <a:pt x="723972" y="85277"/>
                </a:lnTo>
                <a:lnTo>
                  <a:pt x="731860" y="85798"/>
                </a:lnTo>
                <a:lnTo>
                  <a:pt x="765905" y="103469"/>
                </a:lnTo>
                <a:lnTo>
                  <a:pt x="771244" y="110423"/>
                </a:lnTo>
                <a:close/>
              </a:path>
              <a:path w="871219" h="262889">
                <a:moveTo>
                  <a:pt x="672478" y="259851"/>
                </a:moveTo>
                <a:lnTo>
                  <a:pt x="637801" y="259851"/>
                </a:lnTo>
                <a:lnTo>
                  <a:pt x="637801" y="88696"/>
                </a:lnTo>
                <a:lnTo>
                  <a:pt x="672478" y="88696"/>
                </a:lnTo>
                <a:lnTo>
                  <a:pt x="672478" y="110423"/>
                </a:lnTo>
                <a:lnTo>
                  <a:pt x="771244" y="110423"/>
                </a:lnTo>
                <a:lnTo>
                  <a:pt x="773072" y="113556"/>
                </a:lnTo>
                <a:lnTo>
                  <a:pt x="713257" y="113556"/>
                </a:lnTo>
                <a:lnTo>
                  <a:pt x="701667" y="115062"/>
                </a:lnTo>
                <a:lnTo>
                  <a:pt x="691007" y="119581"/>
                </a:lnTo>
                <a:lnTo>
                  <a:pt x="681278" y="127114"/>
                </a:lnTo>
                <a:lnTo>
                  <a:pt x="672478" y="137664"/>
                </a:lnTo>
                <a:lnTo>
                  <a:pt x="672478" y="259851"/>
                </a:lnTo>
                <a:close/>
              </a:path>
              <a:path w="871219" h="262889">
                <a:moveTo>
                  <a:pt x="781866" y="259851"/>
                </a:moveTo>
                <a:lnTo>
                  <a:pt x="747933" y="259851"/>
                </a:lnTo>
                <a:lnTo>
                  <a:pt x="747915" y="161924"/>
                </a:lnTo>
                <a:lnTo>
                  <a:pt x="747431" y="150202"/>
                </a:lnTo>
                <a:lnTo>
                  <a:pt x="729293" y="116380"/>
                </a:lnTo>
                <a:lnTo>
                  <a:pt x="713257" y="113556"/>
                </a:lnTo>
                <a:lnTo>
                  <a:pt x="773072" y="113556"/>
                </a:lnTo>
                <a:lnTo>
                  <a:pt x="781866" y="161924"/>
                </a:lnTo>
                <a:lnTo>
                  <a:pt x="781866" y="259851"/>
                </a:lnTo>
                <a:close/>
              </a:path>
              <a:path w="871219" h="262889">
                <a:moveTo>
                  <a:pt x="851471" y="262822"/>
                </a:moveTo>
                <a:lnTo>
                  <a:pt x="839069" y="262822"/>
                </a:lnTo>
                <a:lnTo>
                  <a:pt x="833808" y="260641"/>
                </a:lnTo>
                <a:lnTo>
                  <a:pt x="824878" y="251916"/>
                </a:lnTo>
                <a:lnTo>
                  <a:pt x="822645" y="246658"/>
                </a:lnTo>
                <a:lnTo>
                  <a:pt x="822645" y="234152"/>
                </a:lnTo>
                <a:lnTo>
                  <a:pt x="824778" y="228742"/>
                </a:lnTo>
                <a:lnTo>
                  <a:pt x="829045" y="224284"/>
                </a:lnTo>
                <a:lnTo>
                  <a:pt x="833411" y="219817"/>
                </a:lnTo>
                <a:lnTo>
                  <a:pt x="838768" y="217588"/>
                </a:lnTo>
                <a:lnTo>
                  <a:pt x="851471" y="217588"/>
                </a:lnTo>
                <a:lnTo>
                  <a:pt x="856872" y="219817"/>
                </a:lnTo>
                <a:lnTo>
                  <a:pt x="865806" y="228742"/>
                </a:lnTo>
                <a:lnTo>
                  <a:pt x="868035" y="234152"/>
                </a:lnTo>
                <a:lnTo>
                  <a:pt x="868035" y="246658"/>
                </a:lnTo>
                <a:lnTo>
                  <a:pt x="865806" y="251916"/>
                </a:lnTo>
                <a:lnTo>
                  <a:pt x="856872" y="260641"/>
                </a:lnTo>
                <a:lnTo>
                  <a:pt x="851471" y="262822"/>
                </a:lnTo>
                <a:close/>
              </a:path>
              <a:path w="871219" h="262889">
                <a:moveTo>
                  <a:pt x="854443" y="130673"/>
                </a:moveTo>
                <a:lnTo>
                  <a:pt x="842041" y="130673"/>
                </a:lnTo>
                <a:lnTo>
                  <a:pt x="836784" y="128482"/>
                </a:lnTo>
                <a:lnTo>
                  <a:pt x="832319" y="124120"/>
                </a:lnTo>
                <a:lnTo>
                  <a:pt x="827954" y="119757"/>
                </a:lnTo>
                <a:lnTo>
                  <a:pt x="825771" y="114442"/>
                </a:lnTo>
                <a:lnTo>
                  <a:pt x="825771" y="101841"/>
                </a:lnTo>
                <a:lnTo>
                  <a:pt x="827904" y="96440"/>
                </a:lnTo>
                <a:lnTo>
                  <a:pt x="832170" y="91973"/>
                </a:lnTo>
                <a:lnTo>
                  <a:pt x="836536" y="87506"/>
                </a:lnTo>
                <a:lnTo>
                  <a:pt x="841841" y="85277"/>
                </a:lnTo>
                <a:lnTo>
                  <a:pt x="854443" y="85277"/>
                </a:lnTo>
                <a:lnTo>
                  <a:pt x="859853" y="87506"/>
                </a:lnTo>
                <a:lnTo>
                  <a:pt x="868778" y="96440"/>
                </a:lnTo>
                <a:lnTo>
                  <a:pt x="871016" y="101841"/>
                </a:lnTo>
                <a:lnTo>
                  <a:pt x="871016" y="114442"/>
                </a:lnTo>
                <a:lnTo>
                  <a:pt x="868778" y="119757"/>
                </a:lnTo>
                <a:lnTo>
                  <a:pt x="859853" y="128482"/>
                </a:lnTo>
                <a:lnTo>
                  <a:pt x="854443" y="13067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3095" y="4726800"/>
            <a:ext cx="2518096" cy="30866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4375" y="5641494"/>
            <a:ext cx="2913381" cy="26625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29044" y="6098397"/>
            <a:ext cx="2343107" cy="3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8202164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148679"/>
            <a:ext cx="2157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84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71170" algn="l"/>
              </a:tabLst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fillna()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9805" y="3282527"/>
            <a:ext cx="3658335" cy="34706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07998" y="4377716"/>
            <a:ext cx="11989435" cy="2437130"/>
            <a:chOff x="507998" y="4377716"/>
            <a:chExt cx="11989435" cy="24371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998" y="4377716"/>
              <a:ext cx="11988875" cy="2436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49812" y="4444440"/>
              <a:ext cx="1361440" cy="2303145"/>
            </a:xfrm>
            <a:custGeom>
              <a:avLst/>
              <a:gdLst/>
              <a:ahLst/>
              <a:cxnLst/>
              <a:rect l="l" t="t" r="r" b="b"/>
              <a:pathLst>
                <a:path w="1361440" h="2303145">
                  <a:moveTo>
                    <a:pt x="0" y="0"/>
                  </a:moveTo>
                  <a:lnTo>
                    <a:pt x="1361097" y="0"/>
                  </a:lnTo>
                  <a:lnTo>
                    <a:pt x="1361097" y="2303095"/>
                  </a:lnTo>
                  <a:lnTo>
                    <a:pt x="0" y="230309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19809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11101032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837536" y="2966243"/>
            <a:ext cx="5379720" cy="3821429"/>
          </a:xfrm>
          <a:custGeom>
            <a:avLst/>
            <a:gdLst/>
            <a:ahLst/>
            <a:cxnLst/>
            <a:rect l="l" t="t" r="r" b="b"/>
            <a:pathLst>
              <a:path w="5379720" h="3821429">
                <a:moveTo>
                  <a:pt x="0" y="0"/>
                </a:moveTo>
                <a:lnTo>
                  <a:pt x="5379589" y="0"/>
                </a:lnTo>
                <a:lnTo>
                  <a:pt x="5379589" y="3821092"/>
                </a:lnTo>
                <a:lnTo>
                  <a:pt x="0" y="38210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3023" y="2966193"/>
            <a:ext cx="5379720" cy="3821429"/>
          </a:xfrm>
          <a:custGeom>
            <a:avLst/>
            <a:gdLst/>
            <a:ahLst/>
            <a:cxnLst/>
            <a:rect l="l" t="t" r="r" b="b"/>
            <a:pathLst>
              <a:path w="5379720" h="3821429">
                <a:moveTo>
                  <a:pt x="0" y="0"/>
                </a:moveTo>
                <a:lnTo>
                  <a:pt x="5379589" y="0"/>
                </a:lnTo>
                <a:lnTo>
                  <a:pt x="5379589" y="3821092"/>
                </a:lnTo>
                <a:lnTo>
                  <a:pt x="0" y="38210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2567" y="3355549"/>
            <a:ext cx="4140575" cy="35093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951250" y="4273373"/>
            <a:ext cx="871219" cy="262890"/>
          </a:xfrm>
          <a:custGeom>
            <a:avLst/>
            <a:gdLst/>
            <a:ahLst/>
            <a:cxnLst/>
            <a:rect l="l" t="t" r="r" b="b"/>
            <a:pathLst>
              <a:path w="871220" h="262889">
                <a:moveTo>
                  <a:pt x="37207" y="259851"/>
                </a:moveTo>
                <a:lnTo>
                  <a:pt x="0" y="259851"/>
                </a:lnTo>
                <a:lnTo>
                  <a:pt x="0" y="0"/>
                </a:lnTo>
                <a:lnTo>
                  <a:pt x="34974" y="0"/>
                </a:lnTo>
                <a:lnTo>
                  <a:pt x="81647" y="57597"/>
                </a:lnTo>
                <a:lnTo>
                  <a:pt x="37207" y="57597"/>
                </a:lnTo>
                <a:lnTo>
                  <a:pt x="37207" y="259851"/>
                </a:lnTo>
                <a:close/>
              </a:path>
              <a:path w="871220" h="262889">
                <a:moveTo>
                  <a:pt x="165640" y="106708"/>
                </a:moveTo>
                <a:lnTo>
                  <a:pt x="121443" y="106708"/>
                </a:lnTo>
                <a:lnTo>
                  <a:pt x="207615" y="0"/>
                </a:lnTo>
                <a:lnTo>
                  <a:pt x="242143" y="0"/>
                </a:lnTo>
                <a:lnTo>
                  <a:pt x="242143" y="57597"/>
                </a:lnTo>
                <a:lnTo>
                  <a:pt x="204787" y="57597"/>
                </a:lnTo>
                <a:lnTo>
                  <a:pt x="165640" y="106708"/>
                </a:lnTo>
                <a:close/>
              </a:path>
              <a:path w="871220" h="262889">
                <a:moveTo>
                  <a:pt x="124718" y="158048"/>
                </a:moveTo>
                <a:lnTo>
                  <a:pt x="117871" y="158048"/>
                </a:lnTo>
                <a:lnTo>
                  <a:pt x="37207" y="57597"/>
                </a:lnTo>
                <a:lnTo>
                  <a:pt x="81647" y="57597"/>
                </a:lnTo>
                <a:lnTo>
                  <a:pt x="121443" y="106708"/>
                </a:lnTo>
                <a:lnTo>
                  <a:pt x="165640" y="106708"/>
                </a:lnTo>
                <a:lnTo>
                  <a:pt x="124718" y="158048"/>
                </a:lnTo>
                <a:close/>
              </a:path>
              <a:path w="871220" h="262889">
                <a:moveTo>
                  <a:pt x="242143" y="259851"/>
                </a:moveTo>
                <a:lnTo>
                  <a:pt x="204787" y="259851"/>
                </a:lnTo>
                <a:lnTo>
                  <a:pt x="204787" y="57597"/>
                </a:lnTo>
                <a:lnTo>
                  <a:pt x="242143" y="57597"/>
                </a:lnTo>
                <a:lnTo>
                  <a:pt x="242143" y="259851"/>
                </a:lnTo>
                <a:close/>
              </a:path>
              <a:path w="871220" h="262889">
                <a:moveTo>
                  <a:pt x="369353" y="262527"/>
                </a:moveTo>
                <a:lnTo>
                  <a:pt x="323514" y="250773"/>
                </a:lnTo>
                <a:lnTo>
                  <a:pt x="295487" y="219110"/>
                </a:lnTo>
                <a:lnTo>
                  <a:pt x="285116" y="173383"/>
                </a:lnTo>
                <a:lnTo>
                  <a:pt x="286502" y="154730"/>
                </a:lnTo>
                <a:lnTo>
                  <a:pt x="307292" y="109832"/>
                </a:lnTo>
                <a:lnTo>
                  <a:pt x="348075" y="86764"/>
                </a:lnTo>
                <a:lnTo>
                  <a:pt x="348431" y="86764"/>
                </a:lnTo>
                <a:lnTo>
                  <a:pt x="364740" y="85277"/>
                </a:lnTo>
                <a:lnTo>
                  <a:pt x="408076" y="98670"/>
                </a:lnTo>
                <a:lnTo>
                  <a:pt x="422939" y="114747"/>
                </a:lnTo>
                <a:lnTo>
                  <a:pt x="364740" y="114747"/>
                </a:lnTo>
                <a:lnTo>
                  <a:pt x="356061" y="115435"/>
                </a:lnTo>
                <a:lnTo>
                  <a:pt x="325262" y="139001"/>
                </a:lnTo>
                <a:lnTo>
                  <a:pt x="319793" y="157009"/>
                </a:lnTo>
                <a:lnTo>
                  <a:pt x="438242" y="157009"/>
                </a:lnTo>
                <a:lnTo>
                  <a:pt x="439302" y="172935"/>
                </a:lnTo>
                <a:lnTo>
                  <a:pt x="439302" y="177250"/>
                </a:lnTo>
                <a:lnTo>
                  <a:pt x="319049" y="177250"/>
                </a:lnTo>
                <a:lnTo>
                  <a:pt x="320519" y="188907"/>
                </a:lnTo>
                <a:lnTo>
                  <a:pt x="343559" y="222711"/>
                </a:lnTo>
                <a:lnTo>
                  <a:pt x="374562" y="230828"/>
                </a:lnTo>
                <a:lnTo>
                  <a:pt x="436326" y="230828"/>
                </a:lnTo>
                <a:lnTo>
                  <a:pt x="436326" y="243029"/>
                </a:lnTo>
                <a:lnTo>
                  <a:pt x="397370" y="260016"/>
                </a:lnTo>
                <a:lnTo>
                  <a:pt x="379362" y="262248"/>
                </a:lnTo>
                <a:lnTo>
                  <a:pt x="369353" y="262527"/>
                </a:lnTo>
                <a:close/>
              </a:path>
              <a:path w="871220" h="262889">
                <a:moveTo>
                  <a:pt x="438242" y="157009"/>
                </a:moveTo>
                <a:lnTo>
                  <a:pt x="405816" y="157009"/>
                </a:lnTo>
                <a:lnTo>
                  <a:pt x="404616" y="147410"/>
                </a:lnTo>
                <a:lnTo>
                  <a:pt x="402207" y="139001"/>
                </a:lnTo>
                <a:lnTo>
                  <a:pt x="364740" y="114747"/>
                </a:lnTo>
                <a:lnTo>
                  <a:pt x="422939" y="114747"/>
                </a:lnTo>
                <a:lnTo>
                  <a:pt x="427917" y="122010"/>
                </a:lnTo>
                <a:lnTo>
                  <a:pt x="434242" y="136958"/>
                </a:lnTo>
                <a:lnTo>
                  <a:pt x="438037" y="153933"/>
                </a:lnTo>
                <a:lnTo>
                  <a:pt x="438242" y="157009"/>
                </a:lnTo>
                <a:close/>
              </a:path>
              <a:path w="871220" h="262889">
                <a:moveTo>
                  <a:pt x="436326" y="230828"/>
                </a:moveTo>
                <a:lnTo>
                  <a:pt x="374562" y="230828"/>
                </a:lnTo>
                <a:lnTo>
                  <a:pt x="390980" y="229526"/>
                </a:lnTo>
                <a:lnTo>
                  <a:pt x="406746" y="225620"/>
                </a:lnTo>
                <a:lnTo>
                  <a:pt x="421861" y="219110"/>
                </a:lnTo>
                <a:lnTo>
                  <a:pt x="436326" y="209997"/>
                </a:lnTo>
                <a:lnTo>
                  <a:pt x="436326" y="230828"/>
                </a:lnTo>
                <a:close/>
              </a:path>
              <a:path w="871220" h="262889">
                <a:moveTo>
                  <a:pt x="465384" y="145551"/>
                </a:moveTo>
                <a:lnTo>
                  <a:pt x="465384" y="108641"/>
                </a:lnTo>
                <a:lnTo>
                  <a:pt x="476351" y="98421"/>
                </a:lnTo>
                <a:lnTo>
                  <a:pt x="489457" y="91119"/>
                </a:lnTo>
                <a:lnTo>
                  <a:pt x="504703" y="86737"/>
                </a:lnTo>
                <a:lnTo>
                  <a:pt x="522088" y="85277"/>
                </a:lnTo>
                <a:lnTo>
                  <a:pt x="535305" y="86188"/>
                </a:lnTo>
                <a:lnTo>
                  <a:pt x="570357" y="102936"/>
                </a:lnTo>
                <a:lnTo>
                  <a:pt x="579453" y="116976"/>
                </a:lnTo>
                <a:lnTo>
                  <a:pt x="519408" y="116976"/>
                </a:lnTo>
                <a:lnTo>
                  <a:pt x="505595" y="118762"/>
                </a:lnTo>
                <a:lnTo>
                  <a:pt x="491987" y="124120"/>
                </a:lnTo>
                <a:lnTo>
                  <a:pt x="478583" y="133049"/>
                </a:lnTo>
                <a:lnTo>
                  <a:pt x="465384" y="145551"/>
                </a:lnTo>
                <a:close/>
              </a:path>
              <a:path w="871220" h="262889">
                <a:moveTo>
                  <a:pt x="503930" y="262527"/>
                </a:moveTo>
                <a:lnTo>
                  <a:pt x="494920" y="261754"/>
                </a:lnTo>
                <a:lnTo>
                  <a:pt x="495235" y="261754"/>
                </a:lnTo>
                <a:lnTo>
                  <a:pt x="487560" y="259590"/>
                </a:lnTo>
                <a:lnTo>
                  <a:pt x="463003" y="229566"/>
                </a:lnTo>
                <a:lnTo>
                  <a:pt x="462259" y="221008"/>
                </a:lnTo>
                <a:lnTo>
                  <a:pt x="462985" y="213117"/>
                </a:lnTo>
                <a:lnTo>
                  <a:pt x="487931" y="180674"/>
                </a:lnTo>
                <a:lnTo>
                  <a:pt x="550216" y="157009"/>
                </a:lnTo>
                <a:lnTo>
                  <a:pt x="550117" y="147087"/>
                </a:lnTo>
                <a:lnTo>
                  <a:pt x="548290" y="134303"/>
                </a:lnTo>
                <a:lnTo>
                  <a:pt x="542514" y="124677"/>
                </a:lnTo>
                <a:lnTo>
                  <a:pt x="532887" y="118901"/>
                </a:lnTo>
                <a:lnTo>
                  <a:pt x="519408" y="116976"/>
                </a:lnTo>
                <a:lnTo>
                  <a:pt x="579453" y="116976"/>
                </a:lnTo>
                <a:lnTo>
                  <a:pt x="583553" y="175164"/>
                </a:lnTo>
                <a:lnTo>
                  <a:pt x="550216" y="175164"/>
                </a:lnTo>
                <a:lnTo>
                  <a:pt x="527594" y="183946"/>
                </a:lnTo>
                <a:lnTo>
                  <a:pt x="495894" y="208254"/>
                </a:lnTo>
                <a:lnTo>
                  <a:pt x="495894" y="222246"/>
                </a:lnTo>
                <a:lnTo>
                  <a:pt x="498126" y="227999"/>
                </a:lnTo>
                <a:lnTo>
                  <a:pt x="502591" y="232466"/>
                </a:lnTo>
                <a:lnTo>
                  <a:pt x="507155" y="236933"/>
                </a:lnTo>
                <a:lnTo>
                  <a:pt x="513059" y="239162"/>
                </a:lnTo>
                <a:lnTo>
                  <a:pt x="608705" y="239162"/>
                </a:lnTo>
                <a:lnTo>
                  <a:pt x="608705" y="245715"/>
                </a:lnTo>
                <a:lnTo>
                  <a:pt x="549919" y="245715"/>
                </a:lnTo>
                <a:lnTo>
                  <a:pt x="538952" y="253072"/>
                </a:lnTo>
                <a:lnTo>
                  <a:pt x="527632" y="258325"/>
                </a:lnTo>
                <a:lnTo>
                  <a:pt x="515958" y="261477"/>
                </a:lnTo>
                <a:lnTo>
                  <a:pt x="503930" y="262527"/>
                </a:lnTo>
                <a:close/>
              </a:path>
              <a:path w="871220" h="262889">
                <a:moveTo>
                  <a:pt x="608705" y="239162"/>
                </a:moveTo>
                <a:lnTo>
                  <a:pt x="520302" y="239162"/>
                </a:lnTo>
                <a:lnTo>
                  <a:pt x="528255" y="238335"/>
                </a:lnTo>
                <a:lnTo>
                  <a:pt x="535891" y="235854"/>
                </a:lnTo>
                <a:lnTo>
                  <a:pt x="543212" y="231716"/>
                </a:lnTo>
                <a:lnTo>
                  <a:pt x="550216" y="225923"/>
                </a:lnTo>
                <a:lnTo>
                  <a:pt x="550216" y="175164"/>
                </a:lnTo>
                <a:lnTo>
                  <a:pt x="583553" y="175164"/>
                </a:lnTo>
                <a:lnTo>
                  <a:pt x="583553" y="235390"/>
                </a:lnTo>
                <a:lnTo>
                  <a:pt x="583796" y="235854"/>
                </a:lnTo>
                <a:lnTo>
                  <a:pt x="585481" y="238335"/>
                </a:lnTo>
                <a:lnTo>
                  <a:pt x="608705" y="238335"/>
                </a:lnTo>
                <a:lnTo>
                  <a:pt x="608705" y="239162"/>
                </a:lnTo>
                <a:close/>
              </a:path>
              <a:path w="871220" h="262889">
                <a:moveTo>
                  <a:pt x="608705" y="238335"/>
                </a:moveTo>
                <a:lnTo>
                  <a:pt x="593752" y="238335"/>
                </a:lnTo>
                <a:lnTo>
                  <a:pt x="599974" y="235390"/>
                </a:lnTo>
                <a:lnTo>
                  <a:pt x="608705" y="229342"/>
                </a:lnTo>
                <a:lnTo>
                  <a:pt x="608705" y="238335"/>
                </a:lnTo>
                <a:close/>
              </a:path>
              <a:path w="871220" h="262889">
                <a:moveTo>
                  <a:pt x="580577" y="262822"/>
                </a:moveTo>
                <a:lnTo>
                  <a:pt x="575517" y="262822"/>
                </a:lnTo>
                <a:lnTo>
                  <a:pt x="565768" y="261754"/>
                </a:lnTo>
                <a:lnTo>
                  <a:pt x="558253" y="258548"/>
                </a:lnTo>
                <a:lnTo>
                  <a:pt x="552969" y="253202"/>
                </a:lnTo>
                <a:lnTo>
                  <a:pt x="549919" y="245715"/>
                </a:lnTo>
                <a:lnTo>
                  <a:pt x="608705" y="245715"/>
                </a:lnTo>
                <a:lnTo>
                  <a:pt x="608705" y="250030"/>
                </a:lnTo>
                <a:lnTo>
                  <a:pt x="600967" y="254993"/>
                </a:lnTo>
                <a:lnTo>
                  <a:pt x="594837" y="258325"/>
                </a:lnTo>
                <a:lnTo>
                  <a:pt x="585438" y="261936"/>
                </a:lnTo>
                <a:lnTo>
                  <a:pt x="580577" y="262822"/>
                </a:lnTo>
                <a:close/>
              </a:path>
              <a:path w="871220" h="262889">
                <a:moveTo>
                  <a:pt x="771244" y="110423"/>
                </a:moveTo>
                <a:lnTo>
                  <a:pt x="672478" y="110423"/>
                </a:lnTo>
                <a:lnTo>
                  <a:pt x="684180" y="99421"/>
                </a:lnTo>
                <a:lnTo>
                  <a:pt x="696663" y="91563"/>
                </a:lnTo>
                <a:lnTo>
                  <a:pt x="709927" y="86848"/>
                </a:lnTo>
                <a:lnTo>
                  <a:pt x="723972" y="85277"/>
                </a:lnTo>
                <a:lnTo>
                  <a:pt x="731860" y="85798"/>
                </a:lnTo>
                <a:lnTo>
                  <a:pt x="765905" y="103469"/>
                </a:lnTo>
                <a:lnTo>
                  <a:pt x="771244" y="110423"/>
                </a:lnTo>
                <a:close/>
              </a:path>
              <a:path w="871220" h="262889">
                <a:moveTo>
                  <a:pt x="672478" y="259851"/>
                </a:moveTo>
                <a:lnTo>
                  <a:pt x="637801" y="259851"/>
                </a:lnTo>
                <a:lnTo>
                  <a:pt x="637801" y="88696"/>
                </a:lnTo>
                <a:lnTo>
                  <a:pt x="672478" y="88696"/>
                </a:lnTo>
                <a:lnTo>
                  <a:pt x="672478" y="110423"/>
                </a:lnTo>
                <a:lnTo>
                  <a:pt x="771244" y="110423"/>
                </a:lnTo>
                <a:lnTo>
                  <a:pt x="773072" y="113556"/>
                </a:lnTo>
                <a:lnTo>
                  <a:pt x="713257" y="113556"/>
                </a:lnTo>
                <a:lnTo>
                  <a:pt x="701667" y="115062"/>
                </a:lnTo>
                <a:lnTo>
                  <a:pt x="691007" y="119581"/>
                </a:lnTo>
                <a:lnTo>
                  <a:pt x="681278" y="127114"/>
                </a:lnTo>
                <a:lnTo>
                  <a:pt x="672478" y="137664"/>
                </a:lnTo>
                <a:lnTo>
                  <a:pt x="672478" y="259851"/>
                </a:lnTo>
                <a:close/>
              </a:path>
              <a:path w="871220" h="262889">
                <a:moveTo>
                  <a:pt x="781866" y="259851"/>
                </a:moveTo>
                <a:lnTo>
                  <a:pt x="747933" y="259851"/>
                </a:lnTo>
                <a:lnTo>
                  <a:pt x="747915" y="161924"/>
                </a:lnTo>
                <a:lnTo>
                  <a:pt x="747431" y="150202"/>
                </a:lnTo>
                <a:lnTo>
                  <a:pt x="729293" y="116380"/>
                </a:lnTo>
                <a:lnTo>
                  <a:pt x="713257" y="113556"/>
                </a:lnTo>
                <a:lnTo>
                  <a:pt x="773072" y="113556"/>
                </a:lnTo>
                <a:lnTo>
                  <a:pt x="781866" y="161924"/>
                </a:lnTo>
                <a:lnTo>
                  <a:pt x="781866" y="259851"/>
                </a:lnTo>
                <a:close/>
              </a:path>
              <a:path w="871220" h="262889">
                <a:moveTo>
                  <a:pt x="851471" y="262822"/>
                </a:moveTo>
                <a:lnTo>
                  <a:pt x="839069" y="262822"/>
                </a:lnTo>
                <a:lnTo>
                  <a:pt x="833808" y="260641"/>
                </a:lnTo>
                <a:lnTo>
                  <a:pt x="824878" y="251916"/>
                </a:lnTo>
                <a:lnTo>
                  <a:pt x="822645" y="246658"/>
                </a:lnTo>
                <a:lnTo>
                  <a:pt x="822645" y="234152"/>
                </a:lnTo>
                <a:lnTo>
                  <a:pt x="824778" y="228742"/>
                </a:lnTo>
                <a:lnTo>
                  <a:pt x="829045" y="224284"/>
                </a:lnTo>
                <a:lnTo>
                  <a:pt x="833411" y="219817"/>
                </a:lnTo>
                <a:lnTo>
                  <a:pt x="838768" y="217588"/>
                </a:lnTo>
                <a:lnTo>
                  <a:pt x="851471" y="217588"/>
                </a:lnTo>
                <a:lnTo>
                  <a:pt x="856872" y="219817"/>
                </a:lnTo>
                <a:lnTo>
                  <a:pt x="865806" y="228742"/>
                </a:lnTo>
                <a:lnTo>
                  <a:pt x="868035" y="234152"/>
                </a:lnTo>
                <a:lnTo>
                  <a:pt x="868035" y="246658"/>
                </a:lnTo>
                <a:lnTo>
                  <a:pt x="865806" y="251916"/>
                </a:lnTo>
                <a:lnTo>
                  <a:pt x="856872" y="260641"/>
                </a:lnTo>
                <a:lnTo>
                  <a:pt x="851471" y="262822"/>
                </a:lnTo>
                <a:close/>
              </a:path>
              <a:path w="871220" h="262889">
                <a:moveTo>
                  <a:pt x="854443" y="130673"/>
                </a:moveTo>
                <a:lnTo>
                  <a:pt x="842041" y="130673"/>
                </a:lnTo>
                <a:lnTo>
                  <a:pt x="836784" y="128482"/>
                </a:lnTo>
                <a:lnTo>
                  <a:pt x="832319" y="124120"/>
                </a:lnTo>
                <a:lnTo>
                  <a:pt x="827954" y="119757"/>
                </a:lnTo>
                <a:lnTo>
                  <a:pt x="825771" y="114442"/>
                </a:lnTo>
                <a:lnTo>
                  <a:pt x="825771" y="101841"/>
                </a:lnTo>
                <a:lnTo>
                  <a:pt x="827904" y="96440"/>
                </a:lnTo>
                <a:lnTo>
                  <a:pt x="832170" y="91973"/>
                </a:lnTo>
                <a:lnTo>
                  <a:pt x="836536" y="87506"/>
                </a:lnTo>
                <a:lnTo>
                  <a:pt x="841841" y="85277"/>
                </a:lnTo>
                <a:lnTo>
                  <a:pt x="854443" y="85277"/>
                </a:lnTo>
                <a:lnTo>
                  <a:pt x="859853" y="87506"/>
                </a:lnTo>
                <a:lnTo>
                  <a:pt x="868778" y="96440"/>
                </a:lnTo>
                <a:lnTo>
                  <a:pt x="871016" y="101841"/>
                </a:lnTo>
                <a:lnTo>
                  <a:pt x="871016" y="114442"/>
                </a:lnTo>
                <a:lnTo>
                  <a:pt x="868778" y="119757"/>
                </a:lnTo>
                <a:lnTo>
                  <a:pt x="859853" y="128482"/>
                </a:lnTo>
                <a:lnTo>
                  <a:pt x="854443" y="13067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99073" y="4726847"/>
            <a:ext cx="2464435" cy="309245"/>
          </a:xfrm>
          <a:custGeom>
            <a:avLst/>
            <a:gdLst/>
            <a:ahLst/>
            <a:cxnLst/>
            <a:rect l="l" t="t" r="r" b="b"/>
            <a:pathLst>
              <a:path w="2464434" h="309245">
                <a:moveTo>
                  <a:pt x="50452" y="266547"/>
                </a:moveTo>
                <a:lnTo>
                  <a:pt x="17264" y="252564"/>
                </a:lnTo>
                <a:lnTo>
                  <a:pt x="112513" y="39138"/>
                </a:lnTo>
                <a:lnTo>
                  <a:pt x="0" y="39138"/>
                </a:lnTo>
                <a:lnTo>
                  <a:pt x="0" y="3724"/>
                </a:lnTo>
                <a:lnTo>
                  <a:pt x="168175" y="3724"/>
                </a:lnTo>
                <a:lnTo>
                  <a:pt x="50452" y="266547"/>
                </a:lnTo>
                <a:close/>
              </a:path>
              <a:path w="2464434" h="309245">
                <a:moveTo>
                  <a:pt x="286196" y="263575"/>
                </a:moveTo>
                <a:lnTo>
                  <a:pt x="248989" y="263575"/>
                </a:lnTo>
                <a:lnTo>
                  <a:pt x="248989" y="3724"/>
                </a:lnTo>
                <a:lnTo>
                  <a:pt x="286196" y="3724"/>
                </a:lnTo>
                <a:lnTo>
                  <a:pt x="286196" y="263575"/>
                </a:lnTo>
                <a:close/>
              </a:path>
              <a:path w="2464434" h="309245">
                <a:moveTo>
                  <a:pt x="380999" y="308666"/>
                </a:moveTo>
                <a:lnTo>
                  <a:pt x="380999" y="301675"/>
                </a:lnTo>
                <a:lnTo>
                  <a:pt x="386556" y="296417"/>
                </a:lnTo>
                <a:lnTo>
                  <a:pt x="390425" y="291054"/>
                </a:lnTo>
                <a:lnTo>
                  <a:pt x="392609" y="285597"/>
                </a:lnTo>
                <a:lnTo>
                  <a:pt x="394885" y="280243"/>
                </a:lnTo>
                <a:lnTo>
                  <a:pt x="396228" y="272900"/>
                </a:lnTo>
                <a:lnTo>
                  <a:pt x="396628" y="263575"/>
                </a:lnTo>
                <a:lnTo>
                  <a:pt x="388032" y="259874"/>
                </a:lnTo>
                <a:lnTo>
                  <a:pt x="381892" y="254574"/>
                </a:lnTo>
                <a:lnTo>
                  <a:pt x="378209" y="247673"/>
                </a:lnTo>
                <a:lnTo>
                  <a:pt x="376981" y="239172"/>
                </a:lnTo>
                <a:lnTo>
                  <a:pt x="376981" y="232523"/>
                </a:lnTo>
                <a:lnTo>
                  <a:pt x="379213" y="226761"/>
                </a:lnTo>
                <a:lnTo>
                  <a:pt x="388242" y="216940"/>
                </a:lnTo>
                <a:lnTo>
                  <a:pt x="393599" y="214464"/>
                </a:lnTo>
                <a:lnTo>
                  <a:pt x="407392" y="214464"/>
                </a:lnTo>
                <a:lnTo>
                  <a:pt x="425651" y="250183"/>
                </a:lnTo>
                <a:lnTo>
                  <a:pt x="424931" y="259874"/>
                </a:lnTo>
                <a:lnTo>
                  <a:pt x="424906" y="260209"/>
                </a:lnTo>
                <a:lnTo>
                  <a:pt x="399600" y="299851"/>
                </a:lnTo>
                <a:lnTo>
                  <a:pt x="390857" y="304826"/>
                </a:lnTo>
                <a:lnTo>
                  <a:pt x="380999" y="308666"/>
                </a:lnTo>
                <a:close/>
              </a:path>
              <a:path w="2464434" h="309245">
                <a:moveTo>
                  <a:pt x="582737" y="46881"/>
                </a:moveTo>
                <a:lnTo>
                  <a:pt x="582737" y="11315"/>
                </a:lnTo>
                <a:lnTo>
                  <a:pt x="594306" y="6365"/>
                </a:lnTo>
                <a:lnTo>
                  <a:pt x="606397" y="2828"/>
                </a:lnTo>
                <a:lnTo>
                  <a:pt x="619009" y="707"/>
                </a:lnTo>
                <a:lnTo>
                  <a:pt x="632143" y="0"/>
                </a:lnTo>
                <a:lnTo>
                  <a:pt x="649131" y="1171"/>
                </a:lnTo>
                <a:lnTo>
                  <a:pt x="688702" y="18754"/>
                </a:lnTo>
                <a:lnTo>
                  <a:pt x="700665" y="34232"/>
                </a:lnTo>
                <a:lnTo>
                  <a:pt x="627685" y="34232"/>
                </a:lnTo>
                <a:lnTo>
                  <a:pt x="618760" y="34911"/>
                </a:lnTo>
                <a:lnTo>
                  <a:pt x="617802" y="34911"/>
                </a:lnTo>
                <a:lnTo>
                  <a:pt x="606326" y="37396"/>
                </a:lnTo>
                <a:lnTo>
                  <a:pt x="594810" y="41349"/>
                </a:lnTo>
                <a:lnTo>
                  <a:pt x="582737" y="46881"/>
                </a:lnTo>
                <a:close/>
              </a:path>
              <a:path w="2464434" h="309245">
                <a:moveTo>
                  <a:pt x="701721" y="230085"/>
                </a:moveTo>
                <a:lnTo>
                  <a:pt x="633334" y="230085"/>
                </a:lnTo>
                <a:lnTo>
                  <a:pt x="642256" y="229388"/>
                </a:lnTo>
                <a:lnTo>
                  <a:pt x="650265" y="227297"/>
                </a:lnTo>
                <a:lnTo>
                  <a:pt x="675005" y="189309"/>
                </a:lnTo>
                <a:lnTo>
                  <a:pt x="674411" y="181822"/>
                </a:lnTo>
                <a:lnTo>
                  <a:pt x="648647" y="151302"/>
                </a:lnTo>
                <a:lnTo>
                  <a:pt x="623468" y="146846"/>
                </a:lnTo>
                <a:lnTo>
                  <a:pt x="623257" y="146846"/>
                </a:lnTo>
                <a:lnTo>
                  <a:pt x="620389" y="146598"/>
                </a:lnTo>
                <a:lnTo>
                  <a:pt x="620389" y="112366"/>
                </a:lnTo>
                <a:lnTo>
                  <a:pt x="622618" y="112366"/>
                </a:lnTo>
                <a:lnTo>
                  <a:pt x="634091" y="111742"/>
                </a:lnTo>
                <a:lnTo>
                  <a:pt x="644384" y="109818"/>
                </a:lnTo>
                <a:lnTo>
                  <a:pt x="644242" y="109818"/>
                </a:lnTo>
                <a:lnTo>
                  <a:pt x="652622" y="106756"/>
                </a:lnTo>
                <a:lnTo>
                  <a:pt x="672481" y="73075"/>
                </a:lnTo>
                <a:lnTo>
                  <a:pt x="671708" y="64853"/>
                </a:lnTo>
                <a:lnTo>
                  <a:pt x="637246" y="34911"/>
                </a:lnTo>
                <a:lnTo>
                  <a:pt x="627685" y="34232"/>
                </a:lnTo>
                <a:lnTo>
                  <a:pt x="700665" y="34232"/>
                </a:lnTo>
                <a:lnTo>
                  <a:pt x="704326" y="40964"/>
                </a:lnTo>
                <a:lnTo>
                  <a:pt x="708231" y="54668"/>
                </a:lnTo>
                <a:lnTo>
                  <a:pt x="709533" y="70103"/>
                </a:lnTo>
                <a:lnTo>
                  <a:pt x="709032" y="79544"/>
                </a:lnTo>
                <a:lnTo>
                  <a:pt x="691193" y="115863"/>
                </a:lnTo>
                <a:lnTo>
                  <a:pt x="676053" y="126501"/>
                </a:lnTo>
                <a:lnTo>
                  <a:pt x="683197" y="129646"/>
                </a:lnTo>
                <a:lnTo>
                  <a:pt x="709391" y="162077"/>
                </a:lnTo>
                <a:lnTo>
                  <a:pt x="713140" y="189309"/>
                </a:lnTo>
                <a:lnTo>
                  <a:pt x="711834" y="204275"/>
                </a:lnTo>
                <a:lnTo>
                  <a:pt x="707619" y="218922"/>
                </a:lnTo>
                <a:lnTo>
                  <a:pt x="707564" y="219112"/>
                </a:lnTo>
                <a:lnTo>
                  <a:pt x="701721" y="230085"/>
                </a:lnTo>
                <a:close/>
              </a:path>
              <a:path w="2464434" h="309245">
                <a:moveTo>
                  <a:pt x="633334" y="266547"/>
                </a:moveTo>
                <a:lnTo>
                  <a:pt x="618655" y="265654"/>
                </a:lnTo>
                <a:lnTo>
                  <a:pt x="604237" y="262975"/>
                </a:lnTo>
                <a:lnTo>
                  <a:pt x="590080" y="258510"/>
                </a:lnTo>
                <a:lnTo>
                  <a:pt x="576184" y="252259"/>
                </a:lnTo>
                <a:lnTo>
                  <a:pt x="576184" y="211635"/>
                </a:lnTo>
                <a:lnTo>
                  <a:pt x="590750" y="219710"/>
                </a:lnTo>
                <a:lnTo>
                  <a:pt x="605130" y="225475"/>
                </a:lnTo>
                <a:lnTo>
                  <a:pt x="619325" y="228933"/>
                </a:lnTo>
                <a:lnTo>
                  <a:pt x="633334" y="230085"/>
                </a:lnTo>
                <a:lnTo>
                  <a:pt x="701721" y="230085"/>
                </a:lnTo>
                <a:lnTo>
                  <a:pt x="700447" y="232478"/>
                </a:lnTo>
                <a:lnTo>
                  <a:pt x="690483" y="244372"/>
                </a:lnTo>
                <a:lnTo>
                  <a:pt x="678430" y="254074"/>
                </a:lnTo>
                <a:lnTo>
                  <a:pt x="664887" y="261003"/>
                </a:lnTo>
                <a:lnTo>
                  <a:pt x="649855" y="265161"/>
                </a:lnTo>
                <a:lnTo>
                  <a:pt x="633334" y="266547"/>
                </a:lnTo>
                <a:close/>
              </a:path>
              <a:path w="2464434" h="309245">
                <a:moveTo>
                  <a:pt x="811336" y="266547"/>
                </a:moveTo>
                <a:lnTo>
                  <a:pt x="778142" y="252564"/>
                </a:lnTo>
                <a:lnTo>
                  <a:pt x="873392" y="39138"/>
                </a:lnTo>
                <a:lnTo>
                  <a:pt x="760883" y="39138"/>
                </a:lnTo>
                <a:lnTo>
                  <a:pt x="760883" y="3724"/>
                </a:lnTo>
                <a:lnTo>
                  <a:pt x="929056" y="3724"/>
                </a:lnTo>
                <a:lnTo>
                  <a:pt x="811336" y="266547"/>
                </a:lnTo>
                <a:close/>
              </a:path>
              <a:path w="2464434" h="309245">
                <a:moveTo>
                  <a:pt x="1018952" y="152999"/>
                </a:moveTo>
                <a:lnTo>
                  <a:pt x="979072" y="140607"/>
                </a:lnTo>
                <a:lnTo>
                  <a:pt x="951941" y="106559"/>
                </a:lnTo>
                <a:lnTo>
                  <a:pt x="946620" y="77685"/>
                </a:lnTo>
                <a:lnTo>
                  <a:pt x="948034" y="62153"/>
                </a:lnTo>
                <a:lnTo>
                  <a:pt x="969242" y="22917"/>
                </a:lnTo>
                <a:lnTo>
                  <a:pt x="1009005" y="1709"/>
                </a:lnTo>
                <a:lnTo>
                  <a:pt x="1024753" y="295"/>
                </a:lnTo>
                <a:lnTo>
                  <a:pt x="1042297" y="1961"/>
                </a:lnTo>
                <a:lnTo>
                  <a:pt x="1058166" y="6957"/>
                </a:lnTo>
                <a:lnTo>
                  <a:pt x="1072361" y="15283"/>
                </a:lnTo>
                <a:lnTo>
                  <a:pt x="1084884" y="26936"/>
                </a:lnTo>
                <a:lnTo>
                  <a:pt x="1090358" y="34528"/>
                </a:lnTo>
                <a:lnTo>
                  <a:pt x="1025048" y="34528"/>
                </a:lnTo>
                <a:lnTo>
                  <a:pt x="1016428" y="35290"/>
                </a:lnTo>
                <a:lnTo>
                  <a:pt x="986319" y="60499"/>
                </a:lnTo>
                <a:lnTo>
                  <a:pt x="983377" y="77390"/>
                </a:lnTo>
                <a:lnTo>
                  <a:pt x="984177" y="85520"/>
                </a:lnTo>
                <a:lnTo>
                  <a:pt x="1010351" y="115716"/>
                </a:lnTo>
                <a:lnTo>
                  <a:pt x="1018034" y="117911"/>
                </a:lnTo>
                <a:lnTo>
                  <a:pt x="1017308" y="117911"/>
                </a:lnTo>
                <a:lnTo>
                  <a:pt x="1026982" y="118766"/>
                </a:lnTo>
                <a:lnTo>
                  <a:pt x="1106562" y="118766"/>
                </a:lnTo>
                <a:lnTo>
                  <a:pt x="1106456" y="119322"/>
                </a:lnTo>
                <a:lnTo>
                  <a:pt x="1101165" y="142131"/>
                </a:lnTo>
                <a:lnTo>
                  <a:pt x="1060472" y="142131"/>
                </a:lnTo>
                <a:lnTo>
                  <a:pt x="1051233" y="146883"/>
                </a:lnTo>
                <a:lnTo>
                  <a:pt x="1041234" y="150280"/>
                </a:lnTo>
                <a:lnTo>
                  <a:pt x="1030474" y="152319"/>
                </a:lnTo>
                <a:lnTo>
                  <a:pt x="1018952" y="152999"/>
                </a:lnTo>
                <a:close/>
              </a:path>
              <a:path w="2464434" h="309245">
                <a:moveTo>
                  <a:pt x="1106562" y="118766"/>
                </a:moveTo>
                <a:lnTo>
                  <a:pt x="1026982" y="118766"/>
                </a:lnTo>
                <a:lnTo>
                  <a:pt x="1037339" y="117911"/>
                </a:lnTo>
                <a:lnTo>
                  <a:pt x="1047563" y="115343"/>
                </a:lnTo>
                <a:lnTo>
                  <a:pt x="1057655" y="111063"/>
                </a:lnTo>
                <a:lnTo>
                  <a:pt x="1067616" y="105070"/>
                </a:lnTo>
                <a:lnTo>
                  <a:pt x="1069101" y="95154"/>
                </a:lnTo>
                <a:lnTo>
                  <a:pt x="1069844" y="88706"/>
                </a:lnTo>
                <a:lnTo>
                  <a:pt x="1069830" y="85520"/>
                </a:lnTo>
                <a:lnTo>
                  <a:pt x="1069089" y="75352"/>
                </a:lnTo>
                <a:lnTo>
                  <a:pt x="1069064" y="75000"/>
                </a:lnTo>
                <a:lnTo>
                  <a:pt x="1043023" y="38136"/>
                </a:lnTo>
                <a:lnTo>
                  <a:pt x="1025048" y="34528"/>
                </a:lnTo>
                <a:lnTo>
                  <a:pt x="1090358" y="34528"/>
                </a:lnTo>
                <a:lnTo>
                  <a:pt x="1095168" y="41197"/>
                </a:lnTo>
                <a:lnTo>
                  <a:pt x="1102514" y="57335"/>
                </a:lnTo>
                <a:lnTo>
                  <a:pt x="1106836" y="75000"/>
                </a:lnTo>
                <a:lnTo>
                  <a:pt x="1106922" y="75352"/>
                </a:lnTo>
                <a:lnTo>
                  <a:pt x="1108385" y="95154"/>
                </a:lnTo>
                <a:lnTo>
                  <a:pt x="1106629" y="117911"/>
                </a:lnTo>
                <a:lnTo>
                  <a:pt x="1106562" y="118766"/>
                </a:lnTo>
                <a:close/>
              </a:path>
              <a:path w="2464434" h="309245">
                <a:moveTo>
                  <a:pt x="1004065" y="266547"/>
                </a:moveTo>
                <a:lnTo>
                  <a:pt x="981148" y="239610"/>
                </a:lnTo>
                <a:lnTo>
                  <a:pt x="995128" y="229984"/>
                </a:lnTo>
                <a:lnTo>
                  <a:pt x="1008196" y="219409"/>
                </a:lnTo>
                <a:lnTo>
                  <a:pt x="1041497" y="182316"/>
                </a:lnTo>
                <a:lnTo>
                  <a:pt x="1060472" y="142131"/>
                </a:lnTo>
                <a:lnTo>
                  <a:pt x="1101165" y="142131"/>
                </a:lnTo>
                <a:lnTo>
                  <a:pt x="1078931" y="190794"/>
                </a:lnTo>
                <a:lnTo>
                  <a:pt x="1045552" y="233843"/>
                </a:lnTo>
                <a:lnTo>
                  <a:pt x="1025823" y="251488"/>
                </a:lnTo>
                <a:lnTo>
                  <a:pt x="1004065" y="266547"/>
                </a:lnTo>
                <a:close/>
              </a:path>
              <a:path w="2464434" h="309245">
                <a:moveTo>
                  <a:pt x="1171247" y="266547"/>
                </a:moveTo>
                <a:lnTo>
                  <a:pt x="1158455" y="266547"/>
                </a:lnTo>
                <a:lnTo>
                  <a:pt x="1153093" y="264470"/>
                </a:lnTo>
                <a:lnTo>
                  <a:pt x="1148730" y="260298"/>
                </a:lnTo>
                <a:lnTo>
                  <a:pt x="1144463" y="256031"/>
                </a:lnTo>
                <a:lnTo>
                  <a:pt x="1142330" y="250773"/>
                </a:lnTo>
                <a:lnTo>
                  <a:pt x="1142330" y="238276"/>
                </a:lnTo>
                <a:lnTo>
                  <a:pt x="1144463" y="232961"/>
                </a:lnTo>
                <a:lnTo>
                  <a:pt x="1148730" y="228599"/>
                </a:lnTo>
                <a:lnTo>
                  <a:pt x="1153093" y="224237"/>
                </a:lnTo>
                <a:lnTo>
                  <a:pt x="1158455" y="222055"/>
                </a:lnTo>
                <a:lnTo>
                  <a:pt x="1171152" y="222055"/>
                </a:lnTo>
                <a:lnTo>
                  <a:pt x="1176562" y="224237"/>
                </a:lnTo>
                <a:lnTo>
                  <a:pt x="1185487" y="232961"/>
                </a:lnTo>
                <a:lnTo>
                  <a:pt x="1187716" y="238276"/>
                </a:lnTo>
                <a:lnTo>
                  <a:pt x="1187716" y="250773"/>
                </a:lnTo>
                <a:lnTo>
                  <a:pt x="1185487" y="256031"/>
                </a:lnTo>
                <a:lnTo>
                  <a:pt x="1176658" y="264470"/>
                </a:lnTo>
                <a:lnTo>
                  <a:pt x="1171247" y="266547"/>
                </a:lnTo>
                <a:close/>
              </a:path>
              <a:path w="2464434" h="309245">
                <a:moveTo>
                  <a:pt x="1302054" y="266251"/>
                </a:moveTo>
                <a:lnTo>
                  <a:pt x="1283720" y="263935"/>
                </a:lnTo>
                <a:lnTo>
                  <a:pt x="1283978" y="263935"/>
                </a:lnTo>
                <a:lnTo>
                  <a:pt x="1267978" y="257173"/>
                </a:lnTo>
                <a:lnTo>
                  <a:pt x="1231374" y="210304"/>
                </a:lnTo>
                <a:lnTo>
                  <a:pt x="1219991" y="162155"/>
                </a:lnTo>
                <a:lnTo>
                  <a:pt x="1218605" y="134397"/>
                </a:lnTo>
                <a:lnTo>
                  <a:pt x="1218606" y="132902"/>
                </a:lnTo>
                <a:lnTo>
                  <a:pt x="1224400" y="80331"/>
                </a:lnTo>
                <a:lnTo>
                  <a:pt x="1241923" y="37804"/>
                </a:lnTo>
                <a:lnTo>
                  <a:pt x="1269280" y="9597"/>
                </a:lnTo>
                <a:lnTo>
                  <a:pt x="1303549" y="295"/>
                </a:lnTo>
                <a:lnTo>
                  <a:pt x="1320495" y="2620"/>
                </a:lnTo>
                <a:lnTo>
                  <a:pt x="1336009" y="9597"/>
                </a:lnTo>
                <a:lnTo>
                  <a:pt x="1350176" y="21395"/>
                </a:lnTo>
                <a:lnTo>
                  <a:pt x="1361049" y="35718"/>
                </a:lnTo>
                <a:lnTo>
                  <a:pt x="1302054" y="35718"/>
                </a:lnTo>
                <a:lnTo>
                  <a:pt x="1291897" y="37365"/>
                </a:lnTo>
                <a:lnTo>
                  <a:pt x="1262656" y="76341"/>
                </a:lnTo>
                <a:lnTo>
                  <a:pt x="1255636" y="132902"/>
                </a:lnTo>
                <a:lnTo>
                  <a:pt x="1255656" y="134397"/>
                </a:lnTo>
                <a:lnTo>
                  <a:pt x="1258671" y="174502"/>
                </a:lnTo>
                <a:lnTo>
                  <a:pt x="1274581" y="217140"/>
                </a:lnTo>
                <a:lnTo>
                  <a:pt x="1301759" y="231876"/>
                </a:lnTo>
                <a:lnTo>
                  <a:pt x="1360560" y="231876"/>
                </a:lnTo>
                <a:lnTo>
                  <a:pt x="1350081" y="245408"/>
                </a:lnTo>
                <a:lnTo>
                  <a:pt x="1335801" y="256987"/>
                </a:lnTo>
                <a:lnTo>
                  <a:pt x="1319792" y="263935"/>
                </a:lnTo>
                <a:lnTo>
                  <a:pt x="1302054" y="266251"/>
                </a:lnTo>
                <a:close/>
              </a:path>
              <a:path w="2464434" h="309245">
                <a:moveTo>
                  <a:pt x="1360560" y="231876"/>
                </a:moveTo>
                <a:lnTo>
                  <a:pt x="1301759" y="231876"/>
                </a:lnTo>
                <a:lnTo>
                  <a:pt x="1311975" y="230238"/>
                </a:lnTo>
                <a:lnTo>
                  <a:pt x="1321035" y="225326"/>
                </a:lnTo>
                <a:lnTo>
                  <a:pt x="1341180" y="191339"/>
                </a:lnTo>
                <a:lnTo>
                  <a:pt x="1348193" y="134397"/>
                </a:lnTo>
                <a:lnTo>
                  <a:pt x="1347439" y="112990"/>
                </a:lnTo>
                <a:lnTo>
                  <a:pt x="1336134" y="62512"/>
                </a:lnTo>
                <a:lnTo>
                  <a:pt x="1303988" y="35718"/>
                </a:lnTo>
                <a:lnTo>
                  <a:pt x="1361049" y="35718"/>
                </a:lnTo>
                <a:lnTo>
                  <a:pt x="1362633" y="37804"/>
                </a:lnTo>
                <a:lnTo>
                  <a:pt x="1372854" y="57812"/>
                </a:lnTo>
                <a:lnTo>
                  <a:pt x="1380070" y="80069"/>
                </a:lnTo>
                <a:lnTo>
                  <a:pt x="1380155" y="80331"/>
                </a:lnTo>
                <a:lnTo>
                  <a:pt x="1384537" y="105361"/>
                </a:lnTo>
                <a:lnTo>
                  <a:pt x="1385998" y="132902"/>
                </a:lnTo>
                <a:lnTo>
                  <a:pt x="1384537" y="161134"/>
                </a:lnTo>
                <a:lnTo>
                  <a:pt x="1380155" y="186594"/>
                </a:lnTo>
                <a:lnTo>
                  <a:pt x="1372854" y="209282"/>
                </a:lnTo>
                <a:lnTo>
                  <a:pt x="1362633" y="229199"/>
                </a:lnTo>
                <a:lnTo>
                  <a:pt x="1360560" y="231876"/>
                </a:lnTo>
                <a:close/>
              </a:path>
              <a:path w="2464434" h="309245">
                <a:moveTo>
                  <a:pt x="1466360" y="266547"/>
                </a:moveTo>
                <a:lnTo>
                  <a:pt x="1433175" y="252564"/>
                </a:lnTo>
                <a:lnTo>
                  <a:pt x="1528425" y="39138"/>
                </a:lnTo>
                <a:lnTo>
                  <a:pt x="1415906" y="39138"/>
                </a:lnTo>
                <a:lnTo>
                  <a:pt x="1415906" y="3724"/>
                </a:lnTo>
                <a:lnTo>
                  <a:pt x="1584089" y="3724"/>
                </a:lnTo>
                <a:lnTo>
                  <a:pt x="1466360" y="266547"/>
                </a:lnTo>
                <a:close/>
              </a:path>
              <a:path w="2464434" h="309245">
                <a:moveTo>
                  <a:pt x="1767292" y="177850"/>
                </a:moveTo>
                <a:lnTo>
                  <a:pt x="1592118" y="177850"/>
                </a:lnTo>
                <a:lnTo>
                  <a:pt x="1592118" y="161772"/>
                </a:lnTo>
                <a:lnTo>
                  <a:pt x="1723087" y="295"/>
                </a:lnTo>
                <a:lnTo>
                  <a:pt x="1738270" y="295"/>
                </a:lnTo>
                <a:lnTo>
                  <a:pt x="1738270" y="70846"/>
                </a:lnTo>
                <a:lnTo>
                  <a:pt x="1702103" y="70846"/>
                </a:lnTo>
                <a:lnTo>
                  <a:pt x="1641981" y="146151"/>
                </a:lnTo>
                <a:lnTo>
                  <a:pt x="1767292" y="146151"/>
                </a:lnTo>
                <a:lnTo>
                  <a:pt x="1767292" y="177850"/>
                </a:lnTo>
                <a:close/>
              </a:path>
              <a:path w="2464434" h="309245">
                <a:moveTo>
                  <a:pt x="1738270" y="146151"/>
                </a:moveTo>
                <a:lnTo>
                  <a:pt x="1702103" y="146151"/>
                </a:lnTo>
                <a:lnTo>
                  <a:pt x="1702103" y="70846"/>
                </a:lnTo>
                <a:lnTo>
                  <a:pt x="1738270" y="70846"/>
                </a:lnTo>
                <a:lnTo>
                  <a:pt x="1738270" y="146151"/>
                </a:lnTo>
                <a:close/>
              </a:path>
              <a:path w="2464434" h="309245">
                <a:moveTo>
                  <a:pt x="1738270" y="263575"/>
                </a:moveTo>
                <a:lnTo>
                  <a:pt x="1702103" y="263575"/>
                </a:lnTo>
                <a:lnTo>
                  <a:pt x="1702103" y="177850"/>
                </a:lnTo>
                <a:lnTo>
                  <a:pt x="1738270" y="177850"/>
                </a:lnTo>
                <a:lnTo>
                  <a:pt x="1738270" y="263575"/>
                </a:lnTo>
                <a:close/>
              </a:path>
              <a:path w="2464434" h="309245">
                <a:moveTo>
                  <a:pt x="1957792" y="177850"/>
                </a:moveTo>
                <a:lnTo>
                  <a:pt x="1782618" y="177850"/>
                </a:lnTo>
                <a:lnTo>
                  <a:pt x="1782618" y="161772"/>
                </a:lnTo>
                <a:lnTo>
                  <a:pt x="1913586" y="295"/>
                </a:lnTo>
                <a:lnTo>
                  <a:pt x="1928769" y="295"/>
                </a:lnTo>
                <a:lnTo>
                  <a:pt x="1928769" y="70846"/>
                </a:lnTo>
                <a:lnTo>
                  <a:pt x="1892603" y="70846"/>
                </a:lnTo>
                <a:lnTo>
                  <a:pt x="1832481" y="146151"/>
                </a:lnTo>
                <a:lnTo>
                  <a:pt x="1957792" y="146151"/>
                </a:lnTo>
                <a:lnTo>
                  <a:pt x="1957792" y="177850"/>
                </a:lnTo>
                <a:close/>
              </a:path>
              <a:path w="2464434" h="309245">
                <a:moveTo>
                  <a:pt x="1928769" y="146151"/>
                </a:moveTo>
                <a:lnTo>
                  <a:pt x="1892603" y="146151"/>
                </a:lnTo>
                <a:lnTo>
                  <a:pt x="1892603" y="70846"/>
                </a:lnTo>
                <a:lnTo>
                  <a:pt x="1928769" y="70846"/>
                </a:lnTo>
                <a:lnTo>
                  <a:pt x="1928769" y="146151"/>
                </a:lnTo>
                <a:close/>
              </a:path>
              <a:path w="2464434" h="309245">
                <a:moveTo>
                  <a:pt x="1928769" y="263575"/>
                </a:moveTo>
                <a:lnTo>
                  <a:pt x="1892603" y="263575"/>
                </a:lnTo>
                <a:lnTo>
                  <a:pt x="1892603" y="177850"/>
                </a:lnTo>
                <a:lnTo>
                  <a:pt x="1928769" y="177850"/>
                </a:lnTo>
                <a:lnTo>
                  <a:pt x="1928769" y="263575"/>
                </a:lnTo>
                <a:close/>
              </a:path>
              <a:path w="2464434" h="309245">
                <a:moveTo>
                  <a:pt x="2037859" y="266547"/>
                </a:moveTo>
                <a:lnTo>
                  <a:pt x="2004674" y="252564"/>
                </a:lnTo>
                <a:lnTo>
                  <a:pt x="2099924" y="39138"/>
                </a:lnTo>
                <a:lnTo>
                  <a:pt x="1987405" y="39138"/>
                </a:lnTo>
                <a:lnTo>
                  <a:pt x="1987405" y="3724"/>
                </a:lnTo>
                <a:lnTo>
                  <a:pt x="2155588" y="3724"/>
                </a:lnTo>
                <a:lnTo>
                  <a:pt x="2037859" y="266547"/>
                </a:lnTo>
                <a:close/>
              </a:path>
              <a:path w="2464434" h="309245">
                <a:moveTo>
                  <a:pt x="2228358" y="266547"/>
                </a:moveTo>
                <a:lnTo>
                  <a:pt x="2195173" y="252564"/>
                </a:lnTo>
                <a:lnTo>
                  <a:pt x="2290423" y="39138"/>
                </a:lnTo>
                <a:lnTo>
                  <a:pt x="2177905" y="39138"/>
                </a:lnTo>
                <a:lnTo>
                  <a:pt x="2177905" y="3724"/>
                </a:lnTo>
                <a:lnTo>
                  <a:pt x="2346087" y="3724"/>
                </a:lnTo>
                <a:lnTo>
                  <a:pt x="2228358" y="266547"/>
                </a:lnTo>
                <a:close/>
              </a:path>
              <a:path w="2464434" h="309245">
                <a:moveTo>
                  <a:pt x="2464102" y="263575"/>
                </a:moveTo>
                <a:lnTo>
                  <a:pt x="2426897" y="263575"/>
                </a:lnTo>
                <a:lnTo>
                  <a:pt x="2426897" y="3724"/>
                </a:lnTo>
                <a:lnTo>
                  <a:pt x="2464102" y="3724"/>
                </a:lnTo>
                <a:lnTo>
                  <a:pt x="2464102" y="26357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93566" y="6098445"/>
            <a:ext cx="2516668" cy="30866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38897" y="5641541"/>
            <a:ext cx="2913381" cy="2662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01152" y="3355502"/>
            <a:ext cx="3129508" cy="35093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86728" y="4273325"/>
            <a:ext cx="871219" cy="262890"/>
          </a:xfrm>
          <a:custGeom>
            <a:avLst/>
            <a:gdLst/>
            <a:ahLst/>
            <a:cxnLst/>
            <a:rect l="l" t="t" r="r" b="b"/>
            <a:pathLst>
              <a:path w="871219" h="262889">
                <a:moveTo>
                  <a:pt x="37207" y="259851"/>
                </a:moveTo>
                <a:lnTo>
                  <a:pt x="0" y="259851"/>
                </a:lnTo>
                <a:lnTo>
                  <a:pt x="0" y="0"/>
                </a:lnTo>
                <a:lnTo>
                  <a:pt x="34974" y="0"/>
                </a:lnTo>
                <a:lnTo>
                  <a:pt x="81647" y="57597"/>
                </a:lnTo>
                <a:lnTo>
                  <a:pt x="37207" y="57597"/>
                </a:lnTo>
                <a:lnTo>
                  <a:pt x="37207" y="259851"/>
                </a:lnTo>
                <a:close/>
              </a:path>
              <a:path w="871219" h="262889">
                <a:moveTo>
                  <a:pt x="165640" y="106708"/>
                </a:moveTo>
                <a:lnTo>
                  <a:pt x="121443" y="106708"/>
                </a:lnTo>
                <a:lnTo>
                  <a:pt x="207615" y="0"/>
                </a:lnTo>
                <a:lnTo>
                  <a:pt x="242143" y="0"/>
                </a:lnTo>
                <a:lnTo>
                  <a:pt x="242143" y="57597"/>
                </a:lnTo>
                <a:lnTo>
                  <a:pt x="204787" y="57597"/>
                </a:lnTo>
                <a:lnTo>
                  <a:pt x="165640" y="106708"/>
                </a:lnTo>
                <a:close/>
              </a:path>
              <a:path w="871219" h="262889">
                <a:moveTo>
                  <a:pt x="124718" y="158048"/>
                </a:moveTo>
                <a:lnTo>
                  <a:pt x="117871" y="158048"/>
                </a:lnTo>
                <a:lnTo>
                  <a:pt x="37207" y="57597"/>
                </a:lnTo>
                <a:lnTo>
                  <a:pt x="81647" y="57597"/>
                </a:lnTo>
                <a:lnTo>
                  <a:pt x="121443" y="106708"/>
                </a:lnTo>
                <a:lnTo>
                  <a:pt x="165640" y="106708"/>
                </a:lnTo>
                <a:lnTo>
                  <a:pt x="124718" y="158048"/>
                </a:lnTo>
                <a:close/>
              </a:path>
              <a:path w="871219" h="262889">
                <a:moveTo>
                  <a:pt x="242143" y="259851"/>
                </a:moveTo>
                <a:lnTo>
                  <a:pt x="204787" y="259851"/>
                </a:lnTo>
                <a:lnTo>
                  <a:pt x="204787" y="57597"/>
                </a:lnTo>
                <a:lnTo>
                  <a:pt x="242143" y="57597"/>
                </a:lnTo>
                <a:lnTo>
                  <a:pt x="242143" y="259851"/>
                </a:lnTo>
                <a:close/>
              </a:path>
              <a:path w="871219" h="262889">
                <a:moveTo>
                  <a:pt x="369353" y="262527"/>
                </a:moveTo>
                <a:lnTo>
                  <a:pt x="323514" y="250773"/>
                </a:lnTo>
                <a:lnTo>
                  <a:pt x="295487" y="219110"/>
                </a:lnTo>
                <a:lnTo>
                  <a:pt x="285116" y="173383"/>
                </a:lnTo>
                <a:lnTo>
                  <a:pt x="286502" y="154730"/>
                </a:lnTo>
                <a:lnTo>
                  <a:pt x="307292" y="109832"/>
                </a:lnTo>
                <a:lnTo>
                  <a:pt x="348075" y="86764"/>
                </a:lnTo>
                <a:lnTo>
                  <a:pt x="348431" y="86764"/>
                </a:lnTo>
                <a:lnTo>
                  <a:pt x="364740" y="85277"/>
                </a:lnTo>
                <a:lnTo>
                  <a:pt x="408076" y="98670"/>
                </a:lnTo>
                <a:lnTo>
                  <a:pt x="422939" y="114747"/>
                </a:lnTo>
                <a:lnTo>
                  <a:pt x="364740" y="114747"/>
                </a:lnTo>
                <a:lnTo>
                  <a:pt x="356061" y="115435"/>
                </a:lnTo>
                <a:lnTo>
                  <a:pt x="325262" y="139001"/>
                </a:lnTo>
                <a:lnTo>
                  <a:pt x="319793" y="157009"/>
                </a:lnTo>
                <a:lnTo>
                  <a:pt x="438242" y="157009"/>
                </a:lnTo>
                <a:lnTo>
                  <a:pt x="439302" y="172935"/>
                </a:lnTo>
                <a:lnTo>
                  <a:pt x="439302" y="177250"/>
                </a:lnTo>
                <a:lnTo>
                  <a:pt x="319049" y="177250"/>
                </a:lnTo>
                <a:lnTo>
                  <a:pt x="320519" y="188907"/>
                </a:lnTo>
                <a:lnTo>
                  <a:pt x="343559" y="222711"/>
                </a:lnTo>
                <a:lnTo>
                  <a:pt x="374562" y="230828"/>
                </a:lnTo>
                <a:lnTo>
                  <a:pt x="436326" y="230828"/>
                </a:lnTo>
                <a:lnTo>
                  <a:pt x="436326" y="243029"/>
                </a:lnTo>
                <a:lnTo>
                  <a:pt x="397370" y="260016"/>
                </a:lnTo>
                <a:lnTo>
                  <a:pt x="379362" y="262248"/>
                </a:lnTo>
                <a:lnTo>
                  <a:pt x="369353" y="262527"/>
                </a:lnTo>
                <a:close/>
              </a:path>
              <a:path w="871219" h="262889">
                <a:moveTo>
                  <a:pt x="438242" y="157009"/>
                </a:moveTo>
                <a:lnTo>
                  <a:pt x="405816" y="157009"/>
                </a:lnTo>
                <a:lnTo>
                  <a:pt x="404616" y="147410"/>
                </a:lnTo>
                <a:lnTo>
                  <a:pt x="402207" y="139001"/>
                </a:lnTo>
                <a:lnTo>
                  <a:pt x="364740" y="114747"/>
                </a:lnTo>
                <a:lnTo>
                  <a:pt x="422939" y="114747"/>
                </a:lnTo>
                <a:lnTo>
                  <a:pt x="427917" y="122010"/>
                </a:lnTo>
                <a:lnTo>
                  <a:pt x="434242" y="136958"/>
                </a:lnTo>
                <a:lnTo>
                  <a:pt x="438037" y="153933"/>
                </a:lnTo>
                <a:lnTo>
                  <a:pt x="438242" y="157009"/>
                </a:lnTo>
                <a:close/>
              </a:path>
              <a:path w="871219" h="262889">
                <a:moveTo>
                  <a:pt x="436326" y="230828"/>
                </a:moveTo>
                <a:lnTo>
                  <a:pt x="374562" y="230828"/>
                </a:lnTo>
                <a:lnTo>
                  <a:pt x="390980" y="229526"/>
                </a:lnTo>
                <a:lnTo>
                  <a:pt x="406746" y="225620"/>
                </a:lnTo>
                <a:lnTo>
                  <a:pt x="421861" y="219110"/>
                </a:lnTo>
                <a:lnTo>
                  <a:pt x="436326" y="209997"/>
                </a:lnTo>
                <a:lnTo>
                  <a:pt x="436326" y="230828"/>
                </a:lnTo>
                <a:close/>
              </a:path>
              <a:path w="871219" h="262889">
                <a:moveTo>
                  <a:pt x="465384" y="145551"/>
                </a:moveTo>
                <a:lnTo>
                  <a:pt x="465384" y="108641"/>
                </a:lnTo>
                <a:lnTo>
                  <a:pt x="476351" y="98421"/>
                </a:lnTo>
                <a:lnTo>
                  <a:pt x="489457" y="91119"/>
                </a:lnTo>
                <a:lnTo>
                  <a:pt x="504703" y="86737"/>
                </a:lnTo>
                <a:lnTo>
                  <a:pt x="522088" y="85277"/>
                </a:lnTo>
                <a:lnTo>
                  <a:pt x="535305" y="86188"/>
                </a:lnTo>
                <a:lnTo>
                  <a:pt x="570357" y="102936"/>
                </a:lnTo>
                <a:lnTo>
                  <a:pt x="579453" y="116976"/>
                </a:lnTo>
                <a:lnTo>
                  <a:pt x="519408" y="116976"/>
                </a:lnTo>
                <a:lnTo>
                  <a:pt x="505595" y="118762"/>
                </a:lnTo>
                <a:lnTo>
                  <a:pt x="491987" y="124120"/>
                </a:lnTo>
                <a:lnTo>
                  <a:pt x="478583" y="133049"/>
                </a:lnTo>
                <a:lnTo>
                  <a:pt x="465384" y="145551"/>
                </a:lnTo>
                <a:close/>
              </a:path>
              <a:path w="871219" h="262889">
                <a:moveTo>
                  <a:pt x="503930" y="262527"/>
                </a:moveTo>
                <a:lnTo>
                  <a:pt x="494920" y="261754"/>
                </a:lnTo>
                <a:lnTo>
                  <a:pt x="495235" y="261754"/>
                </a:lnTo>
                <a:lnTo>
                  <a:pt x="487560" y="259590"/>
                </a:lnTo>
                <a:lnTo>
                  <a:pt x="463003" y="229566"/>
                </a:lnTo>
                <a:lnTo>
                  <a:pt x="462259" y="221008"/>
                </a:lnTo>
                <a:lnTo>
                  <a:pt x="462985" y="213117"/>
                </a:lnTo>
                <a:lnTo>
                  <a:pt x="487931" y="180674"/>
                </a:lnTo>
                <a:lnTo>
                  <a:pt x="550216" y="157009"/>
                </a:lnTo>
                <a:lnTo>
                  <a:pt x="550117" y="147087"/>
                </a:lnTo>
                <a:lnTo>
                  <a:pt x="548290" y="134303"/>
                </a:lnTo>
                <a:lnTo>
                  <a:pt x="542514" y="124677"/>
                </a:lnTo>
                <a:lnTo>
                  <a:pt x="532887" y="118901"/>
                </a:lnTo>
                <a:lnTo>
                  <a:pt x="519408" y="116976"/>
                </a:lnTo>
                <a:lnTo>
                  <a:pt x="579453" y="116976"/>
                </a:lnTo>
                <a:lnTo>
                  <a:pt x="583553" y="175164"/>
                </a:lnTo>
                <a:lnTo>
                  <a:pt x="550216" y="175164"/>
                </a:lnTo>
                <a:lnTo>
                  <a:pt x="527594" y="183946"/>
                </a:lnTo>
                <a:lnTo>
                  <a:pt x="495894" y="208254"/>
                </a:lnTo>
                <a:lnTo>
                  <a:pt x="495894" y="222246"/>
                </a:lnTo>
                <a:lnTo>
                  <a:pt x="498126" y="227999"/>
                </a:lnTo>
                <a:lnTo>
                  <a:pt x="502591" y="232466"/>
                </a:lnTo>
                <a:lnTo>
                  <a:pt x="507155" y="236933"/>
                </a:lnTo>
                <a:lnTo>
                  <a:pt x="513059" y="239162"/>
                </a:lnTo>
                <a:lnTo>
                  <a:pt x="608705" y="239162"/>
                </a:lnTo>
                <a:lnTo>
                  <a:pt x="608705" y="245715"/>
                </a:lnTo>
                <a:lnTo>
                  <a:pt x="549919" y="245715"/>
                </a:lnTo>
                <a:lnTo>
                  <a:pt x="538952" y="253072"/>
                </a:lnTo>
                <a:lnTo>
                  <a:pt x="527632" y="258325"/>
                </a:lnTo>
                <a:lnTo>
                  <a:pt x="515958" y="261477"/>
                </a:lnTo>
                <a:lnTo>
                  <a:pt x="503930" y="262527"/>
                </a:lnTo>
                <a:close/>
              </a:path>
              <a:path w="871219" h="262889">
                <a:moveTo>
                  <a:pt x="608705" y="239162"/>
                </a:moveTo>
                <a:lnTo>
                  <a:pt x="520302" y="239162"/>
                </a:lnTo>
                <a:lnTo>
                  <a:pt x="528255" y="238335"/>
                </a:lnTo>
                <a:lnTo>
                  <a:pt x="535891" y="235854"/>
                </a:lnTo>
                <a:lnTo>
                  <a:pt x="543212" y="231716"/>
                </a:lnTo>
                <a:lnTo>
                  <a:pt x="550216" y="225923"/>
                </a:lnTo>
                <a:lnTo>
                  <a:pt x="550216" y="175164"/>
                </a:lnTo>
                <a:lnTo>
                  <a:pt x="583553" y="175164"/>
                </a:lnTo>
                <a:lnTo>
                  <a:pt x="583553" y="235390"/>
                </a:lnTo>
                <a:lnTo>
                  <a:pt x="583796" y="235854"/>
                </a:lnTo>
                <a:lnTo>
                  <a:pt x="585481" y="238335"/>
                </a:lnTo>
                <a:lnTo>
                  <a:pt x="608705" y="238335"/>
                </a:lnTo>
                <a:lnTo>
                  <a:pt x="608705" y="239162"/>
                </a:lnTo>
                <a:close/>
              </a:path>
              <a:path w="871219" h="262889">
                <a:moveTo>
                  <a:pt x="608705" y="238335"/>
                </a:moveTo>
                <a:lnTo>
                  <a:pt x="593752" y="238335"/>
                </a:lnTo>
                <a:lnTo>
                  <a:pt x="599974" y="235390"/>
                </a:lnTo>
                <a:lnTo>
                  <a:pt x="608705" y="229342"/>
                </a:lnTo>
                <a:lnTo>
                  <a:pt x="608705" y="238335"/>
                </a:lnTo>
                <a:close/>
              </a:path>
              <a:path w="871219" h="262889">
                <a:moveTo>
                  <a:pt x="580577" y="262822"/>
                </a:moveTo>
                <a:lnTo>
                  <a:pt x="575517" y="262822"/>
                </a:lnTo>
                <a:lnTo>
                  <a:pt x="565768" y="261754"/>
                </a:lnTo>
                <a:lnTo>
                  <a:pt x="558253" y="258548"/>
                </a:lnTo>
                <a:lnTo>
                  <a:pt x="552969" y="253202"/>
                </a:lnTo>
                <a:lnTo>
                  <a:pt x="549919" y="245715"/>
                </a:lnTo>
                <a:lnTo>
                  <a:pt x="608705" y="245715"/>
                </a:lnTo>
                <a:lnTo>
                  <a:pt x="608705" y="250030"/>
                </a:lnTo>
                <a:lnTo>
                  <a:pt x="600967" y="254993"/>
                </a:lnTo>
                <a:lnTo>
                  <a:pt x="594837" y="258325"/>
                </a:lnTo>
                <a:lnTo>
                  <a:pt x="585438" y="261936"/>
                </a:lnTo>
                <a:lnTo>
                  <a:pt x="580577" y="262822"/>
                </a:lnTo>
                <a:close/>
              </a:path>
              <a:path w="871219" h="262889">
                <a:moveTo>
                  <a:pt x="771244" y="110423"/>
                </a:moveTo>
                <a:lnTo>
                  <a:pt x="672478" y="110423"/>
                </a:lnTo>
                <a:lnTo>
                  <a:pt x="684180" y="99421"/>
                </a:lnTo>
                <a:lnTo>
                  <a:pt x="696663" y="91563"/>
                </a:lnTo>
                <a:lnTo>
                  <a:pt x="709927" y="86848"/>
                </a:lnTo>
                <a:lnTo>
                  <a:pt x="723972" y="85277"/>
                </a:lnTo>
                <a:lnTo>
                  <a:pt x="731860" y="85798"/>
                </a:lnTo>
                <a:lnTo>
                  <a:pt x="765905" y="103469"/>
                </a:lnTo>
                <a:lnTo>
                  <a:pt x="771244" y="110423"/>
                </a:lnTo>
                <a:close/>
              </a:path>
              <a:path w="871219" h="262889">
                <a:moveTo>
                  <a:pt x="672478" y="259851"/>
                </a:moveTo>
                <a:lnTo>
                  <a:pt x="637801" y="259851"/>
                </a:lnTo>
                <a:lnTo>
                  <a:pt x="637801" y="88696"/>
                </a:lnTo>
                <a:lnTo>
                  <a:pt x="672478" y="88696"/>
                </a:lnTo>
                <a:lnTo>
                  <a:pt x="672478" y="110423"/>
                </a:lnTo>
                <a:lnTo>
                  <a:pt x="771244" y="110423"/>
                </a:lnTo>
                <a:lnTo>
                  <a:pt x="773072" y="113556"/>
                </a:lnTo>
                <a:lnTo>
                  <a:pt x="713257" y="113556"/>
                </a:lnTo>
                <a:lnTo>
                  <a:pt x="701667" y="115062"/>
                </a:lnTo>
                <a:lnTo>
                  <a:pt x="691007" y="119581"/>
                </a:lnTo>
                <a:lnTo>
                  <a:pt x="681278" y="127114"/>
                </a:lnTo>
                <a:lnTo>
                  <a:pt x="672478" y="137664"/>
                </a:lnTo>
                <a:lnTo>
                  <a:pt x="672478" y="259851"/>
                </a:lnTo>
                <a:close/>
              </a:path>
              <a:path w="871219" h="262889">
                <a:moveTo>
                  <a:pt x="781866" y="259851"/>
                </a:moveTo>
                <a:lnTo>
                  <a:pt x="747933" y="259851"/>
                </a:lnTo>
                <a:lnTo>
                  <a:pt x="747915" y="161924"/>
                </a:lnTo>
                <a:lnTo>
                  <a:pt x="747431" y="150202"/>
                </a:lnTo>
                <a:lnTo>
                  <a:pt x="729293" y="116380"/>
                </a:lnTo>
                <a:lnTo>
                  <a:pt x="713257" y="113556"/>
                </a:lnTo>
                <a:lnTo>
                  <a:pt x="773072" y="113556"/>
                </a:lnTo>
                <a:lnTo>
                  <a:pt x="781866" y="161924"/>
                </a:lnTo>
                <a:lnTo>
                  <a:pt x="781866" y="259851"/>
                </a:lnTo>
                <a:close/>
              </a:path>
              <a:path w="871219" h="262889">
                <a:moveTo>
                  <a:pt x="851471" y="262822"/>
                </a:moveTo>
                <a:lnTo>
                  <a:pt x="839069" y="262822"/>
                </a:lnTo>
                <a:lnTo>
                  <a:pt x="833808" y="260641"/>
                </a:lnTo>
                <a:lnTo>
                  <a:pt x="824878" y="251916"/>
                </a:lnTo>
                <a:lnTo>
                  <a:pt x="822645" y="246658"/>
                </a:lnTo>
                <a:lnTo>
                  <a:pt x="822645" y="234152"/>
                </a:lnTo>
                <a:lnTo>
                  <a:pt x="824778" y="228742"/>
                </a:lnTo>
                <a:lnTo>
                  <a:pt x="829045" y="224284"/>
                </a:lnTo>
                <a:lnTo>
                  <a:pt x="833411" y="219817"/>
                </a:lnTo>
                <a:lnTo>
                  <a:pt x="838768" y="217588"/>
                </a:lnTo>
                <a:lnTo>
                  <a:pt x="851471" y="217588"/>
                </a:lnTo>
                <a:lnTo>
                  <a:pt x="856872" y="219817"/>
                </a:lnTo>
                <a:lnTo>
                  <a:pt x="865806" y="228742"/>
                </a:lnTo>
                <a:lnTo>
                  <a:pt x="868035" y="234152"/>
                </a:lnTo>
                <a:lnTo>
                  <a:pt x="868035" y="246658"/>
                </a:lnTo>
                <a:lnTo>
                  <a:pt x="865806" y="251916"/>
                </a:lnTo>
                <a:lnTo>
                  <a:pt x="856872" y="260641"/>
                </a:lnTo>
                <a:lnTo>
                  <a:pt x="851471" y="262822"/>
                </a:lnTo>
                <a:close/>
              </a:path>
              <a:path w="871219" h="262889">
                <a:moveTo>
                  <a:pt x="854443" y="130673"/>
                </a:moveTo>
                <a:lnTo>
                  <a:pt x="842041" y="130673"/>
                </a:lnTo>
                <a:lnTo>
                  <a:pt x="836784" y="128482"/>
                </a:lnTo>
                <a:lnTo>
                  <a:pt x="832319" y="124120"/>
                </a:lnTo>
                <a:lnTo>
                  <a:pt x="827954" y="119757"/>
                </a:lnTo>
                <a:lnTo>
                  <a:pt x="825771" y="114442"/>
                </a:lnTo>
                <a:lnTo>
                  <a:pt x="825771" y="101841"/>
                </a:lnTo>
                <a:lnTo>
                  <a:pt x="827904" y="96440"/>
                </a:lnTo>
                <a:lnTo>
                  <a:pt x="832170" y="91973"/>
                </a:lnTo>
                <a:lnTo>
                  <a:pt x="836536" y="87506"/>
                </a:lnTo>
                <a:lnTo>
                  <a:pt x="841841" y="85277"/>
                </a:lnTo>
                <a:lnTo>
                  <a:pt x="854443" y="85277"/>
                </a:lnTo>
                <a:lnTo>
                  <a:pt x="859853" y="87506"/>
                </a:lnTo>
                <a:lnTo>
                  <a:pt x="868778" y="96440"/>
                </a:lnTo>
                <a:lnTo>
                  <a:pt x="871016" y="101841"/>
                </a:lnTo>
                <a:lnTo>
                  <a:pt x="871016" y="114442"/>
                </a:lnTo>
                <a:lnTo>
                  <a:pt x="868778" y="119757"/>
                </a:lnTo>
                <a:lnTo>
                  <a:pt x="859853" y="128482"/>
                </a:lnTo>
                <a:lnTo>
                  <a:pt x="854443" y="13067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3095" y="4726800"/>
            <a:ext cx="2518096" cy="30866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4375" y="5641494"/>
            <a:ext cx="2913381" cy="26625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29044" y="6098397"/>
            <a:ext cx="2343107" cy="3086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7380" y="7411219"/>
            <a:ext cx="11440085" cy="3504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51678" y="7868418"/>
            <a:ext cx="9119264" cy="3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3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7714901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425" y="3117173"/>
            <a:ext cx="3325970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749" y="3802972"/>
            <a:ext cx="732083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4488770"/>
            <a:ext cx="6830973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9371" y="5174569"/>
            <a:ext cx="5169573" cy="2662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021" y="5860073"/>
            <a:ext cx="3519216" cy="3507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758154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70021" y="6546167"/>
            <a:ext cx="7493931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058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72852"/>
            <a:ext cx="4401656" cy="34751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117173"/>
            <a:ext cx="3845857" cy="2662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9044" y="3806401"/>
            <a:ext cx="4401655" cy="3475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2588" y="4491752"/>
            <a:ext cx="8501826" cy="3475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7138" y="5174274"/>
            <a:ext cx="5376623" cy="2665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6574" y="5863349"/>
            <a:ext cx="5608204" cy="34750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758154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○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2822" y="6549596"/>
            <a:ext cx="9232849" cy="26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418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5784455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117173"/>
            <a:ext cx="4748168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6741" y="3120602"/>
            <a:ext cx="2879678" cy="2632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986754"/>
            <a:ext cx="10401935" cy="581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600"/>
              </a:spcBef>
            </a:pPr>
            <a:endParaRPr sz="30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24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sklearn.ensemble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4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RandomForestRegressor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forest_reg</a:t>
            </a:r>
            <a:r>
              <a:rPr sz="24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RandomForestRegressor(random_state=42)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forest_reg.fit(housing_prepared,</a:t>
            </a:r>
            <a:r>
              <a:rPr sz="2400" spc="-1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housing_labels)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housing_predictions</a:t>
            </a:r>
            <a:r>
              <a:rPr sz="24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forest_reg.predict(housing_prepared)</a:t>
            </a:r>
            <a:endParaRPr sz="2400">
              <a:latin typeface="Consolas"/>
              <a:cs typeface="Consolas"/>
            </a:endParaRPr>
          </a:p>
          <a:p>
            <a:pPr marL="13970" marR="1845310">
              <a:lnSpc>
                <a:spcPct val="151000"/>
              </a:lnSpc>
              <a:spcBef>
                <a:spcPts val="5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forest_mse</a:t>
            </a:r>
            <a:r>
              <a:rPr sz="24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mean_squared_error(housing_labels, housing_predictions)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forest_rmse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np.sqrt(forest_mse)</a:t>
            </a:r>
            <a:endParaRPr sz="2400">
              <a:latin typeface="Consolas"/>
              <a:cs typeface="Consolas"/>
            </a:endParaRPr>
          </a:p>
          <a:p>
            <a:pPr marL="2567305">
              <a:lnSpc>
                <a:spcPct val="100000"/>
              </a:lnSpc>
              <a:spcBef>
                <a:spcPts val="1420"/>
              </a:spcBef>
            </a:pPr>
            <a:r>
              <a:rPr sz="3600" dirty="0">
                <a:solidFill>
                  <a:srgbClr val="606060"/>
                </a:solidFill>
                <a:latin typeface="Consolas"/>
                <a:cs typeface="Consolas"/>
              </a:rPr>
              <a:t>Output</a:t>
            </a:r>
            <a:r>
              <a:rPr sz="36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600" dirty="0">
                <a:solidFill>
                  <a:srgbClr val="606060"/>
                </a:solidFill>
                <a:latin typeface="Consolas"/>
                <a:cs typeface="Consolas"/>
              </a:rPr>
              <a:t>-</a:t>
            </a:r>
            <a:r>
              <a:rPr sz="36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600" spc="-10" dirty="0">
                <a:solidFill>
                  <a:srgbClr val="606060"/>
                </a:solidFill>
                <a:latin typeface="Consolas"/>
                <a:cs typeface="Consolas"/>
              </a:rPr>
              <a:t>21941.911027380233</a:t>
            </a:r>
            <a:endParaRPr sz="36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05911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8785529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41546" y="3117173"/>
            <a:ext cx="1494790" cy="266700"/>
          </a:xfrm>
          <a:custGeom>
            <a:avLst/>
            <a:gdLst/>
            <a:ahLst/>
            <a:cxnLst/>
            <a:rect l="l" t="t" r="r" b="b"/>
            <a:pathLst>
              <a:path w="1494789" h="266700">
                <a:moveTo>
                  <a:pt x="154185" y="263280"/>
                </a:moveTo>
                <a:lnTo>
                  <a:pt x="0" y="263280"/>
                </a:lnTo>
                <a:lnTo>
                  <a:pt x="0" y="3428"/>
                </a:lnTo>
                <a:lnTo>
                  <a:pt x="37207" y="3428"/>
                </a:lnTo>
                <a:lnTo>
                  <a:pt x="37207" y="229352"/>
                </a:lnTo>
                <a:lnTo>
                  <a:pt x="154185" y="229352"/>
                </a:lnTo>
                <a:lnTo>
                  <a:pt x="154185" y="263280"/>
                </a:lnTo>
                <a:close/>
              </a:path>
              <a:path w="1494789" h="266700">
                <a:moveTo>
                  <a:pt x="257918" y="265956"/>
                </a:moveTo>
                <a:lnTo>
                  <a:pt x="212080" y="254202"/>
                </a:lnTo>
                <a:lnTo>
                  <a:pt x="184052" y="222539"/>
                </a:lnTo>
                <a:lnTo>
                  <a:pt x="173682" y="176812"/>
                </a:lnTo>
                <a:lnTo>
                  <a:pt x="175068" y="158159"/>
                </a:lnTo>
                <a:lnTo>
                  <a:pt x="195857" y="113261"/>
                </a:lnTo>
                <a:lnTo>
                  <a:pt x="236640" y="90193"/>
                </a:lnTo>
                <a:lnTo>
                  <a:pt x="236996" y="90193"/>
                </a:lnTo>
                <a:lnTo>
                  <a:pt x="253305" y="88706"/>
                </a:lnTo>
                <a:lnTo>
                  <a:pt x="296641" y="102099"/>
                </a:lnTo>
                <a:lnTo>
                  <a:pt x="311504" y="118176"/>
                </a:lnTo>
                <a:lnTo>
                  <a:pt x="253305" y="118176"/>
                </a:lnTo>
                <a:lnTo>
                  <a:pt x="244626" y="118864"/>
                </a:lnTo>
                <a:lnTo>
                  <a:pt x="213828" y="142430"/>
                </a:lnTo>
                <a:lnTo>
                  <a:pt x="208358" y="160438"/>
                </a:lnTo>
                <a:lnTo>
                  <a:pt x="326807" y="160438"/>
                </a:lnTo>
                <a:lnTo>
                  <a:pt x="327867" y="176364"/>
                </a:lnTo>
                <a:lnTo>
                  <a:pt x="327867" y="180679"/>
                </a:lnTo>
                <a:lnTo>
                  <a:pt x="207615" y="180679"/>
                </a:lnTo>
                <a:lnTo>
                  <a:pt x="209084" y="192336"/>
                </a:lnTo>
                <a:lnTo>
                  <a:pt x="232125" y="226140"/>
                </a:lnTo>
                <a:lnTo>
                  <a:pt x="263127" y="234257"/>
                </a:lnTo>
                <a:lnTo>
                  <a:pt x="324891" y="234257"/>
                </a:lnTo>
                <a:lnTo>
                  <a:pt x="324891" y="246458"/>
                </a:lnTo>
                <a:lnTo>
                  <a:pt x="285935" y="263445"/>
                </a:lnTo>
                <a:lnTo>
                  <a:pt x="267927" y="265677"/>
                </a:lnTo>
                <a:lnTo>
                  <a:pt x="257918" y="265956"/>
                </a:lnTo>
                <a:close/>
              </a:path>
              <a:path w="1494789" h="266700">
                <a:moveTo>
                  <a:pt x="326807" y="160438"/>
                </a:moveTo>
                <a:lnTo>
                  <a:pt x="294381" y="160438"/>
                </a:lnTo>
                <a:lnTo>
                  <a:pt x="293181" y="150839"/>
                </a:lnTo>
                <a:lnTo>
                  <a:pt x="290772" y="142430"/>
                </a:lnTo>
                <a:lnTo>
                  <a:pt x="253305" y="118176"/>
                </a:lnTo>
                <a:lnTo>
                  <a:pt x="311504" y="118176"/>
                </a:lnTo>
                <a:lnTo>
                  <a:pt x="316482" y="125439"/>
                </a:lnTo>
                <a:lnTo>
                  <a:pt x="322807" y="140387"/>
                </a:lnTo>
                <a:lnTo>
                  <a:pt x="326602" y="157362"/>
                </a:lnTo>
                <a:lnTo>
                  <a:pt x="326807" y="160438"/>
                </a:lnTo>
                <a:close/>
              </a:path>
              <a:path w="1494789" h="266700">
                <a:moveTo>
                  <a:pt x="324891" y="234257"/>
                </a:moveTo>
                <a:lnTo>
                  <a:pt x="263127" y="234257"/>
                </a:lnTo>
                <a:lnTo>
                  <a:pt x="279545" y="232955"/>
                </a:lnTo>
                <a:lnTo>
                  <a:pt x="295311" y="229049"/>
                </a:lnTo>
                <a:lnTo>
                  <a:pt x="310427" y="222539"/>
                </a:lnTo>
                <a:lnTo>
                  <a:pt x="324891" y="213426"/>
                </a:lnTo>
                <a:lnTo>
                  <a:pt x="324891" y="234257"/>
                </a:lnTo>
                <a:close/>
              </a:path>
              <a:path w="1494789" h="266700">
                <a:moveTo>
                  <a:pt x="458279" y="122634"/>
                </a:moveTo>
                <a:lnTo>
                  <a:pt x="340555" y="122634"/>
                </a:lnTo>
                <a:lnTo>
                  <a:pt x="340555" y="119214"/>
                </a:lnTo>
                <a:lnTo>
                  <a:pt x="404253" y="56702"/>
                </a:lnTo>
                <a:lnTo>
                  <a:pt x="404253" y="92125"/>
                </a:lnTo>
                <a:lnTo>
                  <a:pt x="458279" y="92125"/>
                </a:lnTo>
                <a:lnTo>
                  <a:pt x="458279" y="122634"/>
                </a:lnTo>
                <a:close/>
              </a:path>
              <a:path w="1494789" h="266700">
                <a:moveTo>
                  <a:pt x="424494" y="266251"/>
                </a:moveTo>
                <a:lnTo>
                  <a:pt x="385798" y="252716"/>
                </a:lnTo>
                <a:lnTo>
                  <a:pt x="370450" y="209216"/>
                </a:lnTo>
                <a:lnTo>
                  <a:pt x="370320" y="122634"/>
                </a:lnTo>
                <a:lnTo>
                  <a:pt x="404253" y="122634"/>
                </a:lnTo>
                <a:lnTo>
                  <a:pt x="404253" y="206577"/>
                </a:lnTo>
                <a:lnTo>
                  <a:pt x="405769" y="219404"/>
                </a:lnTo>
                <a:lnTo>
                  <a:pt x="410318" y="228566"/>
                </a:lnTo>
                <a:lnTo>
                  <a:pt x="417899" y="234063"/>
                </a:lnTo>
                <a:lnTo>
                  <a:pt x="428513" y="235895"/>
                </a:lnTo>
                <a:lnTo>
                  <a:pt x="467061" y="235895"/>
                </a:lnTo>
                <a:lnTo>
                  <a:pt x="467061" y="255240"/>
                </a:lnTo>
                <a:lnTo>
                  <a:pt x="457088" y="260059"/>
                </a:lnTo>
                <a:lnTo>
                  <a:pt x="446670" y="263500"/>
                </a:lnTo>
                <a:lnTo>
                  <a:pt x="435806" y="265564"/>
                </a:lnTo>
                <a:lnTo>
                  <a:pt x="424494" y="266251"/>
                </a:lnTo>
                <a:close/>
              </a:path>
              <a:path w="1494789" h="266700">
                <a:moveTo>
                  <a:pt x="467061" y="235895"/>
                </a:moveTo>
                <a:lnTo>
                  <a:pt x="428513" y="235895"/>
                </a:lnTo>
                <a:lnTo>
                  <a:pt x="437786" y="235133"/>
                </a:lnTo>
                <a:lnTo>
                  <a:pt x="447301" y="232845"/>
                </a:lnTo>
                <a:lnTo>
                  <a:pt x="457060" y="229032"/>
                </a:lnTo>
                <a:lnTo>
                  <a:pt x="467061" y="223694"/>
                </a:lnTo>
                <a:lnTo>
                  <a:pt x="467061" y="235895"/>
                </a:lnTo>
                <a:close/>
              </a:path>
              <a:path w="1494789" h="266700">
                <a:moveTo>
                  <a:pt x="486035" y="94506"/>
                </a:moveTo>
                <a:lnTo>
                  <a:pt x="486035" y="87220"/>
                </a:lnTo>
                <a:lnTo>
                  <a:pt x="491588" y="81762"/>
                </a:lnTo>
                <a:lnTo>
                  <a:pt x="495464" y="76399"/>
                </a:lnTo>
                <a:lnTo>
                  <a:pt x="497645" y="71142"/>
                </a:lnTo>
                <a:lnTo>
                  <a:pt x="499922" y="65789"/>
                </a:lnTo>
                <a:lnTo>
                  <a:pt x="501265" y="58445"/>
                </a:lnTo>
                <a:lnTo>
                  <a:pt x="501665" y="49120"/>
                </a:lnTo>
                <a:lnTo>
                  <a:pt x="493069" y="45248"/>
                </a:lnTo>
                <a:lnTo>
                  <a:pt x="486929" y="39889"/>
                </a:lnTo>
                <a:lnTo>
                  <a:pt x="483244" y="33042"/>
                </a:lnTo>
                <a:lnTo>
                  <a:pt x="482015" y="24707"/>
                </a:lnTo>
                <a:lnTo>
                  <a:pt x="482015" y="17964"/>
                </a:lnTo>
                <a:lnTo>
                  <a:pt x="484244" y="12153"/>
                </a:lnTo>
                <a:lnTo>
                  <a:pt x="488711" y="7296"/>
                </a:lnTo>
                <a:lnTo>
                  <a:pt x="493274" y="2438"/>
                </a:lnTo>
                <a:lnTo>
                  <a:pt x="498636" y="0"/>
                </a:lnTo>
                <a:lnTo>
                  <a:pt x="512428" y="0"/>
                </a:lnTo>
                <a:lnTo>
                  <a:pt x="530678" y="35718"/>
                </a:lnTo>
                <a:lnTo>
                  <a:pt x="529977" y="45248"/>
                </a:lnTo>
                <a:lnTo>
                  <a:pt x="512262" y="79580"/>
                </a:lnTo>
                <a:lnTo>
                  <a:pt x="495893" y="90667"/>
                </a:lnTo>
                <a:lnTo>
                  <a:pt x="486035" y="94506"/>
                </a:lnTo>
                <a:close/>
              </a:path>
              <a:path w="1494789" h="266700">
                <a:moveTo>
                  <a:pt x="678510" y="237086"/>
                </a:moveTo>
                <a:lnTo>
                  <a:pt x="628204" y="237086"/>
                </a:lnTo>
                <a:lnTo>
                  <a:pt x="634300" y="235352"/>
                </a:lnTo>
                <a:lnTo>
                  <a:pt x="644425" y="228409"/>
                </a:lnTo>
                <a:lnTo>
                  <a:pt x="646959" y="224237"/>
                </a:lnTo>
                <a:lnTo>
                  <a:pt x="646959" y="214416"/>
                </a:lnTo>
                <a:lnTo>
                  <a:pt x="605806" y="183983"/>
                </a:lnTo>
                <a:lnTo>
                  <a:pt x="593676" y="175879"/>
                </a:lnTo>
                <a:lnTo>
                  <a:pt x="568482" y="141141"/>
                </a:lnTo>
                <a:lnTo>
                  <a:pt x="568410" y="140866"/>
                </a:lnTo>
                <a:lnTo>
                  <a:pt x="567778" y="133349"/>
                </a:lnTo>
                <a:lnTo>
                  <a:pt x="568618" y="125120"/>
                </a:lnTo>
                <a:lnTo>
                  <a:pt x="568735" y="123973"/>
                </a:lnTo>
                <a:lnTo>
                  <a:pt x="600628" y="91829"/>
                </a:lnTo>
                <a:lnTo>
                  <a:pt x="622547" y="88706"/>
                </a:lnTo>
                <a:lnTo>
                  <a:pt x="633726" y="89486"/>
                </a:lnTo>
                <a:lnTo>
                  <a:pt x="634705" y="89486"/>
                </a:lnTo>
                <a:lnTo>
                  <a:pt x="648033" y="92241"/>
                </a:lnTo>
                <a:lnTo>
                  <a:pt x="661029" y="96658"/>
                </a:lnTo>
                <a:lnTo>
                  <a:pt x="674191" y="102841"/>
                </a:lnTo>
                <a:lnTo>
                  <a:pt x="674191" y="118176"/>
                </a:lnTo>
                <a:lnTo>
                  <a:pt x="618232" y="118176"/>
                </a:lnTo>
                <a:lnTo>
                  <a:pt x="612926" y="119557"/>
                </a:lnTo>
                <a:lnTo>
                  <a:pt x="608859" y="122338"/>
                </a:lnTo>
                <a:lnTo>
                  <a:pt x="604887" y="125120"/>
                </a:lnTo>
                <a:lnTo>
                  <a:pt x="602906" y="128787"/>
                </a:lnTo>
                <a:lnTo>
                  <a:pt x="602906" y="137321"/>
                </a:lnTo>
                <a:lnTo>
                  <a:pt x="627604" y="157762"/>
                </a:lnTo>
                <a:lnTo>
                  <a:pt x="639663" y="164610"/>
                </a:lnTo>
                <a:lnTo>
                  <a:pt x="658415" y="177056"/>
                </a:lnTo>
                <a:lnTo>
                  <a:pt x="671810" y="190135"/>
                </a:lnTo>
                <a:lnTo>
                  <a:pt x="679846" y="203845"/>
                </a:lnTo>
                <a:lnTo>
                  <a:pt x="682525" y="218188"/>
                </a:lnTo>
                <a:lnTo>
                  <a:pt x="681576" y="227467"/>
                </a:lnTo>
                <a:lnTo>
                  <a:pt x="681449" y="228409"/>
                </a:lnTo>
                <a:lnTo>
                  <a:pt x="678510" y="237086"/>
                </a:lnTo>
                <a:close/>
              </a:path>
              <a:path w="1494789" h="266700">
                <a:moveTo>
                  <a:pt x="674191" y="136331"/>
                </a:moveTo>
                <a:lnTo>
                  <a:pt x="659771" y="128387"/>
                </a:lnTo>
                <a:lnTo>
                  <a:pt x="646729" y="122713"/>
                </a:lnTo>
                <a:lnTo>
                  <a:pt x="635064" y="119310"/>
                </a:lnTo>
                <a:lnTo>
                  <a:pt x="624775" y="118176"/>
                </a:lnTo>
                <a:lnTo>
                  <a:pt x="674191" y="118176"/>
                </a:lnTo>
                <a:lnTo>
                  <a:pt x="674191" y="136331"/>
                </a:lnTo>
                <a:close/>
              </a:path>
              <a:path w="1494789" h="266700">
                <a:moveTo>
                  <a:pt x="623737" y="266251"/>
                </a:moveTo>
                <a:lnTo>
                  <a:pt x="583068" y="258334"/>
                </a:lnTo>
                <a:lnTo>
                  <a:pt x="566587" y="250926"/>
                </a:lnTo>
                <a:lnTo>
                  <a:pt x="566587" y="214416"/>
                </a:lnTo>
                <a:lnTo>
                  <a:pt x="573777" y="219281"/>
                </a:lnTo>
                <a:lnTo>
                  <a:pt x="581060" y="223615"/>
                </a:lnTo>
                <a:lnTo>
                  <a:pt x="621061" y="237086"/>
                </a:lnTo>
                <a:lnTo>
                  <a:pt x="678510" y="237086"/>
                </a:lnTo>
                <a:lnTo>
                  <a:pt x="678396" y="237420"/>
                </a:lnTo>
                <a:lnTo>
                  <a:pt x="647256" y="262906"/>
                </a:lnTo>
                <a:lnTo>
                  <a:pt x="636092" y="265415"/>
                </a:lnTo>
                <a:lnTo>
                  <a:pt x="623737" y="266251"/>
                </a:lnTo>
                <a:close/>
              </a:path>
              <a:path w="1494789" h="266700">
                <a:moveTo>
                  <a:pt x="921136" y="122634"/>
                </a:moveTo>
                <a:lnTo>
                  <a:pt x="803407" y="122634"/>
                </a:lnTo>
                <a:lnTo>
                  <a:pt x="803407" y="119214"/>
                </a:lnTo>
                <a:lnTo>
                  <a:pt x="867110" y="56702"/>
                </a:lnTo>
                <a:lnTo>
                  <a:pt x="867110" y="92125"/>
                </a:lnTo>
                <a:lnTo>
                  <a:pt x="921136" y="92125"/>
                </a:lnTo>
                <a:lnTo>
                  <a:pt x="921136" y="122634"/>
                </a:lnTo>
                <a:close/>
              </a:path>
              <a:path w="1494789" h="266700">
                <a:moveTo>
                  <a:pt x="887351" y="266251"/>
                </a:moveTo>
                <a:lnTo>
                  <a:pt x="848651" y="252716"/>
                </a:lnTo>
                <a:lnTo>
                  <a:pt x="833303" y="209216"/>
                </a:lnTo>
                <a:lnTo>
                  <a:pt x="833172" y="122634"/>
                </a:lnTo>
                <a:lnTo>
                  <a:pt x="867110" y="122634"/>
                </a:lnTo>
                <a:lnTo>
                  <a:pt x="867110" y="206577"/>
                </a:lnTo>
                <a:lnTo>
                  <a:pt x="868626" y="219404"/>
                </a:lnTo>
                <a:lnTo>
                  <a:pt x="873175" y="228566"/>
                </a:lnTo>
                <a:lnTo>
                  <a:pt x="880756" y="234063"/>
                </a:lnTo>
                <a:lnTo>
                  <a:pt x="891370" y="235895"/>
                </a:lnTo>
                <a:lnTo>
                  <a:pt x="929918" y="235895"/>
                </a:lnTo>
                <a:lnTo>
                  <a:pt x="929918" y="255240"/>
                </a:lnTo>
                <a:lnTo>
                  <a:pt x="919943" y="260059"/>
                </a:lnTo>
                <a:lnTo>
                  <a:pt x="909524" y="263500"/>
                </a:lnTo>
                <a:lnTo>
                  <a:pt x="898659" y="265564"/>
                </a:lnTo>
                <a:lnTo>
                  <a:pt x="887351" y="266251"/>
                </a:lnTo>
                <a:close/>
              </a:path>
              <a:path w="1494789" h="266700">
                <a:moveTo>
                  <a:pt x="929918" y="235895"/>
                </a:moveTo>
                <a:lnTo>
                  <a:pt x="891370" y="235895"/>
                </a:lnTo>
                <a:lnTo>
                  <a:pt x="900643" y="235133"/>
                </a:lnTo>
                <a:lnTo>
                  <a:pt x="910158" y="232845"/>
                </a:lnTo>
                <a:lnTo>
                  <a:pt x="919916" y="229032"/>
                </a:lnTo>
                <a:lnTo>
                  <a:pt x="929918" y="223694"/>
                </a:lnTo>
                <a:lnTo>
                  <a:pt x="929918" y="235895"/>
                </a:lnTo>
                <a:close/>
              </a:path>
              <a:path w="1494789" h="266700">
                <a:moveTo>
                  <a:pt x="1007405" y="131416"/>
                </a:moveTo>
                <a:lnTo>
                  <a:pt x="990563" y="131416"/>
                </a:lnTo>
                <a:lnTo>
                  <a:pt x="992497" y="128444"/>
                </a:lnTo>
                <a:lnTo>
                  <a:pt x="1004775" y="111060"/>
                </a:lnTo>
                <a:lnTo>
                  <a:pt x="1017052" y="98641"/>
                </a:lnTo>
                <a:lnTo>
                  <a:pt x="1029329" y="91190"/>
                </a:lnTo>
                <a:lnTo>
                  <a:pt x="1041608" y="88706"/>
                </a:lnTo>
                <a:lnTo>
                  <a:pt x="1051243" y="89915"/>
                </a:lnTo>
                <a:lnTo>
                  <a:pt x="1061103" y="93542"/>
                </a:lnTo>
                <a:lnTo>
                  <a:pt x="1071188" y="99587"/>
                </a:lnTo>
                <a:lnTo>
                  <a:pt x="1081498" y="108051"/>
                </a:lnTo>
                <a:lnTo>
                  <a:pt x="1073640" y="121148"/>
                </a:lnTo>
                <a:lnTo>
                  <a:pt x="1030892" y="121148"/>
                </a:lnTo>
                <a:lnTo>
                  <a:pt x="1022975" y="122125"/>
                </a:lnTo>
                <a:lnTo>
                  <a:pt x="1015598" y="125055"/>
                </a:lnTo>
                <a:lnTo>
                  <a:pt x="1008763" y="129940"/>
                </a:lnTo>
                <a:lnTo>
                  <a:pt x="1007405" y="131416"/>
                </a:lnTo>
                <a:close/>
              </a:path>
              <a:path w="1494789" h="266700">
                <a:moveTo>
                  <a:pt x="990563" y="263280"/>
                </a:moveTo>
                <a:lnTo>
                  <a:pt x="956483" y="263280"/>
                </a:lnTo>
                <a:lnTo>
                  <a:pt x="956483" y="92125"/>
                </a:lnTo>
                <a:lnTo>
                  <a:pt x="990563" y="92125"/>
                </a:lnTo>
                <a:lnTo>
                  <a:pt x="990563" y="131416"/>
                </a:lnTo>
                <a:lnTo>
                  <a:pt x="1007405" y="131416"/>
                </a:lnTo>
                <a:lnTo>
                  <a:pt x="990563" y="173830"/>
                </a:lnTo>
                <a:lnTo>
                  <a:pt x="990563" y="263280"/>
                </a:lnTo>
                <a:close/>
              </a:path>
              <a:path w="1494789" h="266700">
                <a:moveTo>
                  <a:pt x="1063639" y="137816"/>
                </a:moveTo>
                <a:lnTo>
                  <a:pt x="1055003" y="130523"/>
                </a:lnTo>
                <a:lnTo>
                  <a:pt x="1046669" y="125314"/>
                </a:lnTo>
                <a:lnTo>
                  <a:pt x="1038467" y="122125"/>
                </a:lnTo>
                <a:lnTo>
                  <a:pt x="1038154" y="122125"/>
                </a:lnTo>
                <a:lnTo>
                  <a:pt x="1030892" y="121148"/>
                </a:lnTo>
                <a:lnTo>
                  <a:pt x="1073640" y="121148"/>
                </a:lnTo>
                <a:lnTo>
                  <a:pt x="1063639" y="137816"/>
                </a:lnTo>
                <a:close/>
              </a:path>
              <a:path w="1494789" h="266700">
                <a:moveTo>
                  <a:pt x="1094557" y="148980"/>
                </a:moveTo>
                <a:lnTo>
                  <a:pt x="1094557" y="112070"/>
                </a:lnTo>
                <a:lnTo>
                  <a:pt x="1105521" y="101850"/>
                </a:lnTo>
                <a:lnTo>
                  <a:pt x="1118625" y="94548"/>
                </a:lnTo>
                <a:lnTo>
                  <a:pt x="1133871" y="90166"/>
                </a:lnTo>
                <a:lnTo>
                  <a:pt x="1151259" y="88706"/>
                </a:lnTo>
                <a:lnTo>
                  <a:pt x="1164477" y="89617"/>
                </a:lnTo>
                <a:lnTo>
                  <a:pt x="1199532" y="106365"/>
                </a:lnTo>
                <a:lnTo>
                  <a:pt x="1208626" y="120405"/>
                </a:lnTo>
                <a:lnTo>
                  <a:pt x="1148583" y="120405"/>
                </a:lnTo>
                <a:lnTo>
                  <a:pt x="1134769" y="122191"/>
                </a:lnTo>
                <a:lnTo>
                  <a:pt x="1121159" y="127549"/>
                </a:lnTo>
                <a:lnTo>
                  <a:pt x="1107755" y="136478"/>
                </a:lnTo>
                <a:lnTo>
                  <a:pt x="1094557" y="148980"/>
                </a:lnTo>
                <a:close/>
              </a:path>
              <a:path w="1494789" h="266700">
                <a:moveTo>
                  <a:pt x="1133105" y="265956"/>
                </a:moveTo>
                <a:lnTo>
                  <a:pt x="1124094" y="265183"/>
                </a:lnTo>
                <a:lnTo>
                  <a:pt x="1124409" y="265183"/>
                </a:lnTo>
                <a:lnTo>
                  <a:pt x="1116732" y="263019"/>
                </a:lnTo>
                <a:lnTo>
                  <a:pt x="1092176" y="232995"/>
                </a:lnTo>
                <a:lnTo>
                  <a:pt x="1091540" y="225675"/>
                </a:lnTo>
                <a:lnTo>
                  <a:pt x="1091433" y="224437"/>
                </a:lnTo>
                <a:lnTo>
                  <a:pt x="1109455" y="189500"/>
                </a:lnTo>
                <a:lnTo>
                  <a:pt x="1179386" y="160438"/>
                </a:lnTo>
                <a:lnTo>
                  <a:pt x="1179287" y="150516"/>
                </a:lnTo>
                <a:lnTo>
                  <a:pt x="1177461" y="137732"/>
                </a:lnTo>
                <a:lnTo>
                  <a:pt x="1171686" y="128106"/>
                </a:lnTo>
                <a:lnTo>
                  <a:pt x="1162059" y="122330"/>
                </a:lnTo>
                <a:lnTo>
                  <a:pt x="1148583" y="120405"/>
                </a:lnTo>
                <a:lnTo>
                  <a:pt x="1208626" y="120405"/>
                </a:lnTo>
                <a:lnTo>
                  <a:pt x="1212724" y="178593"/>
                </a:lnTo>
                <a:lnTo>
                  <a:pt x="1179386" y="178593"/>
                </a:lnTo>
                <a:lnTo>
                  <a:pt x="1156765" y="187375"/>
                </a:lnTo>
                <a:lnTo>
                  <a:pt x="1125066" y="211683"/>
                </a:lnTo>
                <a:lnTo>
                  <a:pt x="1125066" y="225675"/>
                </a:lnTo>
                <a:lnTo>
                  <a:pt x="1127294" y="231428"/>
                </a:lnTo>
                <a:lnTo>
                  <a:pt x="1131762" y="235895"/>
                </a:lnTo>
                <a:lnTo>
                  <a:pt x="1136324" y="240362"/>
                </a:lnTo>
                <a:lnTo>
                  <a:pt x="1142230" y="242591"/>
                </a:lnTo>
                <a:lnTo>
                  <a:pt x="1237879" y="242591"/>
                </a:lnTo>
                <a:lnTo>
                  <a:pt x="1237879" y="249144"/>
                </a:lnTo>
                <a:lnTo>
                  <a:pt x="1179091" y="249144"/>
                </a:lnTo>
                <a:lnTo>
                  <a:pt x="1168122" y="256501"/>
                </a:lnTo>
                <a:lnTo>
                  <a:pt x="1156802" y="261754"/>
                </a:lnTo>
                <a:lnTo>
                  <a:pt x="1145129" y="264906"/>
                </a:lnTo>
                <a:lnTo>
                  <a:pt x="1133105" y="265956"/>
                </a:lnTo>
                <a:close/>
              </a:path>
              <a:path w="1494789" h="266700">
                <a:moveTo>
                  <a:pt x="1237879" y="242591"/>
                </a:moveTo>
                <a:lnTo>
                  <a:pt x="1149469" y="242591"/>
                </a:lnTo>
                <a:lnTo>
                  <a:pt x="1157425" y="241764"/>
                </a:lnTo>
                <a:lnTo>
                  <a:pt x="1165063" y="239283"/>
                </a:lnTo>
                <a:lnTo>
                  <a:pt x="1172384" y="235145"/>
                </a:lnTo>
                <a:lnTo>
                  <a:pt x="1179386" y="229352"/>
                </a:lnTo>
                <a:lnTo>
                  <a:pt x="1179386" y="178593"/>
                </a:lnTo>
                <a:lnTo>
                  <a:pt x="1212724" y="178593"/>
                </a:lnTo>
                <a:lnTo>
                  <a:pt x="1212724" y="238819"/>
                </a:lnTo>
                <a:lnTo>
                  <a:pt x="1212967" y="239283"/>
                </a:lnTo>
                <a:lnTo>
                  <a:pt x="1214648" y="241764"/>
                </a:lnTo>
                <a:lnTo>
                  <a:pt x="1237879" y="241764"/>
                </a:lnTo>
                <a:lnTo>
                  <a:pt x="1237879" y="242591"/>
                </a:lnTo>
                <a:close/>
              </a:path>
              <a:path w="1494789" h="266700">
                <a:moveTo>
                  <a:pt x="1237879" y="241764"/>
                </a:moveTo>
                <a:lnTo>
                  <a:pt x="1222922" y="241764"/>
                </a:lnTo>
                <a:lnTo>
                  <a:pt x="1229145" y="238819"/>
                </a:lnTo>
                <a:lnTo>
                  <a:pt x="1237879" y="232771"/>
                </a:lnTo>
                <a:lnTo>
                  <a:pt x="1237879" y="241764"/>
                </a:lnTo>
                <a:close/>
              </a:path>
              <a:path w="1494789" h="266700">
                <a:moveTo>
                  <a:pt x="1209743" y="266251"/>
                </a:moveTo>
                <a:lnTo>
                  <a:pt x="1204685" y="266251"/>
                </a:lnTo>
                <a:lnTo>
                  <a:pt x="1194937" y="265183"/>
                </a:lnTo>
                <a:lnTo>
                  <a:pt x="1187423" y="261977"/>
                </a:lnTo>
                <a:lnTo>
                  <a:pt x="1182142" y="256631"/>
                </a:lnTo>
                <a:lnTo>
                  <a:pt x="1179091" y="249144"/>
                </a:lnTo>
                <a:lnTo>
                  <a:pt x="1237879" y="249144"/>
                </a:lnTo>
                <a:lnTo>
                  <a:pt x="1237879" y="253459"/>
                </a:lnTo>
                <a:lnTo>
                  <a:pt x="1230136" y="258422"/>
                </a:lnTo>
                <a:lnTo>
                  <a:pt x="1224007" y="261754"/>
                </a:lnTo>
                <a:lnTo>
                  <a:pt x="1214610" y="265365"/>
                </a:lnTo>
                <a:lnTo>
                  <a:pt x="1209743" y="266251"/>
                </a:lnTo>
                <a:close/>
              </a:path>
              <a:path w="1494789" h="266700">
                <a:moveTo>
                  <a:pt x="1290829" y="60131"/>
                </a:moveTo>
                <a:lnTo>
                  <a:pt x="1280018" y="60131"/>
                </a:lnTo>
                <a:lnTo>
                  <a:pt x="1275408" y="58150"/>
                </a:lnTo>
                <a:lnTo>
                  <a:pt x="1271436" y="54178"/>
                </a:lnTo>
                <a:lnTo>
                  <a:pt x="1267464" y="50110"/>
                </a:lnTo>
                <a:lnTo>
                  <a:pt x="1265483" y="45396"/>
                </a:lnTo>
                <a:lnTo>
                  <a:pt x="1265610" y="34480"/>
                </a:lnTo>
                <a:lnTo>
                  <a:pt x="1267464" y="30165"/>
                </a:lnTo>
                <a:lnTo>
                  <a:pt x="1275624" y="22031"/>
                </a:lnTo>
                <a:lnTo>
                  <a:pt x="1280018" y="20097"/>
                </a:lnTo>
                <a:lnTo>
                  <a:pt x="1290829" y="20097"/>
                </a:lnTo>
                <a:lnTo>
                  <a:pt x="1295591" y="22031"/>
                </a:lnTo>
                <a:lnTo>
                  <a:pt x="1303535" y="29765"/>
                </a:lnTo>
                <a:lnTo>
                  <a:pt x="1305516" y="34480"/>
                </a:lnTo>
                <a:lnTo>
                  <a:pt x="1305516" y="45396"/>
                </a:lnTo>
                <a:lnTo>
                  <a:pt x="1303575" y="50110"/>
                </a:lnTo>
                <a:lnTo>
                  <a:pt x="1299563" y="54178"/>
                </a:lnTo>
                <a:lnTo>
                  <a:pt x="1295591" y="58150"/>
                </a:lnTo>
                <a:lnTo>
                  <a:pt x="1290829" y="60131"/>
                </a:lnTo>
                <a:close/>
              </a:path>
              <a:path w="1494789" h="266700">
                <a:moveTo>
                  <a:pt x="1302392" y="263280"/>
                </a:moveTo>
                <a:lnTo>
                  <a:pt x="1268464" y="263280"/>
                </a:lnTo>
                <a:lnTo>
                  <a:pt x="1268464" y="92125"/>
                </a:lnTo>
                <a:lnTo>
                  <a:pt x="1302392" y="92125"/>
                </a:lnTo>
                <a:lnTo>
                  <a:pt x="1302392" y="263280"/>
                </a:lnTo>
                <a:close/>
              </a:path>
              <a:path w="1494789" h="266700">
                <a:moveTo>
                  <a:pt x="1483945" y="113852"/>
                </a:moveTo>
                <a:lnTo>
                  <a:pt x="1385174" y="113852"/>
                </a:lnTo>
                <a:lnTo>
                  <a:pt x="1396879" y="102850"/>
                </a:lnTo>
                <a:lnTo>
                  <a:pt x="1409364" y="94992"/>
                </a:lnTo>
                <a:lnTo>
                  <a:pt x="1422629" y="90277"/>
                </a:lnTo>
                <a:lnTo>
                  <a:pt x="1436675" y="88706"/>
                </a:lnTo>
                <a:lnTo>
                  <a:pt x="1444562" y="89227"/>
                </a:lnTo>
                <a:lnTo>
                  <a:pt x="1478604" y="106898"/>
                </a:lnTo>
                <a:lnTo>
                  <a:pt x="1483945" y="113852"/>
                </a:lnTo>
                <a:close/>
              </a:path>
              <a:path w="1494789" h="266700">
                <a:moveTo>
                  <a:pt x="1385174" y="263280"/>
                </a:moveTo>
                <a:lnTo>
                  <a:pt x="1350503" y="263280"/>
                </a:lnTo>
                <a:lnTo>
                  <a:pt x="1350503" y="92125"/>
                </a:lnTo>
                <a:lnTo>
                  <a:pt x="1385174" y="92125"/>
                </a:lnTo>
                <a:lnTo>
                  <a:pt x="1385174" y="113852"/>
                </a:lnTo>
                <a:lnTo>
                  <a:pt x="1483945" y="113852"/>
                </a:lnTo>
                <a:lnTo>
                  <a:pt x="1485774" y="116985"/>
                </a:lnTo>
                <a:lnTo>
                  <a:pt x="1425960" y="116985"/>
                </a:lnTo>
                <a:lnTo>
                  <a:pt x="1414367" y="118491"/>
                </a:lnTo>
                <a:lnTo>
                  <a:pt x="1403706" y="123010"/>
                </a:lnTo>
                <a:lnTo>
                  <a:pt x="1393975" y="130543"/>
                </a:lnTo>
                <a:lnTo>
                  <a:pt x="1385174" y="141093"/>
                </a:lnTo>
                <a:lnTo>
                  <a:pt x="1385174" y="263280"/>
                </a:lnTo>
                <a:close/>
              </a:path>
              <a:path w="1494789" h="266700">
                <a:moveTo>
                  <a:pt x="1494568" y="263280"/>
                </a:moveTo>
                <a:lnTo>
                  <a:pt x="1460631" y="263280"/>
                </a:lnTo>
                <a:lnTo>
                  <a:pt x="1460612" y="165353"/>
                </a:lnTo>
                <a:lnTo>
                  <a:pt x="1460129" y="153631"/>
                </a:lnTo>
                <a:lnTo>
                  <a:pt x="1441991" y="119809"/>
                </a:lnTo>
                <a:lnTo>
                  <a:pt x="1425960" y="116985"/>
                </a:lnTo>
                <a:lnTo>
                  <a:pt x="1485774" y="116985"/>
                </a:lnTo>
                <a:lnTo>
                  <a:pt x="1494568" y="165353"/>
                </a:lnTo>
                <a:lnTo>
                  <a:pt x="1494568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4200" y="3120602"/>
            <a:ext cx="2879678" cy="2632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3143" y="3120602"/>
            <a:ext cx="3241913" cy="3470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2986754"/>
            <a:ext cx="10904220" cy="3423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600"/>
              </a:spcBef>
            </a:pPr>
            <a:endParaRPr sz="30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sklearn.model_selection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cross_val_score</a:t>
            </a:r>
            <a:endParaRPr sz="2400">
              <a:latin typeface="Consolas"/>
              <a:cs typeface="Consolas"/>
            </a:endParaRPr>
          </a:p>
          <a:p>
            <a:pPr marL="13970" marR="5080">
              <a:lnSpc>
                <a:spcPct val="151000"/>
              </a:lnSpc>
              <a:spcBef>
                <a:spcPts val="5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forest_scores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cross_val_score(forest_reg,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housing_prepared,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housing_labes,</a:t>
            </a:r>
            <a:r>
              <a:rPr sz="2400" spc="-2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scoring="neg_mean_squared_error",</a:t>
            </a:r>
            <a:r>
              <a:rPr sz="2400" spc="-2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cv=10)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forest_rmse_scores</a:t>
            </a:r>
            <a:r>
              <a:rPr sz="24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np.sqrt(-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forest_scores)</a:t>
            </a:r>
            <a:endParaRPr sz="2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279511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8785529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2986754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1546" y="3117173"/>
            <a:ext cx="1494790" cy="266700"/>
          </a:xfrm>
          <a:custGeom>
            <a:avLst/>
            <a:gdLst/>
            <a:ahLst/>
            <a:cxnLst/>
            <a:rect l="l" t="t" r="r" b="b"/>
            <a:pathLst>
              <a:path w="1494789" h="266700">
                <a:moveTo>
                  <a:pt x="154185" y="263280"/>
                </a:moveTo>
                <a:lnTo>
                  <a:pt x="0" y="263280"/>
                </a:lnTo>
                <a:lnTo>
                  <a:pt x="0" y="3428"/>
                </a:lnTo>
                <a:lnTo>
                  <a:pt x="37207" y="3428"/>
                </a:lnTo>
                <a:lnTo>
                  <a:pt x="37207" y="229352"/>
                </a:lnTo>
                <a:lnTo>
                  <a:pt x="154185" y="229352"/>
                </a:lnTo>
                <a:lnTo>
                  <a:pt x="154185" y="263280"/>
                </a:lnTo>
                <a:close/>
              </a:path>
              <a:path w="1494789" h="266700">
                <a:moveTo>
                  <a:pt x="257918" y="265956"/>
                </a:moveTo>
                <a:lnTo>
                  <a:pt x="212080" y="254202"/>
                </a:lnTo>
                <a:lnTo>
                  <a:pt x="184052" y="222539"/>
                </a:lnTo>
                <a:lnTo>
                  <a:pt x="173682" y="176812"/>
                </a:lnTo>
                <a:lnTo>
                  <a:pt x="175068" y="158159"/>
                </a:lnTo>
                <a:lnTo>
                  <a:pt x="195857" y="113261"/>
                </a:lnTo>
                <a:lnTo>
                  <a:pt x="236640" y="90193"/>
                </a:lnTo>
                <a:lnTo>
                  <a:pt x="236996" y="90193"/>
                </a:lnTo>
                <a:lnTo>
                  <a:pt x="253305" y="88706"/>
                </a:lnTo>
                <a:lnTo>
                  <a:pt x="296641" y="102099"/>
                </a:lnTo>
                <a:lnTo>
                  <a:pt x="311504" y="118176"/>
                </a:lnTo>
                <a:lnTo>
                  <a:pt x="253305" y="118176"/>
                </a:lnTo>
                <a:lnTo>
                  <a:pt x="244626" y="118864"/>
                </a:lnTo>
                <a:lnTo>
                  <a:pt x="213828" y="142430"/>
                </a:lnTo>
                <a:lnTo>
                  <a:pt x="208358" y="160438"/>
                </a:lnTo>
                <a:lnTo>
                  <a:pt x="326807" y="160438"/>
                </a:lnTo>
                <a:lnTo>
                  <a:pt x="327867" y="176364"/>
                </a:lnTo>
                <a:lnTo>
                  <a:pt x="327867" y="180679"/>
                </a:lnTo>
                <a:lnTo>
                  <a:pt x="207615" y="180679"/>
                </a:lnTo>
                <a:lnTo>
                  <a:pt x="209084" y="192336"/>
                </a:lnTo>
                <a:lnTo>
                  <a:pt x="232125" y="226140"/>
                </a:lnTo>
                <a:lnTo>
                  <a:pt x="263127" y="234257"/>
                </a:lnTo>
                <a:lnTo>
                  <a:pt x="324891" y="234257"/>
                </a:lnTo>
                <a:lnTo>
                  <a:pt x="324891" y="246458"/>
                </a:lnTo>
                <a:lnTo>
                  <a:pt x="285935" y="263445"/>
                </a:lnTo>
                <a:lnTo>
                  <a:pt x="267927" y="265677"/>
                </a:lnTo>
                <a:lnTo>
                  <a:pt x="257918" y="265956"/>
                </a:lnTo>
                <a:close/>
              </a:path>
              <a:path w="1494789" h="266700">
                <a:moveTo>
                  <a:pt x="326807" y="160438"/>
                </a:moveTo>
                <a:lnTo>
                  <a:pt x="294381" y="160438"/>
                </a:lnTo>
                <a:lnTo>
                  <a:pt x="293181" y="150839"/>
                </a:lnTo>
                <a:lnTo>
                  <a:pt x="290772" y="142430"/>
                </a:lnTo>
                <a:lnTo>
                  <a:pt x="253305" y="118176"/>
                </a:lnTo>
                <a:lnTo>
                  <a:pt x="311504" y="118176"/>
                </a:lnTo>
                <a:lnTo>
                  <a:pt x="316482" y="125439"/>
                </a:lnTo>
                <a:lnTo>
                  <a:pt x="322807" y="140387"/>
                </a:lnTo>
                <a:lnTo>
                  <a:pt x="326602" y="157362"/>
                </a:lnTo>
                <a:lnTo>
                  <a:pt x="326807" y="160438"/>
                </a:lnTo>
                <a:close/>
              </a:path>
              <a:path w="1494789" h="266700">
                <a:moveTo>
                  <a:pt x="324891" y="234257"/>
                </a:moveTo>
                <a:lnTo>
                  <a:pt x="263127" y="234257"/>
                </a:lnTo>
                <a:lnTo>
                  <a:pt x="279545" y="232955"/>
                </a:lnTo>
                <a:lnTo>
                  <a:pt x="295311" y="229049"/>
                </a:lnTo>
                <a:lnTo>
                  <a:pt x="310427" y="222539"/>
                </a:lnTo>
                <a:lnTo>
                  <a:pt x="324891" y="213426"/>
                </a:lnTo>
                <a:lnTo>
                  <a:pt x="324891" y="234257"/>
                </a:lnTo>
                <a:close/>
              </a:path>
              <a:path w="1494789" h="266700">
                <a:moveTo>
                  <a:pt x="458279" y="122634"/>
                </a:moveTo>
                <a:lnTo>
                  <a:pt x="340555" y="122634"/>
                </a:lnTo>
                <a:lnTo>
                  <a:pt x="340555" y="119214"/>
                </a:lnTo>
                <a:lnTo>
                  <a:pt x="404253" y="56702"/>
                </a:lnTo>
                <a:lnTo>
                  <a:pt x="404253" y="92125"/>
                </a:lnTo>
                <a:lnTo>
                  <a:pt x="458279" y="92125"/>
                </a:lnTo>
                <a:lnTo>
                  <a:pt x="458279" y="122634"/>
                </a:lnTo>
                <a:close/>
              </a:path>
              <a:path w="1494789" h="266700">
                <a:moveTo>
                  <a:pt x="424494" y="266251"/>
                </a:moveTo>
                <a:lnTo>
                  <a:pt x="385798" y="252716"/>
                </a:lnTo>
                <a:lnTo>
                  <a:pt x="370450" y="209216"/>
                </a:lnTo>
                <a:lnTo>
                  <a:pt x="370320" y="122634"/>
                </a:lnTo>
                <a:lnTo>
                  <a:pt x="404253" y="122634"/>
                </a:lnTo>
                <a:lnTo>
                  <a:pt x="404253" y="206577"/>
                </a:lnTo>
                <a:lnTo>
                  <a:pt x="405769" y="219404"/>
                </a:lnTo>
                <a:lnTo>
                  <a:pt x="410318" y="228566"/>
                </a:lnTo>
                <a:lnTo>
                  <a:pt x="417899" y="234063"/>
                </a:lnTo>
                <a:lnTo>
                  <a:pt x="428513" y="235895"/>
                </a:lnTo>
                <a:lnTo>
                  <a:pt x="467061" y="235895"/>
                </a:lnTo>
                <a:lnTo>
                  <a:pt x="467061" y="255240"/>
                </a:lnTo>
                <a:lnTo>
                  <a:pt x="457088" y="260059"/>
                </a:lnTo>
                <a:lnTo>
                  <a:pt x="446670" y="263500"/>
                </a:lnTo>
                <a:lnTo>
                  <a:pt x="435806" y="265564"/>
                </a:lnTo>
                <a:lnTo>
                  <a:pt x="424494" y="266251"/>
                </a:lnTo>
                <a:close/>
              </a:path>
              <a:path w="1494789" h="266700">
                <a:moveTo>
                  <a:pt x="467061" y="235895"/>
                </a:moveTo>
                <a:lnTo>
                  <a:pt x="428513" y="235895"/>
                </a:lnTo>
                <a:lnTo>
                  <a:pt x="437786" y="235133"/>
                </a:lnTo>
                <a:lnTo>
                  <a:pt x="447301" y="232845"/>
                </a:lnTo>
                <a:lnTo>
                  <a:pt x="457060" y="229032"/>
                </a:lnTo>
                <a:lnTo>
                  <a:pt x="467061" y="223694"/>
                </a:lnTo>
                <a:lnTo>
                  <a:pt x="467061" y="235895"/>
                </a:lnTo>
                <a:close/>
              </a:path>
              <a:path w="1494789" h="266700">
                <a:moveTo>
                  <a:pt x="486035" y="94506"/>
                </a:moveTo>
                <a:lnTo>
                  <a:pt x="486035" y="87220"/>
                </a:lnTo>
                <a:lnTo>
                  <a:pt x="491588" y="81762"/>
                </a:lnTo>
                <a:lnTo>
                  <a:pt x="495464" y="76399"/>
                </a:lnTo>
                <a:lnTo>
                  <a:pt x="497645" y="71142"/>
                </a:lnTo>
                <a:lnTo>
                  <a:pt x="499922" y="65789"/>
                </a:lnTo>
                <a:lnTo>
                  <a:pt x="501265" y="58445"/>
                </a:lnTo>
                <a:lnTo>
                  <a:pt x="501665" y="49120"/>
                </a:lnTo>
                <a:lnTo>
                  <a:pt x="493069" y="45248"/>
                </a:lnTo>
                <a:lnTo>
                  <a:pt x="486929" y="39889"/>
                </a:lnTo>
                <a:lnTo>
                  <a:pt x="483244" y="33042"/>
                </a:lnTo>
                <a:lnTo>
                  <a:pt x="482015" y="24707"/>
                </a:lnTo>
                <a:lnTo>
                  <a:pt x="482015" y="17964"/>
                </a:lnTo>
                <a:lnTo>
                  <a:pt x="484244" y="12153"/>
                </a:lnTo>
                <a:lnTo>
                  <a:pt x="488711" y="7296"/>
                </a:lnTo>
                <a:lnTo>
                  <a:pt x="493274" y="2438"/>
                </a:lnTo>
                <a:lnTo>
                  <a:pt x="498636" y="0"/>
                </a:lnTo>
                <a:lnTo>
                  <a:pt x="512428" y="0"/>
                </a:lnTo>
                <a:lnTo>
                  <a:pt x="530678" y="35718"/>
                </a:lnTo>
                <a:lnTo>
                  <a:pt x="529977" y="45248"/>
                </a:lnTo>
                <a:lnTo>
                  <a:pt x="512262" y="79580"/>
                </a:lnTo>
                <a:lnTo>
                  <a:pt x="495893" y="90667"/>
                </a:lnTo>
                <a:lnTo>
                  <a:pt x="486035" y="94506"/>
                </a:lnTo>
                <a:close/>
              </a:path>
              <a:path w="1494789" h="266700">
                <a:moveTo>
                  <a:pt x="678510" y="237086"/>
                </a:moveTo>
                <a:lnTo>
                  <a:pt x="628204" y="237086"/>
                </a:lnTo>
                <a:lnTo>
                  <a:pt x="634300" y="235352"/>
                </a:lnTo>
                <a:lnTo>
                  <a:pt x="644425" y="228409"/>
                </a:lnTo>
                <a:lnTo>
                  <a:pt x="646959" y="224237"/>
                </a:lnTo>
                <a:lnTo>
                  <a:pt x="646959" y="214416"/>
                </a:lnTo>
                <a:lnTo>
                  <a:pt x="605806" y="183983"/>
                </a:lnTo>
                <a:lnTo>
                  <a:pt x="593676" y="175879"/>
                </a:lnTo>
                <a:lnTo>
                  <a:pt x="568482" y="141141"/>
                </a:lnTo>
                <a:lnTo>
                  <a:pt x="568410" y="140866"/>
                </a:lnTo>
                <a:lnTo>
                  <a:pt x="567778" y="133349"/>
                </a:lnTo>
                <a:lnTo>
                  <a:pt x="568618" y="125120"/>
                </a:lnTo>
                <a:lnTo>
                  <a:pt x="568735" y="123973"/>
                </a:lnTo>
                <a:lnTo>
                  <a:pt x="600628" y="91829"/>
                </a:lnTo>
                <a:lnTo>
                  <a:pt x="622547" y="88706"/>
                </a:lnTo>
                <a:lnTo>
                  <a:pt x="633726" y="89486"/>
                </a:lnTo>
                <a:lnTo>
                  <a:pt x="634705" y="89486"/>
                </a:lnTo>
                <a:lnTo>
                  <a:pt x="648033" y="92241"/>
                </a:lnTo>
                <a:lnTo>
                  <a:pt x="661029" y="96658"/>
                </a:lnTo>
                <a:lnTo>
                  <a:pt x="674191" y="102841"/>
                </a:lnTo>
                <a:lnTo>
                  <a:pt x="674191" y="118176"/>
                </a:lnTo>
                <a:lnTo>
                  <a:pt x="618232" y="118176"/>
                </a:lnTo>
                <a:lnTo>
                  <a:pt x="612926" y="119557"/>
                </a:lnTo>
                <a:lnTo>
                  <a:pt x="608859" y="122338"/>
                </a:lnTo>
                <a:lnTo>
                  <a:pt x="604887" y="125120"/>
                </a:lnTo>
                <a:lnTo>
                  <a:pt x="602906" y="128787"/>
                </a:lnTo>
                <a:lnTo>
                  <a:pt x="602906" y="137321"/>
                </a:lnTo>
                <a:lnTo>
                  <a:pt x="627604" y="157762"/>
                </a:lnTo>
                <a:lnTo>
                  <a:pt x="639663" y="164610"/>
                </a:lnTo>
                <a:lnTo>
                  <a:pt x="658415" y="177056"/>
                </a:lnTo>
                <a:lnTo>
                  <a:pt x="671810" y="190135"/>
                </a:lnTo>
                <a:lnTo>
                  <a:pt x="679846" y="203845"/>
                </a:lnTo>
                <a:lnTo>
                  <a:pt x="682525" y="218188"/>
                </a:lnTo>
                <a:lnTo>
                  <a:pt x="681576" y="227467"/>
                </a:lnTo>
                <a:lnTo>
                  <a:pt x="681449" y="228409"/>
                </a:lnTo>
                <a:lnTo>
                  <a:pt x="678510" y="237086"/>
                </a:lnTo>
                <a:close/>
              </a:path>
              <a:path w="1494789" h="266700">
                <a:moveTo>
                  <a:pt x="674191" y="136331"/>
                </a:moveTo>
                <a:lnTo>
                  <a:pt x="659771" y="128387"/>
                </a:lnTo>
                <a:lnTo>
                  <a:pt x="646729" y="122713"/>
                </a:lnTo>
                <a:lnTo>
                  <a:pt x="635064" y="119310"/>
                </a:lnTo>
                <a:lnTo>
                  <a:pt x="624775" y="118176"/>
                </a:lnTo>
                <a:lnTo>
                  <a:pt x="674191" y="118176"/>
                </a:lnTo>
                <a:lnTo>
                  <a:pt x="674191" y="136331"/>
                </a:lnTo>
                <a:close/>
              </a:path>
              <a:path w="1494789" h="266700">
                <a:moveTo>
                  <a:pt x="623737" y="266251"/>
                </a:moveTo>
                <a:lnTo>
                  <a:pt x="583068" y="258334"/>
                </a:lnTo>
                <a:lnTo>
                  <a:pt x="566587" y="250926"/>
                </a:lnTo>
                <a:lnTo>
                  <a:pt x="566587" y="214416"/>
                </a:lnTo>
                <a:lnTo>
                  <a:pt x="573777" y="219281"/>
                </a:lnTo>
                <a:lnTo>
                  <a:pt x="581060" y="223615"/>
                </a:lnTo>
                <a:lnTo>
                  <a:pt x="621061" y="237086"/>
                </a:lnTo>
                <a:lnTo>
                  <a:pt x="678510" y="237086"/>
                </a:lnTo>
                <a:lnTo>
                  <a:pt x="678396" y="237420"/>
                </a:lnTo>
                <a:lnTo>
                  <a:pt x="647256" y="262906"/>
                </a:lnTo>
                <a:lnTo>
                  <a:pt x="636092" y="265415"/>
                </a:lnTo>
                <a:lnTo>
                  <a:pt x="623737" y="266251"/>
                </a:lnTo>
                <a:close/>
              </a:path>
              <a:path w="1494789" h="266700">
                <a:moveTo>
                  <a:pt x="921136" y="122634"/>
                </a:moveTo>
                <a:lnTo>
                  <a:pt x="803407" y="122634"/>
                </a:lnTo>
                <a:lnTo>
                  <a:pt x="803407" y="119214"/>
                </a:lnTo>
                <a:lnTo>
                  <a:pt x="867110" y="56702"/>
                </a:lnTo>
                <a:lnTo>
                  <a:pt x="867110" y="92125"/>
                </a:lnTo>
                <a:lnTo>
                  <a:pt x="921136" y="92125"/>
                </a:lnTo>
                <a:lnTo>
                  <a:pt x="921136" y="122634"/>
                </a:lnTo>
                <a:close/>
              </a:path>
              <a:path w="1494789" h="266700">
                <a:moveTo>
                  <a:pt x="887351" y="266251"/>
                </a:moveTo>
                <a:lnTo>
                  <a:pt x="848651" y="252716"/>
                </a:lnTo>
                <a:lnTo>
                  <a:pt x="833303" y="209216"/>
                </a:lnTo>
                <a:lnTo>
                  <a:pt x="833172" y="122634"/>
                </a:lnTo>
                <a:lnTo>
                  <a:pt x="867110" y="122634"/>
                </a:lnTo>
                <a:lnTo>
                  <a:pt x="867110" y="206577"/>
                </a:lnTo>
                <a:lnTo>
                  <a:pt x="868626" y="219404"/>
                </a:lnTo>
                <a:lnTo>
                  <a:pt x="873175" y="228566"/>
                </a:lnTo>
                <a:lnTo>
                  <a:pt x="880756" y="234063"/>
                </a:lnTo>
                <a:lnTo>
                  <a:pt x="891370" y="235895"/>
                </a:lnTo>
                <a:lnTo>
                  <a:pt x="929918" y="235895"/>
                </a:lnTo>
                <a:lnTo>
                  <a:pt x="929918" y="255240"/>
                </a:lnTo>
                <a:lnTo>
                  <a:pt x="919943" y="260059"/>
                </a:lnTo>
                <a:lnTo>
                  <a:pt x="909524" y="263500"/>
                </a:lnTo>
                <a:lnTo>
                  <a:pt x="898659" y="265564"/>
                </a:lnTo>
                <a:lnTo>
                  <a:pt x="887351" y="266251"/>
                </a:lnTo>
                <a:close/>
              </a:path>
              <a:path w="1494789" h="266700">
                <a:moveTo>
                  <a:pt x="929918" y="235895"/>
                </a:moveTo>
                <a:lnTo>
                  <a:pt x="891370" y="235895"/>
                </a:lnTo>
                <a:lnTo>
                  <a:pt x="900643" y="235133"/>
                </a:lnTo>
                <a:lnTo>
                  <a:pt x="910158" y="232845"/>
                </a:lnTo>
                <a:lnTo>
                  <a:pt x="919916" y="229032"/>
                </a:lnTo>
                <a:lnTo>
                  <a:pt x="929918" y="223694"/>
                </a:lnTo>
                <a:lnTo>
                  <a:pt x="929918" y="235895"/>
                </a:lnTo>
                <a:close/>
              </a:path>
              <a:path w="1494789" h="266700">
                <a:moveTo>
                  <a:pt x="1007405" y="131416"/>
                </a:moveTo>
                <a:lnTo>
                  <a:pt x="990563" y="131416"/>
                </a:lnTo>
                <a:lnTo>
                  <a:pt x="992497" y="128444"/>
                </a:lnTo>
                <a:lnTo>
                  <a:pt x="1004775" y="111060"/>
                </a:lnTo>
                <a:lnTo>
                  <a:pt x="1017052" y="98641"/>
                </a:lnTo>
                <a:lnTo>
                  <a:pt x="1029329" y="91190"/>
                </a:lnTo>
                <a:lnTo>
                  <a:pt x="1041608" y="88706"/>
                </a:lnTo>
                <a:lnTo>
                  <a:pt x="1051243" y="89915"/>
                </a:lnTo>
                <a:lnTo>
                  <a:pt x="1061103" y="93542"/>
                </a:lnTo>
                <a:lnTo>
                  <a:pt x="1071188" y="99587"/>
                </a:lnTo>
                <a:lnTo>
                  <a:pt x="1081498" y="108051"/>
                </a:lnTo>
                <a:lnTo>
                  <a:pt x="1073640" y="121148"/>
                </a:lnTo>
                <a:lnTo>
                  <a:pt x="1030892" y="121148"/>
                </a:lnTo>
                <a:lnTo>
                  <a:pt x="1022975" y="122125"/>
                </a:lnTo>
                <a:lnTo>
                  <a:pt x="1015598" y="125055"/>
                </a:lnTo>
                <a:lnTo>
                  <a:pt x="1008763" y="129940"/>
                </a:lnTo>
                <a:lnTo>
                  <a:pt x="1007405" y="131416"/>
                </a:lnTo>
                <a:close/>
              </a:path>
              <a:path w="1494789" h="266700">
                <a:moveTo>
                  <a:pt x="990563" y="263280"/>
                </a:moveTo>
                <a:lnTo>
                  <a:pt x="956483" y="263280"/>
                </a:lnTo>
                <a:lnTo>
                  <a:pt x="956483" y="92125"/>
                </a:lnTo>
                <a:lnTo>
                  <a:pt x="990563" y="92125"/>
                </a:lnTo>
                <a:lnTo>
                  <a:pt x="990563" y="131416"/>
                </a:lnTo>
                <a:lnTo>
                  <a:pt x="1007405" y="131416"/>
                </a:lnTo>
                <a:lnTo>
                  <a:pt x="990563" y="173830"/>
                </a:lnTo>
                <a:lnTo>
                  <a:pt x="990563" y="263280"/>
                </a:lnTo>
                <a:close/>
              </a:path>
              <a:path w="1494789" h="266700">
                <a:moveTo>
                  <a:pt x="1063639" y="137816"/>
                </a:moveTo>
                <a:lnTo>
                  <a:pt x="1055003" y="130523"/>
                </a:lnTo>
                <a:lnTo>
                  <a:pt x="1046669" y="125314"/>
                </a:lnTo>
                <a:lnTo>
                  <a:pt x="1038467" y="122125"/>
                </a:lnTo>
                <a:lnTo>
                  <a:pt x="1038154" y="122125"/>
                </a:lnTo>
                <a:lnTo>
                  <a:pt x="1030892" y="121148"/>
                </a:lnTo>
                <a:lnTo>
                  <a:pt x="1073640" y="121148"/>
                </a:lnTo>
                <a:lnTo>
                  <a:pt x="1063639" y="137816"/>
                </a:lnTo>
                <a:close/>
              </a:path>
              <a:path w="1494789" h="266700">
                <a:moveTo>
                  <a:pt x="1094557" y="148980"/>
                </a:moveTo>
                <a:lnTo>
                  <a:pt x="1094557" y="112070"/>
                </a:lnTo>
                <a:lnTo>
                  <a:pt x="1105521" y="101850"/>
                </a:lnTo>
                <a:lnTo>
                  <a:pt x="1118625" y="94548"/>
                </a:lnTo>
                <a:lnTo>
                  <a:pt x="1133871" y="90166"/>
                </a:lnTo>
                <a:lnTo>
                  <a:pt x="1151259" y="88706"/>
                </a:lnTo>
                <a:lnTo>
                  <a:pt x="1164477" y="89617"/>
                </a:lnTo>
                <a:lnTo>
                  <a:pt x="1199532" y="106365"/>
                </a:lnTo>
                <a:lnTo>
                  <a:pt x="1208626" y="120405"/>
                </a:lnTo>
                <a:lnTo>
                  <a:pt x="1148583" y="120405"/>
                </a:lnTo>
                <a:lnTo>
                  <a:pt x="1134769" y="122191"/>
                </a:lnTo>
                <a:lnTo>
                  <a:pt x="1121159" y="127549"/>
                </a:lnTo>
                <a:lnTo>
                  <a:pt x="1107755" y="136478"/>
                </a:lnTo>
                <a:lnTo>
                  <a:pt x="1094557" y="148980"/>
                </a:lnTo>
                <a:close/>
              </a:path>
              <a:path w="1494789" h="266700">
                <a:moveTo>
                  <a:pt x="1133105" y="265956"/>
                </a:moveTo>
                <a:lnTo>
                  <a:pt x="1124094" y="265183"/>
                </a:lnTo>
                <a:lnTo>
                  <a:pt x="1124409" y="265183"/>
                </a:lnTo>
                <a:lnTo>
                  <a:pt x="1116732" y="263019"/>
                </a:lnTo>
                <a:lnTo>
                  <a:pt x="1092176" y="232995"/>
                </a:lnTo>
                <a:lnTo>
                  <a:pt x="1091540" y="225675"/>
                </a:lnTo>
                <a:lnTo>
                  <a:pt x="1091433" y="224437"/>
                </a:lnTo>
                <a:lnTo>
                  <a:pt x="1109455" y="189500"/>
                </a:lnTo>
                <a:lnTo>
                  <a:pt x="1179386" y="160438"/>
                </a:lnTo>
                <a:lnTo>
                  <a:pt x="1179287" y="150516"/>
                </a:lnTo>
                <a:lnTo>
                  <a:pt x="1177461" y="137732"/>
                </a:lnTo>
                <a:lnTo>
                  <a:pt x="1171686" y="128106"/>
                </a:lnTo>
                <a:lnTo>
                  <a:pt x="1162059" y="122330"/>
                </a:lnTo>
                <a:lnTo>
                  <a:pt x="1148583" y="120405"/>
                </a:lnTo>
                <a:lnTo>
                  <a:pt x="1208626" y="120405"/>
                </a:lnTo>
                <a:lnTo>
                  <a:pt x="1212724" y="178593"/>
                </a:lnTo>
                <a:lnTo>
                  <a:pt x="1179386" y="178593"/>
                </a:lnTo>
                <a:lnTo>
                  <a:pt x="1156765" y="187375"/>
                </a:lnTo>
                <a:lnTo>
                  <a:pt x="1125066" y="211683"/>
                </a:lnTo>
                <a:lnTo>
                  <a:pt x="1125066" y="225675"/>
                </a:lnTo>
                <a:lnTo>
                  <a:pt x="1127294" y="231428"/>
                </a:lnTo>
                <a:lnTo>
                  <a:pt x="1131762" y="235895"/>
                </a:lnTo>
                <a:lnTo>
                  <a:pt x="1136324" y="240362"/>
                </a:lnTo>
                <a:lnTo>
                  <a:pt x="1142230" y="242591"/>
                </a:lnTo>
                <a:lnTo>
                  <a:pt x="1237879" y="242591"/>
                </a:lnTo>
                <a:lnTo>
                  <a:pt x="1237879" y="249144"/>
                </a:lnTo>
                <a:lnTo>
                  <a:pt x="1179091" y="249144"/>
                </a:lnTo>
                <a:lnTo>
                  <a:pt x="1168122" y="256501"/>
                </a:lnTo>
                <a:lnTo>
                  <a:pt x="1156802" y="261754"/>
                </a:lnTo>
                <a:lnTo>
                  <a:pt x="1145129" y="264906"/>
                </a:lnTo>
                <a:lnTo>
                  <a:pt x="1133105" y="265956"/>
                </a:lnTo>
                <a:close/>
              </a:path>
              <a:path w="1494789" h="266700">
                <a:moveTo>
                  <a:pt x="1237879" y="242591"/>
                </a:moveTo>
                <a:lnTo>
                  <a:pt x="1149469" y="242591"/>
                </a:lnTo>
                <a:lnTo>
                  <a:pt x="1157425" y="241764"/>
                </a:lnTo>
                <a:lnTo>
                  <a:pt x="1165063" y="239283"/>
                </a:lnTo>
                <a:lnTo>
                  <a:pt x="1172384" y="235145"/>
                </a:lnTo>
                <a:lnTo>
                  <a:pt x="1179386" y="229352"/>
                </a:lnTo>
                <a:lnTo>
                  <a:pt x="1179386" y="178593"/>
                </a:lnTo>
                <a:lnTo>
                  <a:pt x="1212724" y="178593"/>
                </a:lnTo>
                <a:lnTo>
                  <a:pt x="1212724" y="238819"/>
                </a:lnTo>
                <a:lnTo>
                  <a:pt x="1212967" y="239283"/>
                </a:lnTo>
                <a:lnTo>
                  <a:pt x="1214648" y="241764"/>
                </a:lnTo>
                <a:lnTo>
                  <a:pt x="1237879" y="241764"/>
                </a:lnTo>
                <a:lnTo>
                  <a:pt x="1237879" y="242591"/>
                </a:lnTo>
                <a:close/>
              </a:path>
              <a:path w="1494789" h="266700">
                <a:moveTo>
                  <a:pt x="1237879" y="241764"/>
                </a:moveTo>
                <a:lnTo>
                  <a:pt x="1222922" y="241764"/>
                </a:lnTo>
                <a:lnTo>
                  <a:pt x="1229145" y="238819"/>
                </a:lnTo>
                <a:lnTo>
                  <a:pt x="1237879" y="232771"/>
                </a:lnTo>
                <a:lnTo>
                  <a:pt x="1237879" y="241764"/>
                </a:lnTo>
                <a:close/>
              </a:path>
              <a:path w="1494789" h="266700">
                <a:moveTo>
                  <a:pt x="1209743" y="266251"/>
                </a:moveTo>
                <a:lnTo>
                  <a:pt x="1204685" y="266251"/>
                </a:lnTo>
                <a:lnTo>
                  <a:pt x="1194937" y="265183"/>
                </a:lnTo>
                <a:lnTo>
                  <a:pt x="1187423" y="261977"/>
                </a:lnTo>
                <a:lnTo>
                  <a:pt x="1182142" y="256631"/>
                </a:lnTo>
                <a:lnTo>
                  <a:pt x="1179091" y="249144"/>
                </a:lnTo>
                <a:lnTo>
                  <a:pt x="1237879" y="249144"/>
                </a:lnTo>
                <a:lnTo>
                  <a:pt x="1237879" y="253459"/>
                </a:lnTo>
                <a:lnTo>
                  <a:pt x="1230136" y="258422"/>
                </a:lnTo>
                <a:lnTo>
                  <a:pt x="1224007" y="261754"/>
                </a:lnTo>
                <a:lnTo>
                  <a:pt x="1214610" y="265365"/>
                </a:lnTo>
                <a:lnTo>
                  <a:pt x="1209743" y="266251"/>
                </a:lnTo>
                <a:close/>
              </a:path>
              <a:path w="1494789" h="266700">
                <a:moveTo>
                  <a:pt x="1290829" y="60131"/>
                </a:moveTo>
                <a:lnTo>
                  <a:pt x="1280018" y="60131"/>
                </a:lnTo>
                <a:lnTo>
                  <a:pt x="1275408" y="58150"/>
                </a:lnTo>
                <a:lnTo>
                  <a:pt x="1271436" y="54178"/>
                </a:lnTo>
                <a:lnTo>
                  <a:pt x="1267464" y="50110"/>
                </a:lnTo>
                <a:lnTo>
                  <a:pt x="1265483" y="45396"/>
                </a:lnTo>
                <a:lnTo>
                  <a:pt x="1265610" y="34480"/>
                </a:lnTo>
                <a:lnTo>
                  <a:pt x="1267464" y="30165"/>
                </a:lnTo>
                <a:lnTo>
                  <a:pt x="1275624" y="22031"/>
                </a:lnTo>
                <a:lnTo>
                  <a:pt x="1280018" y="20097"/>
                </a:lnTo>
                <a:lnTo>
                  <a:pt x="1290829" y="20097"/>
                </a:lnTo>
                <a:lnTo>
                  <a:pt x="1295591" y="22031"/>
                </a:lnTo>
                <a:lnTo>
                  <a:pt x="1303535" y="29765"/>
                </a:lnTo>
                <a:lnTo>
                  <a:pt x="1305516" y="34480"/>
                </a:lnTo>
                <a:lnTo>
                  <a:pt x="1305516" y="45396"/>
                </a:lnTo>
                <a:lnTo>
                  <a:pt x="1303575" y="50110"/>
                </a:lnTo>
                <a:lnTo>
                  <a:pt x="1299563" y="54178"/>
                </a:lnTo>
                <a:lnTo>
                  <a:pt x="1295591" y="58150"/>
                </a:lnTo>
                <a:lnTo>
                  <a:pt x="1290829" y="60131"/>
                </a:lnTo>
                <a:close/>
              </a:path>
              <a:path w="1494789" h="266700">
                <a:moveTo>
                  <a:pt x="1302392" y="263280"/>
                </a:moveTo>
                <a:lnTo>
                  <a:pt x="1268464" y="263280"/>
                </a:lnTo>
                <a:lnTo>
                  <a:pt x="1268464" y="92125"/>
                </a:lnTo>
                <a:lnTo>
                  <a:pt x="1302392" y="92125"/>
                </a:lnTo>
                <a:lnTo>
                  <a:pt x="1302392" y="263280"/>
                </a:lnTo>
                <a:close/>
              </a:path>
              <a:path w="1494789" h="266700">
                <a:moveTo>
                  <a:pt x="1483945" y="113852"/>
                </a:moveTo>
                <a:lnTo>
                  <a:pt x="1385174" y="113852"/>
                </a:lnTo>
                <a:lnTo>
                  <a:pt x="1396879" y="102850"/>
                </a:lnTo>
                <a:lnTo>
                  <a:pt x="1409364" y="94992"/>
                </a:lnTo>
                <a:lnTo>
                  <a:pt x="1422629" y="90277"/>
                </a:lnTo>
                <a:lnTo>
                  <a:pt x="1436675" y="88706"/>
                </a:lnTo>
                <a:lnTo>
                  <a:pt x="1444562" y="89227"/>
                </a:lnTo>
                <a:lnTo>
                  <a:pt x="1478604" y="106898"/>
                </a:lnTo>
                <a:lnTo>
                  <a:pt x="1483945" y="113852"/>
                </a:lnTo>
                <a:close/>
              </a:path>
              <a:path w="1494789" h="266700">
                <a:moveTo>
                  <a:pt x="1385174" y="263280"/>
                </a:moveTo>
                <a:lnTo>
                  <a:pt x="1350503" y="263280"/>
                </a:lnTo>
                <a:lnTo>
                  <a:pt x="1350503" y="92125"/>
                </a:lnTo>
                <a:lnTo>
                  <a:pt x="1385174" y="92125"/>
                </a:lnTo>
                <a:lnTo>
                  <a:pt x="1385174" y="113852"/>
                </a:lnTo>
                <a:lnTo>
                  <a:pt x="1483945" y="113852"/>
                </a:lnTo>
                <a:lnTo>
                  <a:pt x="1485774" y="116985"/>
                </a:lnTo>
                <a:lnTo>
                  <a:pt x="1425960" y="116985"/>
                </a:lnTo>
                <a:lnTo>
                  <a:pt x="1414367" y="118491"/>
                </a:lnTo>
                <a:lnTo>
                  <a:pt x="1403706" y="123010"/>
                </a:lnTo>
                <a:lnTo>
                  <a:pt x="1393975" y="130543"/>
                </a:lnTo>
                <a:lnTo>
                  <a:pt x="1385174" y="141093"/>
                </a:lnTo>
                <a:lnTo>
                  <a:pt x="1385174" y="263280"/>
                </a:lnTo>
                <a:close/>
              </a:path>
              <a:path w="1494789" h="266700">
                <a:moveTo>
                  <a:pt x="1494568" y="263280"/>
                </a:moveTo>
                <a:lnTo>
                  <a:pt x="1460631" y="263280"/>
                </a:lnTo>
                <a:lnTo>
                  <a:pt x="1460612" y="165353"/>
                </a:lnTo>
                <a:lnTo>
                  <a:pt x="1460129" y="153631"/>
                </a:lnTo>
                <a:lnTo>
                  <a:pt x="1441991" y="119809"/>
                </a:lnTo>
                <a:lnTo>
                  <a:pt x="1425960" y="116985"/>
                </a:lnTo>
                <a:lnTo>
                  <a:pt x="1485774" y="116985"/>
                </a:lnTo>
                <a:lnTo>
                  <a:pt x="1494568" y="165353"/>
                </a:lnTo>
                <a:lnTo>
                  <a:pt x="1494568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4200" y="3120602"/>
            <a:ext cx="2879678" cy="2632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3143" y="3120602"/>
            <a:ext cx="3241913" cy="3470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2923" y="4361400"/>
            <a:ext cx="10233025" cy="370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</a:t>
            </a:r>
            <a:r>
              <a:rPr sz="24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display_scores(forest_rmse_scores)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364990" algn="l"/>
                <a:tab pos="7042150" algn="l"/>
              </a:tabLst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Scores:</a:t>
            </a:r>
            <a:r>
              <a:rPr sz="2400" b="1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[</a:t>
            </a:r>
            <a:r>
              <a:rPr sz="24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51650.94405471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48920.80645498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52979.16096752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  <a:tabLst>
                <a:tab pos="5200015" algn="l"/>
                <a:tab pos="7877175" algn="l"/>
              </a:tabLst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54412.74042021</a:t>
            </a:r>
            <a:r>
              <a:rPr sz="2400" spc="-2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50861.29381163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56488.55699727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51866.90120786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  <a:tabLst>
                <a:tab pos="5200015" algn="l"/>
              </a:tabLst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49752.24599537</a:t>
            </a:r>
            <a:r>
              <a:rPr sz="2400" spc="-2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55399.50713191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53309.74548294]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Mean:</a:t>
            </a:r>
            <a:r>
              <a:rPr sz="2400" b="1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52564.1902524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Standard</a:t>
            </a:r>
            <a:r>
              <a:rPr sz="2400" b="1" spc="-1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deviation:</a:t>
            </a:r>
            <a:r>
              <a:rPr sz="2400" b="1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2301.87380392</a:t>
            </a:r>
            <a:endParaRPr sz="2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430502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5138914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87648" y="2949543"/>
            <a:ext cx="3486150" cy="2245995"/>
          </a:xfrm>
          <a:custGeom>
            <a:avLst/>
            <a:gdLst/>
            <a:ahLst/>
            <a:cxnLst/>
            <a:rect l="l" t="t" r="r" b="b"/>
            <a:pathLst>
              <a:path w="3486150" h="2245995">
                <a:moveTo>
                  <a:pt x="0" y="0"/>
                </a:moveTo>
                <a:lnTo>
                  <a:pt x="3485692" y="0"/>
                </a:lnTo>
                <a:lnTo>
                  <a:pt x="3485692" y="2245795"/>
                </a:lnTo>
                <a:lnTo>
                  <a:pt x="0" y="22457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9590" y="2949543"/>
            <a:ext cx="3486150" cy="2245995"/>
          </a:xfrm>
          <a:custGeom>
            <a:avLst/>
            <a:gdLst/>
            <a:ahLst/>
            <a:cxnLst/>
            <a:rect l="l" t="t" r="r" b="b"/>
            <a:pathLst>
              <a:path w="3486150" h="2245995">
                <a:moveTo>
                  <a:pt x="0" y="0"/>
                </a:moveTo>
                <a:lnTo>
                  <a:pt x="3485692" y="0"/>
                </a:lnTo>
                <a:lnTo>
                  <a:pt x="3485692" y="2245795"/>
                </a:lnTo>
                <a:lnTo>
                  <a:pt x="0" y="22457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77106" y="2949543"/>
            <a:ext cx="3486150" cy="2245995"/>
          </a:xfrm>
          <a:custGeom>
            <a:avLst/>
            <a:gdLst/>
            <a:ahLst/>
            <a:cxnLst/>
            <a:rect l="l" t="t" r="r" b="b"/>
            <a:pathLst>
              <a:path w="3486150" h="2245995">
                <a:moveTo>
                  <a:pt x="0" y="0"/>
                </a:moveTo>
                <a:lnTo>
                  <a:pt x="3485692" y="0"/>
                </a:lnTo>
                <a:lnTo>
                  <a:pt x="3485692" y="2245795"/>
                </a:lnTo>
                <a:lnTo>
                  <a:pt x="0" y="22457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035" y="3422653"/>
            <a:ext cx="1116330" cy="266700"/>
          </a:xfrm>
          <a:custGeom>
            <a:avLst/>
            <a:gdLst/>
            <a:ahLst/>
            <a:cxnLst/>
            <a:rect l="l" t="t" r="r" b="b"/>
            <a:pathLst>
              <a:path w="1116330" h="266700">
                <a:moveTo>
                  <a:pt x="198091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64741" y="3422"/>
                </a:lnTo>
                <a:lnTo>
                  <a:pt x="64741" y="215651"/>
                </a:lnTo>
                <a:lnTo>
                  <a:pt x="198091" y="215651"/>
                </a:lnTo>
                <a:lnTo>
                  <a:pt x="198091" y="263276"/>
                </a:lnTo>
                <a:close/>
              </a:path>
              <a:path w="1116330" h="266700">
                <a:moveTo>
                  <a:pt x="265165" y="61018"/>
                </a:moveTo>
                <a:lnTo>
                  <a:pt x="248392" y="61018"/>
                </a:lnTo>
                <a:lnTo>
                  <a:pt x="241248" y="58042"/>
                </a:lnTo>
                <a:lnTo>
                  <a:pt x="235295" y="52089"/>
                </a:lnTo>
                <a:lnTo>
                  <a:pt x="229342" y="46037"/>
                </a:lnTo>
                <a:lnTo>
                  <a:pt x="226370" y="38843"/>
                </a:lnTo>
                <a:lnTo>
                  <a:pt x="226370" y="22076"/>
                </a:lnTo>
                <a:lnTo>
                  <a:pt x="229342" y="14882"/>
                </a:lnTo>
                <a:lnTo>
                  <a:pt x="241248" y="2976"/>
                </a:lnTo>
                <a:lnTo>
                  <a:pt x="248392" y="0"/>
                </a:lnTo>
                <a:lnTo>
                  <a:pt x="265165" y="0"/>
                </a:lnTo>
                <a:lnTo>
                  <a:pt x="272357" y="2976"/>
                </a:lnTo>
                <a:lnTo>
                  <a:pt x="284263" y="14882"/>
                </a:lnTo>
                <a:lnTo>
                  <a:pt x="287244" y="22076"/>
                </a:lnTo>
                <a:lnTo>
                  <a:pt x="287244" y="38843"/>
                </a:lnTo>
                <a:lnTo>
                  <a:pt x="284263" y="46037"/>
                </a:lnTo>
                <a:lnTo>
                  <a:pt x="278310" y="52089"/>
                </a:lnTo>
                <a:lnTo>
                  <a:pt x="272357" y="58042"/>
                </a:lnTo>
                <a:lnTo>
                  <a:pt x="265165" y="61018"/>
                </a:lnTo>
                <a:close/>
              </a:path>
              <a:path w="1116330" h="266700">
                <a:moveTo>
                  <a:pt x="284711" y="263276"/>
                </a:moveTo>
                <a:lnTo>
                  <a:pt x="229342" y="263276"/>
                </a:lnTo>
                <a:lnTo>
                  <a:pt x="229342" y="87659"/>
                </a:lnTo>
                <a:lnTo>
                  <a:pt x="284711" y="87659"/>
                </a:lnTo>
                <a:lnTo>
                  <a:pt x="284711" y="263276"/>
                </a:lnTo>
                <a:close/>
              </a:path>
              <a:path w="1116330" h="266700">
                <a:moveTo>
                  <a:pt x="498366" y="112811"/>
                </a:moveTo>
                <a:lnTo>
                  <a:pt x="386771" y="112811"/>
                </a:lnTo>
                <a:lnTo>
                  <a:pt x="399494" y="100244"/>
                </a:lnTo>
                <a:lnTo>
                  <a:pt x="413260" y="91268"/>
                </a:lnTo>
                <a:lnTo>
                  <a:pt x="428069" y="85882"/>
                </a:lnTo>
                <a:lnTo>
                  <a:pt x="443921" y="84087"/>
                </a:lnTo>
                <a:lnTo>
                  <a:pt x="457042" y="85185"/>
                </a:lnTo>
                <a:lnTo>
                  <a:pt x="497620" y="111304"/>
                </a:lnTo>
                <a:lnTo>
                  <a:pt x="498366" y="112811"/>
                </a:lnTo>
                <a:close/>
              </a:path>
              <a:path w="1116330" h="266700">
                <a:moveTo>
                  <a:pt x="386771" y="263276"/>
                </a:moveTo>
                <a:lnTo>
                  <a:pt x="331555" y="263276"/>
                </a:lnTo>
                <a:lnTo>
                  <a:pt x="331555" y="87659"/>
                </a:lnTo>
                <a:lnTo>
                  <a:pt x="386771" y="87659"/>
                </a:lnTo>
                <a:lnTo>
                  <a:pt x="386771" y="112811"/>
                </a:lnTo>
                <a:lnTo>
                  <a:pt x="498366" y="112811"/>
                </a:lnTo>
                <a:lnTo>
                  <a:pt x="502494" y="121145"/>
                </a:lnTo>
                <a:lnTo>
                  <a:pt x="425318" y="121145"/>
                </a:lnTo>
                <a:lnTo>
                  <a:pt x="416144" y="122857"/>
                </a:lnTo>
                <a:lnTo>
                  <a:pt x="415777" y="122857"/>
                </a:lnTo>
                <a:lnTo>
                  <a:pt x="405930" y="128400"/>
                </a:lnTo>
                <a:lnTo>
                  <a:pt x="396322" y="137469"/>
                </a:lnTo>
                <a:lnTo>
                  <a:pt x="386771" y="150167"/>
                </a:lnTo>
                <a:lnTo>
                  <a:pt x="386771" y="263276"/>
                </a:lnTo>
                <a:close/>
              </a:path>
              <a:path w="1116330" h="266700">
                <a:moveTo>
                  <a:pt x="507919" y="263276"/>
                </a:moveTo>
                <a:lnTo>
                  <a:pt x="452703" y="263276"/>
                </a:lnTo>
                <a:lnTo>
                  <a:pt x="452703" y="156268"/>
                </a:lnTo>
                <a:lnTo>
                  <a:pt x="450990" y="140902"/>
                </a:lnTo>
                <a:lnTo>
                  <a:pt x="445854" y="129926"/>
                </a:lnTo>
                <a:lnTo>
                  <a:pt x="437296" y="123340"/>
                </a:lnTo>
                <a:lnTo>
                  <a:pt x="425318" y="121145"/>
                </a:lnTo>
                <a:lnTo>
                  <a:pt x="502494" y="121145"/>
                </a:lnTo>
                <a:lnTo>
                  <a:pt x="503341" y="122857"/>
                </a:lnTo>
                <a:lnTo>
                  <a:pt x="506774" y="136307"/>
                </a:lnTo>
                <a:lnTo>
                  <a:pt x="507808" y="150167"/>
                </a:lnTo>
                <a:lnTo>
                  <a:pt x="507919" y="263276"/>
                </a:lnTo>
                <a:close/>
              </a:path>
              <a:path w="1116330" h="266700">
                <a:moveTo>
                  <a:pt x="646698" y="266699"/>
                </a:moveTo>
                <a:lnTo>
                  <a:pt x="605026" y="260485"/>
                </a:lnTo>
                <a:lnTo>
                  <a:pt x="560470" y="228413"/>
                </a:lnTo>
                <a:lnTo>
                  <a:pt x="544895" y="176062"/>
                </a:lnTo>
                <a:lnTo>
                  <a:pt x="546524" y="156863"/>
                </a:lnTo>
                <a:lnTo>
                  <a:pt x="570946" y="109983"/>
                </a:lnTo>
                <a:lnTo>
                  <a:pt x="618048" y="85705"/>
                </a:lnTo>
                <a:lnTo>
                  <a:pt x="637316" y="84087"/>
                </a:lnTo>
                <a:lnTo>
                  <a:pt x="655757" y="85705"/>
                </a:lnTo>
                <a:lnTo>
                  <a:pt x="656423" y="85705"/>
                </a:lnTo>
                <a:lnTo>
                  <a:pt x="674265" y="90896"/>
                </a:lnTo>
                <a:lnTo>
                  <a:pt x="689976" y="99407"/>
                </a:lnTo>
                <a:lnTo>
                  <a:pt x="703848" y="111323"/>
                </a:lnTo>
                <a:lnTo>
                  <a:pt x="708165" y="116978"/>
                </a:lnTo>
                <a:lnTo>
                  <a:pt x="641336" y="116978"/>
                </a:lnTo>
                <a:lnTo>
                  <a:pt x="626166" y="119378"/>
                </a:lnTo>
                <a:lnTo>
                  <a:pt x="614735" y="126577"/>
                </a:lnTo>
                <a:lnTo>
                  <a:pt x="607043" y="138577"/>
                </a:lnTo>
                <a:lnTo>
                  <a:pt x="603093" y="155376"/>
                </a:lnTo>
                <a:lnTo>
                  <a:pt x="725645" y="155376"/>
                </a:lnTo>
                <a:lnTo>
                  <a:pt x="727262" y="162640"/>
                </a:lnTo>
                <a:lnTo>
                  <a:pt x="728108" y="184396"/>
                </a:lnTo>
                <a:lnTo>
                  <a:pt x="602045" y="184396"/>
                </a:lnTo>
                <a:lnTo>
                  <a:pt x="603698" y="195521"/>
                </a:lnTo>
                <a:lnTo>
                  <a:pt x="627182" y="226608"/>
                </a:lnTo>
                <a:lnTo>
                  <a:pt x="659938" y="233807"/>
                </a:lnTo>
                <a:lnTo>
                  <a:pt x="724984" y="233807"/>
                </a:lnTo>
                <a:lnTo>
                  <a:pt x="724984" y="243482"/>
                </a:lnTo>
                <a:lnTo>
                  <a:pt x="708257" y="253639"/>
                </a:lnTo>
                <a:lnTo>
                  <a:pt x="689634" y="260895"/>
                </a:lnTo>
                <a:lnTo>
                  <a:pt x="669598" y="265146"/>
                </a:lnTo>
                <a:lnTo>
                  <a:pt x="670696" y="265146"/>
                </a:lnTo>
                <a:lnTo>
                  <a:pt x="646698" y="266699"/>
                </a:lnTo>
                <a:close/>
              </a:path>
              <a:path w="1116330" h="266700">
                <a:moveTo>
                  <a:pt x="725645" y="155376"/>
                </a:moveTo>
                <a:lnTo>
                  <a:pt x="679435" y="155376"/>
                </a:lnTo>
                <a:lnTo>
                  <a:pt x="675383" y="138577"/>
                </a:lnTo>
                <a:lnTo>
                  <a:pt x="667683" y="126577"/>
                </a:lnTo>
                <a:lnTo>
                  <a:pt x="656334" y="119378"/>
                </a:lnTo>
                <a:lnTo>
                  <a:pt x="641336" y="116978"/>
                </a:lnTo>
                <a:lnTo>
                  <a:pt x="708165" y="116978"/>
                </a:lnTo>
                <a:lnTo>
                  <a:pt x="715132" y="126103"/>
                </a:lnTo>
                <a:lnTo>
                  <a:pt x="722936" y="143209"/>
                </a:lnTo>
                <a:lnTo>
                  <a:pt x="725645" y="155376"/>
                </a:lnTo>
                <a:close/>
              </a:path>
              <a:path w="1116330" h="266700">
                <a:moveTo>
                  <a:pt x="724984" y="233807"/>
                </a:moveTo>
                <a:lnTo>
                  <a:pt x="659938" y="233807"/>
                </a:lnTo>
                <a:lnTo>
                  <a:pt x="675613" y="232245"/>
                </a:lnTo>
                <a:lnTo>
                  <a:pt x="691679" y="227557"/>
                </a:lnTo>
                <a:lnTo>
                  <a:pt x="708135" y="219743"/>
                </a:lnTo>
                <a:lnTo>
                  <a:pt x="724984" y="208804"/>
                </a:lnTo>
                <a:lnTo>
                  <a:pt x="724984" y="233807"/>
                </a:lnTo>
                <a:close/>
              </a:path>
              <a:path w="1116330" h="266700">
                <a:moveTo>
                  <a:pt x="762712" y="150464"/>
                </a:moveTo>
                <a:lnTo>
                  <a:pt x="762712" y="105518"/>
                </a:lnTo>
                <a:lnTo>
                  <a:pt x="780477" y="96142"/>
                </a:lnTo>
                <a:lnTo>
                  <a:pt x="799098" y="89445"/>
                </a:lnTo>
                <a:lnTo>
                  <a:pt x="818575" y="85426"/>
                </a:lnTo>
                <a:lnTo>
                  <a:pt x="838912" y="84087"/>
                </a:lnTo>
                <a:lnTo>
                  <a:pt x="871466" y="87426"/>
                </a:lnTo>
                <a:lnTo>
                  <a:pt x="894719" y="97444"/>
                </a:lnTo>
                <a:lnTo>
                  <a:pt x="908671" y="114141"/>
                </a:lnTo>
                <a:lnTo>
                  <a:pt x="910064" y="121145"/>
                </a:lnTo>
                <a:lnTo>
                  <a:pt x="827444" y="121145"/>
                </a:lnTo>
                <a:lnTo>
                  <a:pt x="810228" y="122977"/>
                </a:lnTo>
                <a:lnTo>
                  <a:pt x="793700" y="128475"/>
                </a:lnTo>
                <a:lnTo>
                  <a:pt x="778069" y="137516"/>
                </a:lnTo>
                <a:lnTo>
                  <a:pt x="762712" y="150464"/>
                </a:lnTo>
                <a:close/>
              </a:path>
              <a:path w="1116330" h="266700">
                <a:moveTo>
                  <a:pt x="802746" y="266699"/>
                </a:moveTo>
                <a:lnTo>
                  <a:pt x="761593" y="246904"/>
                </a:lnTo>
                <a:lnTo>
                  <a:pt x="753922" y="226440"/>
                </a:lnTo>
                <a:lnTo>
                  <a:pt x="753839" y="225672"/>
                </a:lnTo>
                <a:lnTo>
                  <a:pt x="753743" y="224779"/>
                </a:lnTo>
                <a:lnTo>
                  <a:pt x="753626" y="223687"/>
                </a:lnTo>
                <a:lnTo>
                  <a:pt x="754547" y="212786"/>
                </a:lnTo>
                <a:lnTo>
                  <a:pt x="779543" y="179206"/>
                </a:lnTo>
                <a:lnTo>
                  <a:pt x="824342" y="161049"/>
                </a:lnTo>
                <a:lnTo>
                  <a:pt x="857962" y="150464"/>
                </a:lnTo>
                <a:lnTo>
                  <a:pt x="856706" y="137516"/>
                </a:lnTo>
                <a:lnTo>
                  <a:pt x="851297" y="128475"/>
                </a:lnTo>
                <a:lnTo>
                  <a:pt x="841519" y="122977"/>
                </a:lnTo>
                <a:lnTo>
                  <a:pt x="827444" y="121145"/>
                </a:lnTo>
                <a:lnTo>
                  <a:pt x="910064" y="121145"/>
                </a:lnTo>
                <a:lnTo>
                  <a:pt x="913321" y="137516"/>
                </a:lnTo>
                <a:lnTo>
                  <a:pt x="913321" y="178295"/>
                </a:lnTo>
                <a:lnTo>
                  <a:pt x="857962" y="178295"/>
                </a:lnTo>
                <a:lnTo>
                  <a:pt x="845198" y="183011"/>
                </a:lnTo>
                <a:lnTo>
                  <a:pt x="809585" y="207267"/>
                </a:lnTo>
                <a:lnTo>
                  <a:pt x="809585" y="220364"/>
                </a:lnTo>
                <a:lnTo>
                  <a:pt x="811328" y="224779"/>
                </a:lnTo>
                <a:lnTo>
                  <a:pt x="814795" y="228450"/>
                </a:lnTo>
                <a:lnTo>
                  <a:pt x="818236" y="231985"/>
                </a:lnTo>
                <a:lnTo>
                  <a:pt x="822491" y="233807"/>
                </a:lnTo>
                <a:lnTo>
                  <a:pt x="943239" y="233807"/>
                </a:lnTo>
                <a:lnTo>
                  <a:pt x="943239" y="246904"/>
                </a:lnTo>
                <a:lnTo>
                  <a:pt x="860639" y="246904"/>
                </a:lnTo>
                <a:lnTo>
                  <a:pt x="846192" y="255565"/>
                </a:lnTo>
                <a:lnTo>
                  <a:pt x="831728" y="261750"/>
                </a:lnTo>
                <a:lnTo>
                  <a:pt x="817246" y="265462"/>
                </a:lnTo>
                <a:lnTo>
                  <a:pt x="802746" y="266699"/>
                </a:lnTo>
                <a:close/>
              </a:path>
              <a:path w="1116330" h="266700">
                <a:moveTo>
                  <a:pt x="943239" y="233807"/>
                </a:moveTo>
                <a:lnTo>
                  <a:pt x="827444" y="233807"/>
                </a:lnTo>
                <a:lnTo>
                  <a:pt x="835213" y="232989"/>
                </a:lnTo>
                <a:lnTo>
                  <a:pt x="842889" y="230533"/>
                </a:lnTo>
                <a:lnTo>
                  <a:pt x="850472" y="226440"/>
                </a:lnTo>
                <a:lnTo>
                  <a:pt x="857962" y="220710"/>
                </a:lnTo>
                <a:lnTo>
                  <a:pt x="857962" y="178295"/>
                </a:lnTo>
                <a:lnTo>
                  <a:pt x="913321" y="178295"/>
                </a:lnTo>
                <a:lnTo>
                  <a:pt x="913321" y="225672"/>
                </a:lnTo>
                <a:lnTo>
                  <a:pt x="916350" y="229790"/>
                </a:lnTo>
                <a:lnTo>
                  <a:pt x="943239" y="229790"/>
                </a:lnTo>
                <a:lnTo>
                  <a:pt x="943239" y="233807"/>
                </a:lnTo>
                <a:close/>
              </a:path>
              <a:path w="1116330" h="266700">
                <a:moveTo>
                  <a:pt x="943239" y="229790"/>
                </a:moveTo>
                <a:lnTo>
                  <a:pt x="926961" y="229790"/>
                </a:lnTo>
                <a:lnTo>
                  <a:pt x="934020" y="226440"/>
                </a:lnTo>
                <a:lnTo>
                  <a:pt x="943239" y="219967"/>
                </a:lnTo>
                <a:lnTo>
                  <a:pt x="943239" y="229790"/>
                </a:lnTo>
                <a:close/>
              </a:path>
              <a:path w="1116330" h="266700">
                <a:moveTo>
                  <a:pt x="891442" y="266699"/>
                </a:moveTo>
                <a:lnTo>
                  <a:pt x="879750" y="265462"/>
                </a:lnTo>
                <a:lnTo>
                  <a:pt x="870719" y="261750"/>
                </a:lnTo>
                <a:lnTo>
                  <a:pt x="864348" y="255565"/>
                </a:lnTo>
                <a:lnTo>
                  <a:pt x="860639" y="246904"/>
                </a:lnTo>
                <a:lnTo>
                  <a:pt x="943239" y="246904"/>
                </a:lnTo>
                <a:lnTo>
                  <a:pt x="943239" y="250626"/>
                </a:lnTo>
                <a:lnTo>
                  <a:pt x="929677" y="257658"/>
                </a:lnTo>
                <a:lnTo>
                  <a:pt x="916523" y="262681"/>
                </a:lnTo>
                <a:lnTo>
                  <a:pt x="903778" y="265694"/>
                </a:lnTo>
                <a:lnTo>
                  <a:pt x="891442" y="266699"/>
                </a:lnTo>
                <a:close/>
              </a:path>
              <a:path w="1116330" h="266700">
                <a:moveTo>
                  <a:pt x="1058434" y="137814"/>
                </a:moveTo>
                <a:lnTo>
                  <a:pt x="1023564" y="137814"/>
                </a:lnTo>
                <a:lnTo>
                  <a:pt x="1036047" y="114308"/>
                </a:lnTo>
                <a:lnTo>
                  <a:pt x="1049536" y="97519"/>
                </a:lnTo>
                <a:lnTo>
                  <a:pt x="1064028" y="87445"/>
                </a:lnTo>
                <a:lnTo>
                  <a:pt x="1079523" y="84087"/>
                </a:lnTo>
                <a:lnTo>
                  <a:pt x="1087570" y="85092"/>
                </a:lnTo>
                <a:lnTo>
                  <a:pt x="1096381" y="88105"/>
                </a:lnTo>
                <a:lnTo>
                  <a:pt x="1105954" y="93128"/>
                </a:lnTo>
                <a:lnTo>
                  <a:pt x="1116289" y="100160"/>
                </a:lnTo>
                <a:lnTo>
                  <a:pt x="1105022" y="136028"/>
                </a:lnTo>
                <a:lnTo>
                  <a:pt x="1068217" y="136028"/>
                </a:lnTo>
                <a:lnTo>
                  <a:pt x="1058997" y="137516"/>
                </a:lnTo>
                <a:lnTo>
                  <a:pt x="1058434" y="137814"/>
                </a:lnTo>
                <a:close/>
              </a:path>
              <a:path w="1116330" h="266700">
                <a:moveTo>
                  <a:pt x="1022821" y="263276"/>
                </a:moveTo>
                <a:lnTo>
                  <a:pt x="967604" y="263276"/>
                </a:lnTo>
                <a:lnTo>
                  <a:pt x="967604" y="87659"/>
                </a:lnTo>
                <a:lnTo>
                  <a:pt x="1022821" y="87659"/>
                </a:lnTo>
                <a:lnTo>
                  <a:pt x="1022821" y="137814"/>
                </a:lnTo>
                <a:lnTo>
                  <a:pt x="1058434" y="137814"/>
                </a:lnTo>
                <a:lnTo>
                  <a:pt x="1030186" y="170435"/>
                </a:lnTo>
                <a:lnTo>
                  <a:pt x="1022821" y="187373"/>
                </a:lnTo>
                <a:lnTo>
                  <a:pt x="1022821" y="263276"/>
                </a:lnTo>
                <a:close/>
              </a:path>
              <a:path w="1116330" h="266700">
                <a:moveTo>
                  <a:pt x="1100954" y="148976"/>
                </a:moveTo>
                <a:lnTo>
                  <a:pt x="1091262" y="143311"/>
                </a:lnTo>
                <a:lnTo>
                  <a:pt x="1082574" y="139265"/>
                </a:lnTo>
                <a:lnTo>
                  <a:pt x="1074892" y="136837"/>
                </a:lnTo>
                <a:lnTo>
                  <a:pt x="1068217" y="136028"/>
                </a:lnTo>
                <a:lnTo>
                  <a:pt x="1105022" y="136028"/>
                </a:lnTo>
                <a:lnTo>
                  <a:pt x="1100954" y="148976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3272" y="3879852"/>
            <a:ext cx="1880659" cy="3509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3591" y="4337047"/>
            <a:ext cx="2268879" cy="30837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672895" y="4793951"/>
            <a:ext cx="1654810" cy="309245"/>
          </a:xfrm>
          <a:custGeom>
            <a:avLst/>
            <a:gdLst/>
            <a:ahLst/>
            <a:cxnLst/>
            <a:rect l="l" t="t" r="r" b="b"/>
            <a:pathLst>
              <a:path w="1654810" h="309245">
                <a:moveTo>
                  <a:pt x="136266" y="233809"/>
                </a:moveTo>
                <a:lnTo>
                  <a:pt x="70842" y="233809"/>
                </a:lnTo>
                <a:lnTo>
                  <a:pt x="79250" y="233204"/>
                </a:lnTo>
                <a:lnTo>
                  <a:pt x="86915" y="231389"/>
                </a:lnTo>
                <a:lnTo>
                  <a:pt x="111620" y="199576"/>
                </a:lnTo>
                <a:lnTo>
                  <a:pt x="109481" y="187831"/>
                </a:lnTo>
                <a:lnTo>
                  <a:pt x="103062" y="176399"/>
                </a:lnTo>
                <a:lnTo>
                  <a:pt x="92366" y="165282"/>
                </a:lnTo>
                <a:lnTo>
                  <a:pt x="77390" y="154485"/>
                </a:lnTo>
                <a:lnTo>
                  <a:pt x="49112" y="137369"/>
                </a:lnTo>
                <a:lnTo>
                  <a:pt x="36750" y="129350"/>
                </a:lnTo>
                <a:lnTo>
                  <a:pt x="6278" y="97341"/>
                </a:lnTo>
                <a:lnTo>
                  <a:pt x="0" y="69351"/>
                </a:lnTo>
                <a:lnTo>
                  <a:pt x="1291" y="55168"/>
                </a:lnTo>
                <a:lnTo>
                  <a:pt x="21282" y="19497"/>
                </a:lnTo>
                <a:lnTo>
                  <a:pt x="60631" y="1439"/>
                </a:lnTo>
                <a:lnTo>
                  <a:pt x="61156" y="1439"/>
                </a:lnTo>
                <a:lnTo>
                  <a:pt x="76646" y="295"/>
                </a:lnTo>
                <a:lnTo>
                  <a:pt x="92598" y="1439"/>
                </a:lnTo>
                <a:lnTo>
                  <a:pt x="107862" y="4873"/>
                </a:lnTo>
                <a:lnTo>
                  <a:pt x="122438" y="10594"/>
                </a:lnTo>
                <a:lnTo>
                  <a:pt x="136326" y="18602"/>
                </a:lnTo>
                <a:lnTo>
                  <a:pt x="136326" y="33785"/>
                </a:lnTo>
                <a:lnTo>
                  <a:pt x="75901" y="33785"/>
                </a:lnTo>
                <a:lnTo>
                  <a:pt x="67223" y="34315"/>
                </a:lnTo>
                <a:lnTo>
                  <a:pt x="34229" y="55168"/>
                </a:lnTo>
                <a:lnTo>
                  <a:pt x="34229" y="71732"/>
                </a:lnTo>
                <a:lnTo>
                  <a:pt x="61605" y="101780"/>
                </a:lnTo>
                <a:lnTo>
                  <a:pt x="98970" y="123977"/>
                </a:lnTo>
                <a:lnTo>
                  <a:pt x="119806" y="139091"/>
                </a:lnTo>
                <a:lnTo>
                  <a:pt x="134688" y="156159"/>
                </a:lnTo>
                <a:lnTo>
                  <a:pt x="143618" y="175181"/>
                </a:lnTo>
                <a:lnTo>
                  <a:pt x="146531" y="195709"/>
                </a:lnTo>
                <a:lnTo>
                  <a:pt x="146595" y="196157"/>
                </a:lnTo>
                <a:lnTo>
                  <a:pt x="145283" y="211057"/>
                </a:lnTo>
                <a:lnTo>
                  <a:pt x="141458" y="224132"/>
                </a:lnTo>
                <a:lnTo>
                  <a:pt x="141348" y="224508"/>
                </a:lnTo>
                <a:lnTo>
                  <a:pt x="136266" y="233809"/>
                </a:lnTo>
                <a:close/>
              </a:path>
              <a:path w="1654810" h="309245">
                <a:moveTo>
                  <a:pt x="136326" y="60721"/>
                </a:moveTo>
                <a:lnTo>
                  <a:pt x="122057" y="48938"/>
                </a:lnTo>
                <a:lnTo>
                  <a:pt x="107230" y="40520"/>
                </a:lnTo>
                <a:lnTo>
                  <a:pt x="91845" y="35469"/>
                </a:lnTo>
                <a:lnTo>
                  <a:pt x="75901" y="33785"/>
                </a:lnTo>
                <a:lnTo>
                  <a:pt x="136326" y="33785"/>
                </a:lnTo>
                <a:lnTo>
                  <a:pt x="136326" y="60721"/>
                </a:lnTo>
                <a:close/>
              </a:path>
              <a:path w="1654810" h="309245">
                <a:moveTo>
                  <a:pt x="71288" y="266547"/>
                </a:moveTo>
                <a:lnTo>
                  <a:pt x="52452" y="265068"/>
                </a:lnTo>
                <a:lnTo>
                  <a:pt x="34490" y="260632"/>
                </a:lnTo>
                <a:lnTo>
                  <a:pt x="17403" y="253238"/>
                </a:lnTo>
                <a:lnTo>
                  <a:pt x="1190" y="242887"/>
                </a:lnTo>
                <a:lnTo>
                  <a:pt x="1190" y="195709"/>
                </a:lnTo>
                <a:lnTo>
                  <a:pt x="16817" y="212379"/>
                </a:lnTo>
                <a:lnTo>
                  <a:pt x="33635" y="224285"/>
                </a:lnTo>
                <a:lnTo>
                  <a:pt x="51543" y="231389"/>
                </a:lnTo>
                <a:lnTo>
                  <a:pt x="51322" y="231389"/>
                </a:lnTo>
                <a:lnTo>
                  <a:pt x="70842" y="233809"/>
                </a:lnTo>
                <a:lnTo>
                  <a:pt x="136266" y="233809"/>
                </a:lnTo>
                <a:lnTo>
                  <a:pt x="134791" y="236509"/>
                </a:lnTo>
                <a:lnTo>
                  <a:pt x="125610" y="247058"/>
                </a:lnTo>
                <a:lnTo>
                  <a:pt x="114401" y="255585"/>
                </a:lnTo>
                <a:lnTo>
                  <a:pt x="101611" y="261675"/>
                </a:lnTo>
                <a:lnTo>
                  <a:pt x="87240" y="265329"/>
                </a:lnTo>
                <a:lnTo>
                  <a:pt x="71288" y="266547"/>
                </a:lnTo>
                <a:close/>
              </a:path>
              <a:path w="1654810" h="309245">
                <a:moveTo>
                  <a:pt x="286066" y="263006"/>
                </a:moveTo>
                <a:lnTo>
                  <a:pt x="187894" y="263006"/>
                </a:lnTo>
                <a:lnTo>
                  <a:pt x="187894" y="3724"/>
                </a:lnTo>
                <a:lnTo>
                  <a:pt x="275554" y="3724"/>
                </a:lnTo>
                <a:lnTo>
                  <a:pt x="300658" y="4719"/>
                </a:lnTo>
                <a:lnTo>
                  <a:pt x="342555" y="12681"/>
                </a:lnTo>
                <a:lnTo>
                  <a:pt x="384114" y="36766"/>
                </a:lnTo>
                <a:lnTo>
                  <a:pt x="225101" y="36766"/>
                </a:lnTo>
                <a:lnTo>
                  <a:pt x="225101" y="230085"/>
                </a:lnTo>
                <a:lnTo>
                  <a:pt x="382871" y="230085"/>
                </a:lnTo>
                <a:lnTo>
                  <a:pt x="378230" y="234199"/>
                </a:lnTo>
                <a:lnTo>
                  <a:pt x="344019" y="253459"/>
                </a:lnTo>
                <a:lnTo>
                  <a:pt x="299145" y="262643"/>
                </a:lnTo>
                <a:lnTo>
                  <a:pt x="286066" y="263006"/>
                </a:lnTo>
                <a:close/>
              </a:path>
              <a:path w="1654810" h="309245">
                <a:moveTo>
                  <a:pt x="382871" y="230085"/>
                </a:moveTo>
                <a:lnTo>
                  <a:pt x="272726" y="230085"/>
                </a:lnTo>
                <a:lnTo>
                  <a:pt x="285925" y="229853"/>
                </a:lnTo>
                <a:lnTo>
                  <a:pt x="297543" y="229156"/>
                </a:lnTo>
                <a:lnTo>
                  <a:pt x="336319" y="219473"/>
                </a:lnTo>
                <a:lnTo>
                  <a:pt x="372732" y="187273"/>
                </a:lnTo>
                <a:lnTo>
                  <a:pt x="388215" y="131711"/>
                </a:lnTo>
                <a:lnTo>
                  <a:pt x="386448" y="111705"/>
                </a:lnTo>
                <a:lnTo>
                  <a:pt x="359935" y="63398"/>
                </a:lnTo>
                <a:lnTo>
                  <a:pt x="322919" y="42007"/>
                </a:lnTo>
                <a:lnTo>
                  <a:pt x="284158" y="36895"/>
                </a:lnTo>
                <a:lnTo>
                  <a:pt x="271684" y="36766"/>
                </a:lnTo>
                <a:lnTo>
                  <a:pt x="384114" y="36766"/>
                </a:lnTo>
                <a:lnTo>
                  <a:pt x="408455" y="66379"/>
                </a:lnTo>
                <a:lnTo>
                  <a:pt x="425618" y="115767"/>
                </a:lnTo>
                <a:lnTo>
                  <a:pt x="426639" y="131711"/>
                </a:lnTo>
                <a:lnTo>
                  <a:pt x="426762" y="133645"/>
                </a:lnTo>
                <a:lnTo>
                  <a:pt x="421072" y="171460"/>
                </a:lnTo>
                <a:lnTo>
                  <a:pt x="404517" y="205902"/>
                </a:lnTo>
                <a:lnTo>
                  <a:pt x="388072" y="225475"/>
                </a:lnTo>
                <a:lnTo>
                  <a:pt x="382871" y="230085"/>
                </a:lnTo>
                <a:close/>
              </a:path>
              <a:path w="1654810" h="309245">
                <a:moveTo>
                  <a:pt x="658372" y="197348"/>
                </a:moveTo>
                <a:lnTo>
                  <a:pt x="565808" y="197348"/>
                </a:lnTo>
                <a:lnTo>
                  <a:pt x="565808" y="161029"/>
                </a:lnTo>
                <a:lnTo>
                  <a:pt x="658372" y="161029"/>
                </a:lnTo>
                <a:lnTo>
                  <a:pt x="658372" y="197348"/>
                </a:lnTo>
                <a:close/>
              </a:path>
              <a:path w="1654810" h="309245">
                <a:moveTo>
                  <a:pt x="797789" y="72332"/>
                </a:moveTo>
                <a:lnTo>
                  <a:pt x="797789" y="25003"/>
                </a:lnTo>
                <a:lnTo>
                  <a:pt x="813027" y="14194"/>
                </a:lnTo>
                <a:lnTo>
                  <a:pt x="828524" y="6473"/>
                </a:lnTo>
                <a:lnTo>
                  <a:pt x="844694" y="1718"/>
                </a:lnTo>
                <a:lnTo>
                  <a:pt x="845539" y="1718"/>
                </a:lnTo>
                <a:lnTo>
                  <a:pt x="860302" y="295"/>
                </a:lnTo>
                <a:lnTo>
                  <a:pt x="904502" y="13105"/>
                </a:lnTo>
                <a:lnTo>
                  <a:pt x="927006" y="37204"/>
                </a:lnTo>
                <a:lnTo>
                  <a:pt x="855834" y="37204"/>
                </a:lnTo>
                <a:lnTo>
                  <a:pt x="848048" y="37781"/>
                </a:lnTo>
                <a:lnTo>
                  <a:pt x="810628" y="57451"/>
                </a:lnTo>
                <a:lnTo>
                  <a:pt x="804013" y="64408"/>
                </a:lnTo>
                <a:lnTo>
                  <a:pt x="797789" y="72332"/>
                </a:lnTo>
                <a:close/>
              </a:path>
              <a:path w="1654810" h="309245">
                <a:moveTo>
                  <a:pt x="957037" y="263575"/>
                </a:moveTo>
                <a:lnTo>
                  <a:pt x="792579" y="263575"/>
                </a:lnTo>
                <a:lnTo>
                  <a:pt x="792579" y="260898"/>
                </a:lnTo>
                <a:lnTo>
                  <a:pt x="808209" y="242591"/>
                </a:lnTo>
                <a:lnTo>
                  <a:pt x="825574" y="220760"/>
                </a:lnTo>
                <a:lnTo>
                  <a:pt x="854670" y="182288"/>
                </a:lnTo>
                <a:lnTo>
                  <a:pt x="876315" y="150764"/>
                </a:lnTo>
                <a:lnTo>
                  <a:pt x="897608" y="109642"/>
                </a:lnTo>
                <a:lnTo>
                  <a:pt x="901373" y="85724"/>
                </a:lnTo>
                <a:lnTo>
                  <a:pt x="900593" y="75259"/>
                </a:lnTo>
                <a:lnTo>
                  <a:pt x="874363" y="40518"/>
                </a:lnTo>
                <a:lnTo>
                  <a:pt x="855834" y="37204"/>
                </a:lnTo>
                <a:lnTo>
                  <a:pt x="927006" y="37204"/>
                </a:lnTo>
                <a:lnTo>
                  <a:pt x="932891" y="48778"/>
                </a:lnTo>
                <a:lnTo>
                  <a:pt x="937049" y="63950"/>
                </a:lnTo>
                <a:lnTo>
                  <a:pt x="938435" y="80667"/>
                </a:lnTo>
                <a:lnTo>
                  <a:pt x="938216" y="85724"/>
                </a:lnTo>
                <a:lnTo>
                  <a:pt x="938090" y="88621"/>
                </a:lnTo>
                <a:lnTo>
                  <a:pt x="925299" y="133236"/>
                </a:lnTo>
                <a:lnTo>
                  <a:pt x="905218" y="167672"/>
                </a:lnTo>
                <a:lnTo>
                  <a:pt x="881477" y="199223"/>
                </a:lnTo>
                <a:lnTo>
                  <a:pt x="858063" y="227704"/>
                </a:lnTo>
                <a:lnTo>
                  <a:pt x="957037" y="227704"/>
                </a:lnTo>
                <a:lnTo>
                  <a:pt x="957037" y="263575"/>
                </a:lnTo>
                <a:close/>
              </a:path>
              <a:path w="1654810" h="309245">
                <a:moveTo>
                  <a:pt x="988584" y="308666"/>
                </a:moveTo>
                <a:lnTo>
                  <a:pt x="988584" y="301675"/>
                </a:lnTo>
                <a:lnTo>
                  <a:pt x="994147" y="296417"/>
                </a:lnTo>
                <a:lnTo>
                  <a:pt x="998014" y="291054"/>
                </a:lnTo>
                <a:lnTo>
                  <a:pt x="1000195" y="285597"/>
                </a:lnTo>
                <a:lnTo>
                  <a:pt x="1002481" y="280243"/>
                </a:lnTo>
                <a:lnTo>
                  <a:pt x="1003814" y="272900"/>
                </a:lnTo>
                <a:lnTo>
                  <a:pt x="1004214" y="263575"/>
                </a:lnTo>
                <a:lnTo>
                  <a:pt x="995620" y="259874"/>
                </a:lnTo>
                <a:lnTo>
                  <a:pt x="989483" y="254574"/>
                </a:lnTo>
                <a:lnTo>
                  <a:pt x="985801" y="247673"/>
                </a:lnTo>
                <a:lnTo>
                  <a:pt x="984574" y="239172"/>
                </a:lnTo>
                <a:lnTo>
                  <a:pt x="984574" y="232523"/>
                </a:lnTo>
                <a:lnTo>
                  <a:pt x="986803" y="226761"/>
                </a:lnTo>
                <a:lnTo>
                  <a:pt x="995832" y="216940"/>
                </a:lnTo>
                <a:lnTo>
                  <a:pt x="1001186" y="214464"/>
                </a:lnTo>
                <a:lnTo>
                  <a:pt x="1014978" y="214464"/>
                </a:lnTo>
                <a:lnTo>
                  <a:pt x="1033237" y="250183"/>
                </a:lnTo>
                <a:lnTo>
                  <a:pt x="1032517" y="259874"/>
                </a:lnTo>
                <a:lnTo>
                  <a:pt x="1014821" y="293739"/>
                </a:lnTo>
                <a:lnTo>
                  <a:pt x="998448" y="304826"/>
                </a:lnTo>
                <a:lnTo>
                  <a:pt x="988584" y="308666"/>
                </a:lnTo>
                <a:close/>
              </a:path>
              <a:path w="1654810" h="309245">
                <a:moveTo>
                  <a:pt x="1228423" y="266547"/>
                </a:moveTo>
                <a:lnTo>
                  <a:pt x="1195238" y="252564"/>
                </a:lnTo>
                <a:lnTo>
                  <a:pt x="1290488" y="39138"/>
                </a:lnTo>
                <a:lnTo>
                  <a:pt x="1177969" y="39138"/>
                </a:lnTo>
                <a:lnTo>
                  <a:pt x="1177969" y="3724"/>
                </a:lnTo>
                <a:lnTo>
                  <a:pt x="1346152" y="3724"/>
                </a:lnTo>
                <a:lnTo>
                  <a:pt x="1228423" y="266547"/>
                </a:lnTo>
                <a:close/>
              </a:path>
              <a:path w="1654810" h="309245">
                <a:moveTo>
                  <a:pt x="1380823" y="46881"/>
                </a:moveTo>
                <a:lnTo>
                  <a:pt x="1380823" y="11315"/>
                </a:lnTo>
                <a:lnTo>
                  <a:pt x="1392393" y="6365"/>
                </a:lnTo>
                <a:lnTo>
                  <a:pt x="1404488" y="2828"/>
                </a:lnTo>
                <a:lnTo>
                  <a:pt x="1417103" y="707"/>
                </a:lnTo>
                <a:lnTo>
                  <a:pt x="1430238" y="0"/>
                </a:lnTo>
                <a:lnTo>
                  <a:pt x="1447221" y="1171"/>
                </a:lnTo>
                <a:lnTo>
                  <a:pt x="1486788" y="18754"/>
                </a:lnTo>
                <a:lnTo>
                  <a:pt x="1498754" y="34232"/>
                </a:lnTo>
                <a:lnTo>
                  <a:pt x="1425771" y="34232"/>
                </a:lnTo>
                <a:lnTo>
                  <a:pt x="1416845" y="34911"/>
                </a:lnTo>
                <a:lnTo>
                  <a:pt x="1415888" y="34911"/>
                </a:lnTo>
                <a:lnTo>
                  <a:pt x="1404411" y="37396"/>
                </a:lnTo>
                <a:lnTo>
                  <a:pt x="1392896" y="41349"/>
                </a:lnTo>
                <a:lnTo>
                  <a:pt x="1380823" y="46881"/>
                </a:lnTo>
                <a:close/>
              </a:path>
              <a:path w="1654810" h="309245">
                <a:moveTo>
                  <a:pt x="1499811" y="230085"/>
                </a:moveTo>
                <a:lnTo>
                  <a:pt x="1431429" y="230085"/>
                </a:lnTo>
                <a:lnTo>
                  <a:pt x="1440346" y="229388"/>
                </a:lnTo>
                <a:lnTo>
                  <a:pt x="1448354" y="227297"/>
                </a:lnTo>
                <a:lnTo>
                  <a:pt x="1473101" y="189309"/>
                </a:lnTo>
                <a:lnTo>
                  <a:pt x="1472504" y="181822"/>
                </a:lnTo>
                <a:lnTo>
                  <a:pt x="1446735" y="151302"/>
                </a:lnTo>
                <a:lnTo>
                  <a:pt x="1421563" y="146846"/>
                </a:lnTo>
                <a:lnTo>
                  <a:pt x="1421351" y="146846"/>
                </a:lnTo>
                <a:lnTo>
                  <a:pt x="1418475" y="146598"/>
                </a:lnTo>
                <a:lnTo>
                  <a:pt x="1418475" y="112366"/>
                </a:lnTo>
                <a:lnTo>
                  <a:pt x="1420713" y="112366"/>
                </a:lnTo>
                <a:lnTo>
                  <a:pt x="1432181" y="111742"/>
                </a:lnTo>
                <a:lnTo>
                  <a:pt x="1442471" y="109818"/>
                </a:lnTo>
                <a:lnTo>
                  <a:pt x="1442329" y="109818"/>
                </a:lnTo>
                <a:lnTo>
                  <a:pt x="1450708" y="106756"/>
                </a:lnTo>
                <a:lnTo>
                  <a:pt x="1470567" y="73075"/>
                </a:lnTo>
                <a:lnTo>
                  <a:pt x="1469795" y="64853"/>
                </a:lnTo>
                <a:lnTo>
                  <a:pt x="1435333" y="34911"/>
                </a:lnTo>
                <a:lnTo>
                  <a:pt x="1425771" y="34232"/>
                </a:lnTo>
                <a:lnTo>
                  <a:pt x="1498754" y="34232"/>
                </a:lnTo>
                <a:lnTo>
                  <a:pt x="1502416" y="40964"/>
                </a:lnTo>
                <a:lnTo>
                  <a:pt x="1506325" y="54668"/>
                </a:lnTo>
                <a:lnTo>
                  <a:pt x="1507629" y="70103"/>
                </a:lnTo>
                <a:lnTo>
                  <a:pt x="1507125" y="79544"/>
                </a:lnTo>
                <a:lnTo>
                  <a:pt x="1489282" y="115863"/>
                </a:lnTo>
                <a:lnTo>
                  <a:pt x="1474139" y="126501"/>
                </a:lnTo>
                <a:lnTo>
                  <a:pt x="1481283" y="129646"/>
                </a:lnTo>
                <a:lnTo>
                  <a:pt x="1507476" y="162077"/>
                </a:lnTo>
                <a:lnTo>
                  <a:pt x="1511226" y="189309"/>
                </a:lnTo>
                <a:lnTo>
                  <a:pt x="1509920" y="204275"/>
                </a:lnTo>
                <a:lnTo>
                  <a:pt x="1505706" y="218922"/>
                </a:lnTo>
                <a:lnTo>
                  <a:pt x="1505651" y="219112"/>
                </a:lnTo>
                <a:lnTo>
                  <a:pt x="1499811" y="230085"/>
                </a:lnTo>
                <a:close/>
              </a:path>
              <a:path w="1654810" h="309245">
                <a:moveTo>
                  <a:pt x="1431429" y="266547"/>
                </a:moveTo>
                <a:lnTo>
                  <a:pt x="1416750" y="265654"/>
                </a:lnTo>
                <a:lnTo>
                  <a:pt x="1402332" y="262975"/>
                </a:lnTo>
                <a:lnTo>
                  <a:pt x="1388175" y="258510"/>
                </a:lnTo>
                <a:lnTo>
                  <a:pt x="1374279" y="252259"/>
                </a:lnTo>
                <a:lnTo>
                  <a:pt x="1374279" y="211635"/>
                </a:lnTo>
                <a:lnTo>
                  <a:pt x="1388845" y="219710"/>
                </a:lnTo>
                <a:lnTo>
                  <a:pt x="1403225" y="225475"/>
                </a:lnTo>
                <a:lnTo>
                  <a:pt x="1417420" y="228933"/>
                </a:lnTo>
                <a:lnTo>
                  <a:pt x="1431429" y="230085"/>
                </a:lnTo>
                <a:lnTo>
                  <a:pt x="1499811" y="230085"/>
                </a:lnTo>
                <a:lnTo>
                  <a:pt x="1498537" y="232478"/>
                </a:lnTo>
                <a:lnTo>
                  <a:pt x="1488579" y="244372"/>
                </a:lnTo>
                <a:lnTo>
                  <a:pt x="1476520" y="254074"/>
                </a:lnTo>
                <a:lnTo>
                  <a:pt x="1462976" y="261003"/>
                </a:lnTo>
                <a:lnTo>
                  <a:pt x="1447945" y="265161"/>
                </a:lnTo>
                <a:lnTo>
                  <a:pt x="1431429" y="266547"/>
                </a:lnTo>
                <a:close/>
              </a:path>
              <a:path w="1654810" h="309245">
                <a:moveTo>
                  <a:pt x="1654666" y="263575"/>
                </a:moveTo>
                <a:lnTo>
                  <a:pt x="1617461" y="263575"/>
                </a:lnTo>
                <a:lnTo>
                  <a:pt x="1617461" y="3724"/>
                </a:lnTo>
                <a:lnTo>
                  <a:pt x="1654666" y="3724"/>
                </a:lnTo>
                <a:lnTo>
                  <a:pt x="1654666" y="26357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3717" y="3415830"/>
            <a:ext cx="1374140" cy="248920"/>
          </a:xfrm>
          <a:custGeom>
            <a:avLst/>
            <a:gdLst/>
            <a:ahLst/>
            <a:cxnLst/>
            <a:rect l="l" t="t" r="r" b="b"/>
            <a:pathLst>
              <a:path w="1374140" h="248920">
                <a:moveTo>
                  <a:pt x="100160" y="245714"/>
                </a:moveTo>
                <a:lnTo>
                  <a:pt x="0" y="245714"/>
                </a:lnTo>
                <a:lnTo>
                  <a:pt x="0" y="3125"/>
                </a:lnTo>
                <a:lnTo>
                  <a:pt x="106858" y="3125"/>
                </a:lnTo>
                <a:lnTo>
                  <a:pt x="162408" y="11608"/>
                </a:lnTo>
                <a:lnTo>
                  <a:pt x="204931" y="37057"/>
                </a:lnTo>
                <a:lnTo>
                  <a:pt x="214075" y="47624"/>
                </a:lnTo>
                <a:lnTo>
                  <a:pt x="60423" y="47624"/>
                </a:lnTo>
                <a:lnTo>
                  <a:pt x="60423" y="201215"/>
                </a:lnTo>
                <a:lnTo>
                  <a:pt x="215547" y="201215"/>
                </a:lnTo>
                <a:lnTo>
                  <a:pt x="204341" y="213568"/>
                </a:lnTo>
                <a:lnTo>
                  <a:pt x="184156" y="227632"/>
                </a:lnTo>
                <a:lnTo>
                  <a:pt x="160064" y="237678"/>
                </a:lnTo>
                <a:lnTo>
                  <a:pt x="132066" y="243705"/>
                </a:lnTo>
                <a:lnTo>
                  <a:pt x="100160" y="245714"/>
                </a:lnTo>
                <a:close/>
              </a:path>
              <a:path w="1374140" h="248920">
                <a:moveTo>
                  <a:pt x="215547" y="201215"/>
                </a:moveTo>
                <a:lnTo>
                  <a:pt x="99714" y="201215"/>
                </a:lnTo>
                <a:lnTo>
                  <a:pt x="117778" y="199903"/>
                </a:lnTo>
                <a:lnTo>
                  <a:pt x="133686" y="195913"/>
                </a:lnTo>
                <a:lnTo>
                  <a:pt x="167273" y="168826"/>
                </a:lnTo>
                <a:lnTo>
                  <a:pt x="178715" y="124866"/>
                </a:lnTo>
                <a:lnTo>
                  <a:pt x="178738" y="124568"/>
                </a:lnTo>
                <a:lnTo>
                  <a:pt x="167189" y="79390"/>
                </a:lnTo>
                <a:lnTo>
                  <a:pt x="133164" y="52759"/>
                </a:lnTo>
                <a:lnTo>
                  <a:pt x="99119" y="47624"/>
                </a:lnTo>
                <a:lnTo>
                  <a:pt x="214075" y="47624"/>
                </a:lnTo>
                <a:lnTo>
                  <a:pt x="220690" y="55270"/>
                </a:lnTo>
                <a:lnTo>
                  <a:pt x="231948" y="75976"/>
                </a:lnTo>
                <a:lnTo>
                  <a:pt x="238703" y="99175"/>
                </a:lnTo>
                <a:lnTo>
                  <a:pt x="240929" y="124568"/>
                </a:lnTo>
                <a:lnTo>
                  <a:pt x="240955" y="124866"/>
                </a:lnTo>
                <a:lnTo>
                  <a:pt x="238666" y="151562"/>
                </a:lnTo>
                <a:lnTo>
                  <a:pt x="231799" y="175245"/>
                </a:lnTo>
                <a:lnTo>
                  <a:pt x="220357" y="195913"/>
                </a:lnTo>
                <a:lnTo>
                  <a:pt x="215547" y="201215"/>
                </a:lnTo>
                <a:close/>
              </a:path>
              <a:path w="1374140" h="248920">
                <a:moveTo>
                  <a:pt x="366475" y="248840"/>
                </a:moveTo>
                <a:lnTo>
                  <a:pt x="327520" y="243072"/>
                </a:lnTo>
                <a:lnTo>
                  <a:pt x="286003" y="213223"/>
                </a:lnTo>
                <a:lnTo>
                  <a:pt x="271521" y="164305"/>
                </a:lnTo>
                <a:lnTo>
                  <a:pt x="273037" y="146390"/>
                </a:lnTo>
                <a:lnTo>
                  <a:pt x="295781" y="102691"/>
                </a:lnTo>
                <a:lnTo>
                  <a:pt x="339705" y="80088"/>
                </a:lnTo>
                <a:lnTo>
                  <a:pt x="357693" y="78581"/>
                </a:lnTo>
                <a:lnTo>
                  <a:pt x="374850" y="80088"/>
                </a:lnTo>
                <a:lnTo>
                  <a:pt x="375515" y="80088"/>
                </a:lnTo>
                <a:lnTo>
                  <a:pt x="392183" y="84943"/>
                </a:lnTo>
                <a:lnTo>
                  <a:pt x="406835" y="92896"/>
                </a:lnTo>
                <a:lnTo>
                  <a:pt x="419758" y="104030"/>
                </a:lnTo>
                <a:lnTo>
                  <a:pt x="423745" y="109240"/>
                </a:lnTo>
                <a:lnTo>
                  <a:pt x="361417" y="109240"/>
                </a:lnTo>
                <a:lnTo>
                  <a:pt x="347247" y="111472"/>
                </a:lnTo>
                <a:lnTo>
                  <a:pt x="336596" y="118169"/>
                </a:lnTo>
                <a:lnTo>
                  <a:pt x="329462" y="129331"/>
                </a:lnTo>
                <a:lnTo>
                  <a:pt x="325841" y="144958"/>
                </a:lnTo>
                <a:lnTo>
                  <a:pt x="440118" y="144958"/>
                </a:lnTo>
                <a:lnTo>
                  <a:pt x="441656" y="151776"/>
                </a:lnTo>
                <a:lnTo>
                  <a:pt x="442523" y="172044"/>
                </a:lnTo>
                <a:lnTo>
                  <a:pt x="324803" y="172044"/>
                </a:lnTo>
                <a:lnTo>
                  <a:pt x="326335" y="182490"/>
                </a:lnTo>
                <a:lnTo>
                  <a:pt x="357285" y="215353"/>
                </a:lnTo>
                <a:lnTo>
                  <a:pt x="378829" y="218330"/>
                </a:lnTo>
                <a:lnTo>
                  <a:pt x="439551" y="218330"/>
                </a:lnTo>
                <a:lnTo>
                  <a:pt x="439551" y="227260"/>
                </a:lnTo>
                <a:lnTo>
                  <a:pt x="423931" y="236701"/>
                </a:lnTo>
                <a:lnTo>
                  <a:pt x="406545" y="243445"/>
                </a:lnTo>
                <a:lnTo>
                  <a:pt x="387834" y="247398"/>
                </a:lnTo>
                <a:lnTo>
                  <a:pt x="388837" y="247398"/>
                </a:lnTo>
                <a:lnTo>
                  <a:pt x="366475" y="248840"/>
                </a:lnTo>
                <a:close/>
              </a:path>
              <a:path w="1374140" h="248920">
                <a:moveTo>
                  <a:pt x="440118" y="144958"/>
                </a:moveTo>
                <a:lnTo>
                  <a:pt x="396984" y="144958"/>
                </a:lnTo>
                <a:lnTo>
                  <a:pt x="393196" y="129331"/>
                </a:lnTo>
                <a:lnTo>
                  <a:pt x="386005" y="118169"/>
                </a:lnTo>
                <a:lnTo>
                  <a:pt x="375412" y="111472"/>
                </a:lnTo>
                <a:lnTo>
                  <a:pt x="361417" y="109240"/>
                </a:lnTo>
                <a:lnTo>
                  <a:pt x="423745" y="109240"/>
                </a:lnTo>
                <a:lnTo>
                  <a:pt x="430273" y="117769"/>
                </a:lnTo>
                <a:lnTo>
                  <a:pt x="437573" y="133684"/>
                </a:lnTo>
                <a:lnTo>
                  <a:pt x="440118" y="144958"/>
                </a:lnTo>
                <a:close/>
              </a:path>
              <a:path w="1374140" h="248920">
                <a:moveTo>
                  <a:pt x="439551" y="218330"/>
                </a:moveTo>
                <a:lnTo>
                  <a:pt x="378829" y="218330"/>
                </a:lnTo>
                <a:lnTo>
                  <a:pt x="393452" y="216861"/>
                </a:lnTo>
                <a:lnTo>
                  <a:pt x="408447" y="212451"/>
                </a:lnTo>
                <a:lnTo>
                  <a:pt x="423813" y="205103"/>
                </a:lnTo>
                <a:lnTo>
                  <a:pt x="439551" y="194815"/>
                </a:lnTo>
                <a:lnTo>
                  <a:pt x="439551" y="218330"/>
                </a:lnTo>
                <a:close/>
              </a:path>
              <a:path w="1374140" h="248920">
                <a:moveTo>
                  <a:pt x="563690" y="248840"/>
                </a:moveTo>
                <a:lnTo>
                  <a:pt x="524736" y="243072"/>
                </a:lnTo>
                <a:lnTo>
                  <a:pt x="483227" y="213223"/>
                </a:lnTo>
                <a:lnTo>
                  <a:pt x="468745" y="164305"/>
                </a:lnTo>
                <a:lnTo>
                  <a:pt x="470372" y="146455"/>
                </a:lnTo>
                <a:lnTo>
                  <a:pt x="494786" y="102840"/>
                </a:lnTo>
                <a:lnTo>
                  <a:pt x="542114" y="80097"/>
                </a:lnTo>
                <a:lnTo>
                  <a:pt x="561461" y="78581"/>
                </a:lnTo>
                <a:lnTo>
                  <a:pt x="574679" y="79250"/>
                </a:lnTo>
                <a:lnTo>
                  <a:pt x="588287" y="81259"/>
                </a:lnTo>
                <a:lnTo>
                  <a:pt x="602286" y="84608"/>
                </a:lnTo>
                <a:lnTo>
                  <a:pt x="616677" y="89296"/>
                </a:lnTo>
                <a:lnTo>
                  <a:pt x="616677" y="116681"/>
                </a:lnTo>
                <a:lnTo>
                  <a:pt x="574558" y="116681"/>
                </a:lnTo>
                <a:lnTo>
                  <a:pt x="565228" y="117369"/>
                </a:lnTo>
                <a:lnTo>
                  <a:pt x="564078" y="117369"/>
                </a:lnTo>
                <a:lnTo>
                  <a:pt x="553755" y="119917"/>
                </a:lnTo>
                <a:lnTo>
                  <a:pt x="524522" y="153767"/>
                </a:lnTo>
                <a:lnTo>
                  <a:pt x="523656" y="164008"/>
                </a:lnTo>
                <a:lnTo>
                  <a:pt x="524503" y="174286"/>
                </a:lnTo>
                <a:lnTo>
                  <a:pt x="552903" y="208917"/>
                </a:lnTo>
                <a:lnTo>
                  <a:pt x="572919" y="212228"/>
                </a:lnTo>
                <a:lnTo>
                  <a:pt x="619059" y="212228"/>
                </a:lnTo>
                <a:lnTo>
                  <a:pt x="619059" y="237975"/>
                </a:lnTo>
                <a:lnTo>
                  <a:pt x="604267" y="242729"/>
                </a:lnTo>
                <a:lnTo>
                  <a:pt x="590110" y="246124"/>
                </a:lnTo>
                <a:lnTo>
                  <a:pt x="576585" y="248161"/>
                </a:lnTo>
                <a:lnTo>
                  <a:pt x="563690" y="248840"/>
                </a:lnTo>
                <a:close/>
              </a:path>
              <a:path w="1374140" h="248920">
                <a:moveTo>
                  <a:pt x="616677" y="127694"/>
                </a:moveTo>
                <a:lnTo>
                  <a:pt x="606008" y="122876"/>
                </a:lnTo>
                <a:lnTo>
                  <a:pt x="595432" y="119434"/>
                </a:lnTo>
                <a:lnTo>
                  <a:pt x="584948" y="117369"/>
                </a:lnTo>
                <a:lnTo>
                  <a:pt x="574558" y="116681"/>
                </a:lnTo>
                <a:lnTo>
                  <a:pt x="616677" y="116681"/>
                </a:lnTo>
                <a:lnTo>
                  <a:pt x="616677" y="127694"/>
                </a:lnTo>
                <a:close/>
              </a:path>
              <a:path w="1374140" h="248920">
                <a:moveTo>
                  <a:pt x="619059" y="212228"/>
                </a:moveTo>
                <a:lnTo>
                  <a:pt x="572919" y="212228"/>
                </a:lnTo>
                <a:lnTo>
                  <a:pt x="583418" y="211401"/>
                </a:lnTo>
                <a:lnTo>
                  <a:pt x="582494" y="211401"/>
                </a:lnTo>
                <a:lnTo>
                  <a:pt x="592564" y="209400"/>
                </a:lnTo>
                <a:lnTo>
                  <a:pt x="604955" y="205866"/>
                </a:lnTo>
                <a:lnTo>
                  <a:pt x="619059" y="200918"/>
                </a:lnTo>
                <a:lnTo>
                  <a:pt x="619059" y="212228"/>
                </a:lnTo>
                <a:close/>
              </a:path>
              <a:path w="1374140" h="248920">
                <a:moveTo>
                  <a:pt x="687991" y="57001"/>
                </a:moveTo>
                <a:lnTo>
                  <a:pt x="672408" y="57001"/>
                </a:lnTo>
                <a:lnTo>
                  <a:pt x="665759" y="54222"/>
                </a:lnTo>
                <a:lnTo>
                  <a:pt x="660206" y="48666"/>
                </a:lnTo>
                <a:lnTo>
                  <a:pt x="654653" y="43011"/>
                </a:lnTo>
                <a:lnTo>
                  <a:pt x="651872" y="36313"/>
                </a:lnTo>
                <a:lnTo>
                  <a:pt x="651872" y="20637"/>
                </a:lnTo>
                <a:lnTo>
                  <a:pt x="654653" y="13891"/>
                </a:lnTo>
                <a:lnTo>
                  <a:pt x="665759" y="2778"/>
                </a:lnTo>
                <a:lnTo>
                  <a:pt x="672408" y="0"/>
                </a:lnTo>
                <a:lnTo>
                  <a:pt x="687991" y="0"/>
                </a:lnTo>
                <a:lnTo>
                  <a:pt x="694687" y="2778"/>
                </a:lnTo>
                <a:lnTo>
                  <a:pt x="705803" y="13891"/>
                </a:lnTo>
                <a:lnTo>
                  <a:pt x="708574" y="20637"/>
                </a:lnTo>
                <a:lnTo>
                  <a:pt x="708574" y="36313"/>
                </a:lnTo>
                <a:lnTo>
                  <a:pt x="705803" y="43011"/>
                </a:lnTo>
                <a:lnTo>
                  <a:pt x="700240" y="48666"/>
                </a:lnTo>
                <a:lnTo>
                  <a:pt x="694687" y="54222"/>
                </a:lnTo>
                <a:lnTo>
                  <a:pt x="687991" y="57001"/>
                </a:lnTo>
                <a:close/>
              </a:path>
              <a:path w="1374140" h="248920">
                <a:moveTo>
                  <a:pt x="706193" y="245714"/>
                </a:moveTo>
                <a:lnTo>
                  <a:pt x="654549" y="245714"/>
                </a:lnTo>
                <a:lnTo>
                  <a:pt x="654549" y="81855"/>
                </a:lnTo>
                <a:lnTo>
                  <a:pt x="706193" y="81855"/>
                </a:lnTo>
                <a:lnTo>
                  <a:pt x="706193" y="245714"/>
                </a:lnTo>
                <a:close/>
              </a:path>
              <a:path w="1374140" h="248920">
                <a:moveTo>
                  <a:pt x="867494" y="214460"/>
                </a:moveTo>
                <a:lnTo>
                  <a:pt x="798233" y="214460"/>
                </a:lnTo>
                <a:lnTo>
                  <a:pt x="810640" y="213595"/>
                </a:lnTo>
                <a:lnTo>
                  <a:pt x="809521" y="213595"/>
                </a:lnTo>
                <a:lnTo>
                  <a:pt x="816985" y="211410"/>
                </a:lnTo>
                <a:lnTo>
                  <a:pt x="821682" y="207568"/>
                </a:lnTo>
                <a:lnTo>
                  <a:pt x="823236" y="202257"/>
                </a:lnTo>
                <a:lnTo>
                  <a:pt x="823236" y="199181"/>
                </a:lnTo>
                <a:lnTo>
                  <a:pt x="787517" y="179040"/>
                </a:lnTo>
                <a:lnTo>
                  <a:pt x="775387" y="173784"/>
                </a:lnTo>
                <a:lnTo>
                  <a:pt x="744247" y="143507"/>
                </a:lnTo>
                <a:lnTo>
                  <a:pt x="741891" y="128438"/>
                </a:lnTo>
                <a:lnTo>
                  <a:pt x="742882" y="119369"/>
                </a:lnTo>
                <a:lnTo>
                  <a:pt x="770483" y="86534"/>
                </a:lnTo>
                <a:lnTo>
                  <a:pt x="809691" y="78581"/>
                </a:lnTo>
                <a:lnTo>
                  <a:pt x="823997" y="79334"/>
                </a:lnTo>
                <a:lnTo>
                  <a:pt x="837595" y="81594"/>
                </a:lnTo>
                <a:lnTo>
                  <a:pt x="850486" y="85362"/>
                </a:lnTo>
                <a:lnTo>
                  <a:pt x="862669" y="90635"/>
                </a:lnTo>
                <a:lnTo>
                  <a:pt x="862669" y="109240"/>
                </a:lnTo>
                <a:lnTo>
                  <a:pt x="795499" y="109240"/>
                </a:lnTo>
                <a:lnTo>
                  <a:pt x="789298" y="113456"/>
                </a:lnTo>
                <a:lnTo>
                  <a:pt x="789298" y="124073"/>
                </a:lnTo>
                <a:lnTo>
                  <a:pt x="790594" y="126255"/>
                </a:lnTo>
                <a:lnTo>
                  <a:pt x="823236" y="141982"/>
                </a:lnTo>
                <a:lnTo>
                  <a:pt x="835300" y="147321"/>
                </a:lnTo>
                <a:lnTo>
                  <a:pt x="864681" y="172733"/>
                </a:lnTo>
                <a:lnTo>
                  <a:pt x="870709" y="195560"/>
                </a:lnTo>
                <a:lnTo>
                  <a:pt x="869702" y="206675"/>
                </a:lnTo>
                <a:lnTo>
                  <a:pt x="869621" y="207568"/>
                </a:lnTo>
                <a:lnTo>
                  <a:pt x="867494" y="214460"/>
                </a:lnTo>
                <a:close/>
              </a:path>
              <a:path w="1374140" h="248920">
                <a:moveTo>
                  <a:pt x="862669" y="127248"/>
                </a:moveTo>
                <a:lnTo>
                  <a:pt x="848145" y="119369"/>
                </a:lnTo>
                <a:lnTo>
                  <a:pt x="834174" y="113742"/>
                </a:lnTo>
                <a:lnTo>
                  <a:pt x="820759" y="110365"/>
                </a:lnTo>
                <a:lnTo>
                  <a:pt x="807901" y="109240"/>
                </a:lnTo>
                <a:lnTo>
                  <a:pt x="862669" y="109240"/>
                </a:lnTo>
                <a:lnTo>
                  <a:pt x="862669" y="127248"/>
                </a:lnTo>
                <a:close/>
              </a:path>
              <a:path w="1374140" h="248920">
                <a:moveTo>
                  <a:pt x="803891" y="248840"/>
                </a:moveTo>
                <a:lnTo>
                  <a:pt x="785288" y="247975"/>
                </a:lnTo>
                <a:lnTo>
                  <a:pt x="787072" y="247975"/>
                </a:lnTo>
                <a:lnTo>
                  <a:pt x="772782" y="245863"/>
                </a:lnTo>
                <a:lnTo>
                  <a:pt x="758566" y="242143"/>
                </a:lnTo>
                <a:lnTo>
                  <a:pt x="745245" y="236933"/>
                </a:lnTo>
                <a:lnTo>
                  <a:pt x="745245" y="200619"/>
                </a:lnTo>
                <a:lnTo>
                  <a:pt x="760392" y="206675"/>
                </a:lnTo>
                <a:lnTo>
                  <a:pt x="774272" y="211000"/>
                </a:lnTo>
                <a:lnTo>
                  <a:pt x="786885" y="213595"/>
                </a:lnTo>
                <a:lnTo>
                  <a:pt x="798233" y="214460"/>
                </a:lnTo>
                <a:lnTo>
                  <a:pt x="867494" y="214460"/>
                </a:lnTo>
                <a:lnTo>
                  <a:pt x="866357" y="218144"/>
                </a:lnTo>
                <a:lnTo>
                  <a:pt x="832316" y="245379"/>
                </a:lnTo>
                <a:lnTo>
                  <a:pt x="819034" y="247975"/>
                </a:lnTo>
                <a:lnTo>
                  <a:pt x="803891" y="248840"/>
                </a:lnTo>
                <a:close/>
              </a:path>
              <a:path w="1374140" h="248920">
                <a:moveTo>
                  <a:pt x="936078" y="57001"/>
                </a:moveTo>
                <a:lnTo>
                  <a:pt x="920496" y="57001"/>
                </a:lnTo>
                <a:lnTo>
                  <a:pt x="913847" y="54222"/>
                </a:lnTo>
                <a:lnTo>
                  <a:pt x="908294" y="48666"/>
                </a:lnTo>
                <a:lnTo>
                  <a:pt x="902741" y="43011"/>
                </a:lnTo>
                <a:lnTo>
                  <a:pt x="899960" y="36313"/>
                </a:lnTo>
                <a:lnTo>
                  <a:pt x="899960" y="20637"/>
                </a:lnTo>
                <a:lnTo>
                  <a:pt x="902741" y="13891"/>
                </a:lnTo>
                <a:lnTo>
                  <a:pt x="913847" y="2778"/>
                </a:lnTo>
                <a:lnTo>
                  <a:pt x="920496" y="0"/>
                </a:lnTo>
                <a:lnTo>
                  <a:pt x="936078" y="0"/>
                </a:lnTo>
                <a:lnTo>
                  <a:pt x="942775" y="2778"/>
                </a:lnTo>
                <a:lnTo>
                  <a:pt x="953881" y="13891"/>
                </a:lnTo>
                <a:lnTo>
                  <a:pt x="956662" y="20637"/>
                </a:lnTo>
                <a:lnTo>
                  <a:pt x="956662" y="36313"/>
                </a:lnTo>
                <a:lnTo>
                  <a:pt x="953881" y="43011"/>
                </a:lnTo>
                <a:lnTo>
                  <a:pt x="948328" y="48666"/>
                </a:lnTo>
                <a:lnTo>
                  <a:pt x="942775" y="54222"/>
                </a:lnTo>
                <a:lnTo>
                  <a:pt x="936078" y="57001"/>
                </a:lnTo>
                <a:close/>
              </a:path>
              <a:path w="1374140" h="248920">
                <a:moveTo>
                  <a:pt x="954281" y="245714"/>
                </a:moveTo>
                <a:lnTo>
                  <a:pt x="902636" y="245714"/>
                </a:lnTo>
                <a:lnTo>
                  <a:pt x="902636" y="81855"/>
                </a:lnTo>
                <a:lnTo>
                  <a:pt x="954281" y="81855"/>
                </a:lnTo>
                <a:lnTo>
                  <a:pt x="954281" y="245714"/>
                </a:lnTo>
                <a:close/>
              </a:path>
              <a:path w="1374140" h="248920">
                <a:moveTo>
                  <a:pt x="1082630" y="248840"/>
                </a:moveTo>
                <a:lnTo>
                  <a:pt x="1029697" y="235529"/>
                </a:lnTo>
                <a:lnTo>
                  <a:pt x="996387" y="197941"/>
                </a:lnTo>
                <a:lnTo>
                  <a:pt x="989954" y="164008"/>
                </a:lnTo>
                <a:lnTo>
                  <a:pt x="990007" y="162519"/>
                </a:lnTo>
                <a:lnTo>
                  <a:pt x="1004729" y="114364"/>
                </a:lnTo>
                <a:lnTo>
                  <a:pt x="1046097" y="84385"/>
                </a:lnTo>
                <a:lnTo>
                  <a:pt x="1063676" y="79995"/>
                </a:lnTo>
                <a:lnTo>
                  <a:pt x="1064017" y="79995"/>
                </a:lnTo>
                <a:lnTo>
                  <a:pt x="1082630" y="78581"/>
                </a:lnTo>
                <a:lnTo>
                  <a:pt x="1133841" y="91306"/>
                </a:lnTo>
                <a:lnTo>
                  <a:pt x="1155596" y="109240"/>
                </a:lnTo>
                <a:lnTo>
                  <a:pt x="1082630" y="109240"/>
                </a:lnTo>
                <a:lnTo>
                  <a:pt x="1074252" y="110123"/>
                </a:lnTo>
                <a:lnTo>
                  <a:pt x="1047318" y="140419"/>
                </a:lnTo>
                <a:lnTo>
                  <a:pt x="1044869" y="164008"/>
                </a:lnTo>
                <a:lnTo>
                  <a:pt x="1047130" y="186937"/>
                </a:lnTo>
                <a:lnTo>
                  <a:pt x="1047188" y="187523"/>
                </a:lnTo>
                <a:lnTo>
                  <a:pt x="1054169" y="204378"/>
                </a:lnTo>
                <a:lnTo>
                  <a:pt x="1054276" y="204638"/>
                </a:lnTo>
                <a:lnTo>
                  <a:pt x="1066015" y="214842"/>
                </a:lnTo>
                <a:lnTo>
                  <a:pt x="1065776" y="214842"/>
                </a:lnTo>
                <a:lnTo>
                  <a:pt x="1082630" y="218330"/>
                </a:lnTo>
                <a:lnTo>
                  <a:pt x="1155604" y="218330"/>
                </a:lnTo>
                <a:lnTo>
                  <a:pt x="1147524" y="226665"/>
                </a:lnTo>
                <a:lnTo>
                  <a:pt x="1133252" y="236366"/>
                </a:lnTo>
                <a:lnTo>
                  <a:pt x="1117681" y="243296"/>
                </a:lnTo>
                <a:lnTo>
                  <a:pt x="1101185" y="247361"/>
                </a:lnTo>
                <a:lnTo>
                  <a:pt x="1102028" y="247361"/>
                </a:lnTo>
                <a:lnTo>
                  <a:pt x="1082630" y="248840"/>
                </a:lnTo>
                <a:close/>
              </a:path>
              <a:path w="1374140" h="248920">
                <a:moveTo>
                  <a:pt x="1155604" y="218330"/>
                </a:moveTo>
                <a:lnTo>
                  <a:pt x="1082630" y="218330"/>
                </a:lnTo>
                <a:lnTo>
                  <a:pt x="1098780" y="214842"/>
                </a:lnTo>
                <a:lnTo>
                  <a:pt x="1110314" y="204378"/>
                </a:lnTo>
                <a:lnTo>
                  <a:pt x="1117233" y="186937"/>
                </a:lnTo>
                <a:lnTo>
                  <a:pt x="1119399" y="164008"/>
                </a:lnTo>
                <a:lnTo>
                  <a:pt x="1119441" y="163562"/>
                </a:lnTo>
                <a:lnTo>
                  <a:pt x="1110314" y="122560"/>
                </a:lnTo>
                <a:lnTo>
                  <a:pt x="1082630" y="109240"/>
                </a:lnTo>
                <a:lnTo>
                  <a:pt x="1155596" y="109240"/>
                </a:lnTo>
                <a:lnTo>
                  <a:pt x="1159691" y="113555"/>
                </a:lnTo>
                <a:lnTo>
                  <a:pt x="1168061" y="128141"/>
                </a:lnTo>
                <a:lnTo>
                  <a:pt x="1173082" y="144958"/>
                </a:lnTo>
                <a:lnTo>
                  <a:pt x="1174625" y="162519"/>
                </a:lnTo>
                <a:lnTo>
                  <a:pt x="1174716" y="163562"/>
                </a:lnTo>
                <a:lnTo>
                  <a:pt x="1159437" y="214377"/>
                </a:lnTo>
                <a:lnTo>
                  <a:pt x="1155604" y="218330"/>
                </a:lnTo>
                <a:close/>
              </a:path>
              <a:path w="1374140" h="248920">
                <a:moveTo>
                  <a:pt x="1364842" y="105221"/>
                </a:moveTo>
                <a:lnTo>
                  <a:pt x="1260871" y="105221"/>
                </a:lnTo>
                <a:lnTo>
                  <a:pt x="1272742" y="93566"/>
                </a:lnTo>
                <a:lnTo>
                  <a:pt x="1285580" y="85241"/>
                </a:lnTo>
                <a:lnTo>
                  <a:pt x="1299384" y="80246"/>
                </a:lnTo>
                <a:lnTo>
                  <a:pt x="1314154" y="78581"/>
                </a:lnTo>
                <a:lnTo>
                  <a:pt x="1326414" y="79604"/>
                </a:lnTo>
                <a:lnTo>
                  <a:pt x="1364209" y="103947"/>
                </a:lnTo>
                <a:lnTo>
                  <a:pt x="1364842" y="105221"/>
                </a:lnTo>
                <a:close/>
              </a:path>
              <a:path w="1374140" h="248920">
                <a:moveTo>
                  <a:pt x="1260871" y="245714"/>
                </a:moveTo>
                <a:lnTo>
                  <a:pt x="1209226" y="245714"/>
                </a:lnTo>
                <a:lnTo>
                  <a:pt x="1209226" y="81855"/>
                </a:lnTo>
                <a:lnTo>
                  <a:pt x="1260871" y="81855"/>
                </a:lnTo>
                <a:lnTo>
                  <a:pt x="1260871" y="105221"/>
                </a:lnTo>
                <a:lnTo>
                  <a:pt x="1364842" y="105221"/>
                </a:lnTo>
                <a:lnTo>
                  <a:pt x="1368763" y="113109"/>
                </a:lnTo>
                <a:lnTo>
                  <a:pt x="1296742" y="113109"/>
                </a:lnTo>
                <a:lnTo>
                  <a:pt x="1288186" y="114709"/>
                </a:lnTo>
                <a:lnTo>
                  <a:pt x="1287855" y="114709"/>
                </a:lnTo>
                <a:lnTo>
                  <a:pt x="1278696" y="119880"/>
                </a:lnTo>
                <a:lnTo>
                  <a:pt x="1269756" y="128345"/>
                </a:lnTo>
                <a:lnTo>
                  <a:pt x="1260871" y="140196"/>
                </a:lnTo>
                <a:lnTo>
                  <a:pt x="1260871" y="245714"/>
                </a:lnTo>
                <a:close/>
              </a:path>
              <a:path w="1374140" h="248920">
                <a:moveTo>
                  <a:pt x="1373837" y="245714"/>
                </a:moveTo>
                <a:lnTo>
                  <a:pt x="1322335" y="245714"/>
                </a:lnTo>
                <a:lnTo>
                  <a:pt x="1322335" y="145851"/>
                </a:lnTo>
                <a:lnTo>
                  <a:pt x="1320737" y="131526"/>
                </a:lnTo>
                <a:lnTo>
                  <a:pt x="1315939" y="121294"/>
                </a:lnTo>
                <a:lnTo>
                  <a:pt x="1307942" y="115155"/>
                </a:lnTo>
                <a:lnTo>
                  <a:pt x="1296742" y="113109"/>
                </a:lnTo>
                <a:lnTo>
                  <a:pt x="1368763" y="113109"/>
                </a:lnTo>
                <a:lnTo>
                  <a:pt x="1369558" y="114709"/>
                </a:lnTo>
                <a:lnTo>
                  <a:pt x="1372767" y="127238"/>
                </a:lnTo>
                <a:lnTo>
                  <a:pt x="1373737" y="140196"/>
                </a:lnTo>
                <a:lnTo>
                  <a:pt x="1373837" y="245714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64041" y="3847579"/>
            <a:ext cx="786130" cy="245745"/>
          </a:xfrm>
          <a:custGeom>
            <a:avLst/>
            <a:gdLst/>
            <a:ahLst/>
            <a:cxnLst/>
            <a:rect l="l" t="t" r="r" b="b"/>
            <a:pathLst>
              <a:path w="786129" h="245745">
                <a:moveTo>
                  <a:pt x="236190" y="44499"/>
                </a:moveTo>
                <a:lnTo>
                  <a:pt x="0" y="44499"/>
                </a:lnTo>
                <a:lnTo>
                  <a:pt x="0" y="0"/>
                </a:lnTo>
                <a:lnTo>
                  <a:pt x="236190" y="0"/>
                </a:lnTo>
                <a:lnTo>
                  <a:pt x="236190" y="44499"/>
                </a:lnTo>
                <a:close/>
              </a:path>
              <a:path w="786129" h="245745">
                <a:moveTo>
                  <a:pt x="148380" y="242589"/>
                </a:moveTo>
                <a:lnTo>
                  <a:pt x="87953" y="242589"/>
                </a:lnTo>
                <a:lnTo>
                  <a:pt x="87953" y="44499"/>
                </a:lnTo>
                <a:lnTo>
                  <a:pt x="148380" y="44499"/>
                </a:lnTo>
                <a:lnTo>
                  <a:pt x="148380" y="242589"/>
                </a:lnTo>
                <a:close/>
              </a:path>
              <a:path w="786129" h="245745">
                <a:moveTo>
                  <a:pt x="353234" y="125610"/>
                </a:moveTo>
                <a:lnTo>
                  <a:pt x="320906" y="125610"/>
                </a:lnTo>
                <a:lnTo>
                  <a:pt x="332545" y="103667"/>
                </a:lnTo>
                <a:lnTo>
                  <a:pt x="345131" y="87994"/>
                </a:lnTo>
                <a:lnTo>
                  <a:pt x="358666" y="78590"/>
                </a:lnTo>
                <a:lnTo>
                  <a:pt x="373150" y="75455"/>
                </a:lnTo>
                <a:lnTo>
                  <a:pt x="380647" y="76386"/>
                </a:lnTo>
                <a:lnTo>
                  <a:pt x="388851" y="79176"/>
                </a:lnTo>
                <a:lnTo>
                  <a:pt x="397760" y="83827"/>
                </a:lnTo>
                <a:lnTo>
                  <a:pt x="407373" y="90338"/>
                </a:lnTo>
                <a:lnTo>
                  <a:pt x="396902" y="123825"/>
                </a:lnTo>
                <a:lnTo>
                  <a:pt x="362577" y="123825"/>
                </a:lnTo>
                <a:lnTo>
                  <a:pt x="353992" y="125211"/>
                </a:lnTo>
                <a:lnTo>
                  <a:pt x="353234" y="125610"/>
                </a:lnTo>
                <a:close/>
              </a:path>
              <a:path w="786129" h="245745">
                <a:moveTo>
                  <a:pt x="320163" y="242589"/>
                </a:moveTo>
                <a:lnTo>
                  <a:pt x="268671" y="242589"/>
                </a:lnTo>
                <a:lnTo>
                  <a:pt x="268671" y="78730"/>
                </a:lnTo>
                <a:lnTo>
                  <a:pt x="320163" y="78730"/>
                </a:lnTo>
                <a:lnTo>
                  <a:pt x="320163" y="125610"/>
                </a:lnTo>
                <a:lnTo>
                  <a:pt x="353234" y="125610"/>
                </a:lnTo>
                <a:lnTo>
                  <a:pt x="327026" y="155925"/>
                </a:lnTo>
                <a:lnTo>
                  <a:pt x="320163" y="171747"/>
                </a:lnTo>
                <a:lnTo>
                  <a:pt x="320163" y="242589"/>
                </a:lnTo>
                <a:close/>
              </a:path>
              <a:path w="786129" h="245745">
                <a:moveTo>
                  <a:pt x="393086" y="136029"/>
                </a:moveTo>
                <a:lnTo>
                  <a:pt x="384037" y="130689"/>
                </a:lnTo>
                <a:lnTo>
                  <a:pt x="375935" y="126876"/>
                </a:lnTo>
                <a:lnTo>
                  <a:pt x="368782" y="124588"/>
                </a:lnTo>
                <a:lnTo>
                  <a:pt x="362577" y="123825"/>
                </a:lnTo>
                <a:lnTo>
                  <a:pt x="396902" y="123825"/>
                </a:lnTo>
                <a:lnTo>
                  <a:pt x="393086" y="136029"/>
                </a:lnTo>
                <a:close/>
              </a:path>
              <a:path w="786129" h="245745">
                <a:moveTo>
                  <a:pt x="513472" y="245714"/>
                </a:moveTo>
                <a:lnTo>
                  <a:pt x="474514" y="239947"/>
                </a:lnTo>
                <a:lnTo>
                  <a:pt x="433000" y="210099"/>
                </a:lnTo>
                <a:lnTo>
                  <a:pt x="418518" y="161180"/>
                </a:lnTo>
                <a:lnTo>
                  <a:pt x="420034" y="143265"/>
                </a:lnTo>
                <a:lnTo>
                  <a:pt x="442778" y="99566"/>
                </a:lnTo>
                <a:lnTo>
                  <a:pt x="486698" y="76962"/>
                </a:lnTo>
                <a:lnTo>
                  <a:pt x="504690" y="75455"/>
                </a:lnTo>
                <a:lnTo>
                  <a:pt x="521847" y="76962"/>
                </a:lnTo>
                <a:lnTo>
                  <a:pt x="522512" y="76962"/>
                </a:lnTo>
                <a:lnTo>
                  <a:pt x="539179" y="81818"/>
                </a:lnTo>
                <a:lnTo>
                  <a:pt x="553828" y="89771"/>
                </a:lnTo>
                <a:lnTo>
                  <a:pt x="566745" y="100905"/>
                </a:lnTo>
                <a:lnTo>
                  <a:pt x="570735" y="106114"/>
                </a:lnTo>
                <a:lnTo>
                  <a:pt x="508405" y="106114"/>
                </a:lnTo>
                <a:lnTo>
                  <a:pt x="494239" y="108347"/>
                </a:lnTo>
                <a:lnTo>
                  <a:pt x="483589" y="115044"/>
                </a:lnTo>
                <a:lnTo>
                  <a:pt x="476455" y="126206"/>
                </a:lnTo>
                <a:lnTo>
                  <a:pt x="472839" y="141833"/>
                </a:lnTo>
                <a:lnTo>
                  <a:pt x="587114" y="141833"/>
                </a:lnTo>
                <a:lnTo>
                  <a:pt x="588653" y="148651"/>
                </a:lnTo>
                <a:lnTo>
                  <a:pt x="589520" y="168919"/>
                </a:lnTo>
                <a:lnTo>
                  <a:pt x="471800" y="168919"/>
                </a:lnTo>
                <a:lnTo>
                  <a:pt x="473333" y="179365"/>
                </a:lnTo>
                <a:lnTo>
                  <a:pt x="504278" y="212228"/>
                </a:lnTo>
                <a:lnTo>
                  <a:pt x="525826" y="215205"/>
                </a:lnTo>
                <a:lnTo>
                  <a:pt x="586548" y="215205"/>
                </a:lnTo>
                <a:lnTo>
                  <a:pt x="586548" y="224135"/>
                </a:lnTo>
                <a:lnTo>
                  <a:pt x="570928" y="233576"/>
                </a:lnTo>
                <a:lnTo>
                  <a:pt x="553543" y="240320"/>
                </a:lnTo>
                <a:lnTo>
                  <a:pt x="534831" y="244273"/>
                </a:lnTo>
                <a:lnTo>
                  <a:pt x="535834" y="244273"/>
                </a:lnTo>
                <a:lnTo>
                  <a:pt x="513472" y="245714"/>
                </a:lnTo>
                <a:close/>
              </a:path>
              <a:path w="786129" h="245745">
                <a:moveTo>
                  <a:pt x="587114" y="141833"/>
                </a:moveTo>
                <a:lnTo>
                  <a:pt x="543981" y="141833"/>
                </a:lnTo>
                <a:lnTo>
                  <a:pt x="540193" y="126206"/>
                </a:lnTo>
                <a:lnTo>
                  <a:pt x="533001" y="115044"/>
                </a:lnTo>
                <a:lnTo>
                  <a:pt x="522405" y="108347"/>
                </a:lnTo>
                <a:lnTo>
                  <a:pt x="508405" y="106114"/>
                </a:lnTo>
                <a:lnTo>
                  <a:pt x="570735" y="106114"/>
                </a:lnTo>
                <a:lnTo>
                  <a:pt x="577266" y="114644"/>
                </a:lnTo>
                <a:lnTo>
                  <a:pt x="584569" y="130559"/>
                </a:lnTo>
                <a:lnTo>
                  <a:pt x="587114" y="141833"/>
                </a:lnTo>
                <a:close/>
              </a:path>
              <a:path w="786129" h="245745">
                <a:moveTo>
                  <a:pt x="586548" y="215205"/>
                </a:moveTo>
                <a:lnTo>
                  <a:pt x="525826" y="215205"/>
                </a:lnTo>
                <a:lnTo>
                  <a:pt x="540444" y="213735"/>
                </a:lnTo>
                <a:lnTo>
                  <a:pt x="555437" y="209326"/>
                </a:lnTo>
                <a:lnTo>
                  <a:pt x="570805" y="201978"/>
                </a:lnTo>
                <a:lnTo>
                  <a:pt x="586548" y="191691"/>
                </a:lnTo>
                <a:lnTo>
                  <a:pt x="586548" y="215205"/>
                </a:lnTo>
                <a:close/>
              </a:path>
              <a:path w="786129" h="245745">
                <a:moveTo>
                  <a:pt x="709649" y="245714"/>
                </a:moveTo>
                <a:lnTo>
                  <a:pt x="670694" y="239947"/>
                </a:lnTo>
                <a:lnTo>
                  <a:pt x="629176" y="210099"/>
                </a:lnTo>
                <a:lnTo>
                  <a:pt x="614694" y="161180"/>
                </a:lnTo>
                <a:lnTo>
                  <a:pt x="616210" y="143265"/>
                </a:lnTo>
                <a:lnTo>
                  <a:pt x="638954" y="99566"/>
                </a:lnTo>
                <a:lnTo>
                  <a:pt x="682875" y="76962"/>
                </a:lnTo>
                <a:lnTo>
                  <a:pt x="700867" y="75455"/>
                </a:lnTo>
                <a:lnTo>
                  <a:pt x="718024" y="76962"/>
                </a:lnTo>
                <a:lnTo>
                  <a:pt x="718689" y="76962"/>
                </a:lnTo>
                <a:lnTo>
                  <a:pt x="735357" y="81818"/>
                </a:lnTo>
                <a:lnTo>
                  <a:pt x="750008" y="89771"/>
                </a:lnTo>
                <a:lnTo>
                  <a:pt x="762931" y="100905"/>
                </a:lnTo>
                <a:lnTo>
                  <a:pt x="766919" y="106114"/>
                </a:lnTo>
                <a:lnTo>
                  <a:pt x="704591" y="106114"/>
                </a:lnTo>
                <a:lnTo>
                  <a:pt x="690421" y="108347"/>
                </a:lnTo>
                <a:lnTo>
                  <a:pt x="679770" y="115044"/>
                </a:lnTo>
                <a:lnTo>
                  <a:pt x="672636" y="126206"/>
                </a:lnTo>
                <a:lnTo>
                  <a:pt x="669015" y="141833"/>
                </a:lnTo>
                <a:lnTo>
                  <a:pt x="783291" y="141833"/>
                </a:lnTo>
                <a:lnTo>
                  <a:pt x="784830" y="148651"/>
                </a:lnTo>
                <a:lnTo>
                  <a:pt x="785696" y="168919"/>
                </a:lnTo>
                <a:lnTo>
                  <a:pt x="667977" y="168919"/>
                </a:lnTo>
                <a:lnTo>
                  <a:pt x="669509" y="179365"/>
                </a:lnTo>
                <a:lnTo>
                  <a:pt x="700458" y="212228"/>
                </a:lnTo>
                <a:lnTo>
                  <a:pt x="722003" y="215205"/>
                </a:lnTo>
                <a:lnTo>
                  <a:pt x="782724" y="215205"/>
                </a:lnTo>
                <a:lnTo>
                  <a:pt x="782724" y="224135"/>
                </a:lnTo>
                <a:lnTo>
                  <a:pt x="767104" y="233576"/>
                </a:lnTo>
                <a:lnTo>
                  <a:pt x="749719" y="240320"/>
                </a:lnTo>
                <a:lnTo>
                  <a:pt x="731008" y="244273"/>
                </a:lnTo>
                <a:lnTo>
                  <a:pt x="732010" y="244273"/>
                </a:lnTo>
                <a:lnTo>
                  <a:pt x="709649" y="245714"/>
                </a:lnTo>
                <a:close/>
              </a:path>
              <a:path w="786129" h="245745">
                <a:moveTo>
                  <a:pt x="783291" y="141833"/>
                </a:moveTo>
                <a:lnTo>
                  <a:pt x="740157" y="141833"/>
                </a:lnTo>
                <a:lnTo>
                  <a:pt x="736369" y="126206"/>
                </a:lnTo>
                <a:lnTo>
                  <a:pt x="729178" y="115044"/>
                </a:lnTo>
                <a:lnTo>
                  <a:pt x="718585" y="108347"/>
                </a:lnTo>
                <a:lnTo>
                  <a:pt x="704591" y="106114"/>
                </a:lnTo>
                <a:lnTo>
                  <a:pt x="766919" y="106114"/>
                </a:lnTo>
                <a:lnTo>
                  <a:pt x="773447" y="114644"/>
                </a:lnTo>
                <a:lnTo>
                  <a:pt x="780747" y="130559"/>
                </a:lnTo>
                <a:lnTo>
                  <a:pt x="783291" y="141833"/>
                </a:lnTo>
                <a:close/>
              </a:path>
              <a:path w="786129" h="245745">
                <a:moveTo>
                  <a:pt x="782724" y="215205"/>
                </a:moveTo>
                <a:lnTo>
                  <a:pt x="722003" y="215205"/>
                </a:lnTo>
                <a:lnTo>
                  <a:pt x="736620" y="213735"/>
                </a:lnTo>
                <a:lnTo>
                  <a:pt x="751613" y="209326"/>
                </a:lnTo>
                <a:lnTo>
                  <a:pt x="766981" y="201978"/>
                </a:lnTo>
                <a:lnTo>
                  <a:pt x="782724" y="191691"/>
                </a:lnTo>
                <a:lnTo>
                  <a:pt x="782724" y="21520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06225" y="4272782"/>
            <a:ext cx="2115820" cy="288290"/>
          </a:xfrm>
          <a:custGeom>
            <a:avLst/>
            <a:gdLst/>
            <a:ahLst/>
            <a:cxnLst/>
            <a:rect l="l" t="t" r="r" b="b"/>
            <a:pathLst>
              <a:path w="2115820" h="288289">
                <a:moveTo>
                  <a:pt x="34677" y="246011"/>
                </a:moveTo>
                <a:lnTo>
                  <a:pt x="0" y="246011"/>
                </a:lnTo>
                <a:lnTo>
                  <a:pt x="0" y="3419"/>
                </a:lnTo>
                <a:lnTo>
                  <a:pt x="32593" y="3419"/>
                </a:lnTo>
                <a:lnTo>
                  <a:pt x="76254" y="57292"/>
                </a:lnTo>
                <a:lnTo>
                  <a:pt x="34677" y="57292"/>
                </a:lnTo>
                <a:lnTo>
                  <a:pt x="34677" y="246011"/>
                </a:lnTo>
                <a:close/>
              </a:path>
              <a:path w="2115820" h="288289">
                <a:moveTo>
                  <a:pt x="154639" y="103136"/>
                </a:moveTo>
                <a:lnTo>
                  <a:pt x="113407" y="103136"/>
                </a:lnTo>
                <a:lnTo>
                  <a:pt x="193774" y="3419"/>
                </a:lnTo>
                <a:lnTo>
                  <a:pt x="226069" y="3419"/>
                </a:lnTo>
                <a:lnTo>
                  <a:pt x="226069" y="57292"/>
                </a:lnTo>
                <a:lnTo>
                  <a:pt x="191094" y="57292"/>
                </a:lnTo>
                <a:lnTo>
                  <a:pt x="154639" y="103136"/>
                </a:lnTo>
                <a:close/>
              </a:path>
              <a:path w="2115820" h="288289">
                <a:moveTo>
                  <a:pt x="116532" y="151056"/>
                </a:moveTo>
                <a:lnTo>
                  <a:pt x="110132" y="151056"/>
                </a:lnTo>
                <a:lnTo>
                  <a:pt x="34677" y="57292"/>
                </a:lnTo>
                <a:lnTo>
                  <a:pt x="76254" y="57292"/>
                </a:lnTo>
                <a:lnTo>
                  <a:pt x="113407" y="103136"/>
                </a:lnTo>
                <a:lnTo>
                  <a:pt x="154639" y="103136"/>
                </a:lnTo>
                <a:lnTo>
                  <a:pt x="116532" y="151056"/>
                </a:lnTo>
                <a:close/>
              </a:path>
              <a:path w="2115820" h="288289">
                <a:moveTo>
                  <a:pt x="226069" y="246011"/>
                </a:moveTo>
                <a:lnTo>
                  <a:pt x="191094" y="246011"/>
                </a:lnTo>
                <a:lnTo>
                  <a:pt x="191094" y="57292"/>
                </a:lnTo>
                <a:lnTo>
                  <a:pt x="226069" y="57292"/>
                </a:lnTo>
                <a:lnTo>
                  <a:pt x="226069" y="246011"/>
                </a:lnTo>
                <a:close/>
              </a:path>
              <a:path w="2115820" h="288289">
                <a:moveTo>
                  <a:pt x="344721" y="248392"/>
                </a:moveTo>
                <a:lnTo>
                  <a:pt x="302007" y="237524"/>
                </a:lnTo>
                <a:lnTo>
                  <a:pt x="275914" y="207956"/>
                </a:lnTo>
                <a:lnTo>
                  <a:pt x="266140" y="165344"/>
                </a:lnTo>
                <a:lnTo>
                  <a:pt x="267433" y="147968"/>
                </a:lnTo>
                <a:lnTo>
                  <a:pt x="286827" y="106108"/>
                </a:lnTo>
                <a:lnTo>
                  <a:pt x="324875" y="84577"/>
                </a:lnTo>
                <a:lnTo>
                  <a:pt x="325230" y="84577"/>
                </a:lnTo>
                <a:lnTo>
                  <a:pt x="340404" y="83191"/>
                </a:lnTo>
                <a:lnTo>
                  <a:pt x="380895" y="95664"/>
                </a:lnTo>
                <a:lnTo>
                  <a:pt x="394735" y="110575"/>
                </a:lnTo>
                <a:lnTo>
                  <a:pt x="340404" y="110575"/>
                </a:lnTo>
                <a:lnTo>
                  <a:pt x="332303" y="111218"/>
                </a:lnTo>
                <a:lnTo>
                  <a:pt x="300547" y="141106"/>
                </a:lnTo>
                <a:lnTo>
                  <a:pt x="298435" y="150018"/>
                </a:lnTo>
                <a:lnTo>
                  <a:pt x="409065" y="150018"/>
                </a:lnTo>
                <a:lnTo>
                  <a:pt x="410057" y="164896"/>
                </a:lnTo>
                <a:lnTo>
                  <a:pt x="410057" y="168916"/>
                </a:lnTo>
                <a:lnTo>
                  <a:pt x="297691" y="168916"/>
                </a:lnTo>
                <a:lnTo>
                  <a:pt x="299096" y="179788"/>
                </a:lnTo>
                <a:lnTo>
                  <a:pt x="320667" y="211303"/>
                </a:lnTo>
                <a:lnTo>
                  <a:pt x="349632" y="218922"/>
                </a:lnTo>
                <a:lnTo>
                  <a:pt x="407229" y="218922"/>
                </a:lnTo>
                <a:lnTo>
                  <a:pt x="407229" y="230380"/>
                </a:lnTo>
                <a:lnTo>
                  <a:pt x="370896" y="246049"/>
                </a:lnTo>
                <a:lnTo>
                  <a:pt x="354078" y="248131"/>
                </a:lnTo>
                <a:lnTo>
                  <a:pt x="344721" y="248392"/>
                </a:lnTo>
                <a:close/>
              </a:path>
              <a:path w="2115820" h="288289">
                <a:moveTo>
                  <a:pt x="409065" y="150018"/>
                </a:moveTo>
                <a:lnTo>
                  <a:pt x="378802" y="150018"/>
                </a:lnTo>
                <a:lnTo>
                  <a:pt x="377649" y="141106"/>
                </a:lnTo>
                <a:lnTo>
                  <a:pt x="375379" y="133273"/>
                </a:lnTo>
                <a:lnTo>
                  <a:pt x="340404" y="110575"/>
                </a:lnTo>
                <a:lnTo>
                  <a:pt x="394735" y="110575"/>
                </a:lnTo>
                <a:lnTo>
                  <a:pt x="399424" y="117402"/>
                </a:lnTo>
                <a:lnTo>
                  <a:pt x="405331" y="131337"/>
                </a:lnTo>
                <a:lnTo>
                  <a:pt x="408875" y="147169"/>
                </a:lnTo>
                <a:lnTo>
                  <a:pt x="409065" y="150018"/>
                </a:lnTo>
                <a:close/>
              </a:path>
              <a:path w="2115820" h="288289">
                <a:moveTo>
                  <a:pt x="407229" y="218922"/>
                </a:moveTo>
                <a:lnTo>
                  <a:pt x="349632" y="218922"/>
                </a:lnTo>
                <a:lnTo>
                  <a:pt x="364952" y="217704"/>
                </a:lnTo>
                <a:lnTo>
                  <a:pt x="379658" y="214048"/>
                </a:lnTo>
                <a:lnTo>
                  <a:pt x="393750" y="207956"/>
                </a:lnTo>
                <a:lnTo>
                  <a:pt x="407229" y="199424"/>
                </a:lnTo>
                <a:lnTo>
                  <a:pt x="407229" y="218922"/>
                </a:lnTo>
                <a:close/>
              </a:path>
              <a:path w="2115820" h="288289">
                <a:moveTo>
                  <a:pt x="434365" y="139445"/>
                </a:moveTo>
                <a:lnTo>
                  <a:pt x="434365" y="104927"/>
                </a:lnTo>
                <a:lnTo>
                  <a:pt x="444597" y="95419"/>
                </a:lnTo>
                <a:lnTo>
                  <a:pt x="456839" y="88626"/>
                </a:lnTo>
                <a:lnTo>
                  <a:pt x="471089" y="84550"/>
                </a:lnTo>
                <a:lnTo>
                  <a:pt x="487349" y="83191"/>
                </a:lnTo>
                <a:lnTo>
                  <a:pt x="499656" y="84037"/>
                </a:lnTo>
                <a:lnTo>
                  <a:pt x="535466" y="103479"/>
                </a:lnTo>
                <a:lnTo>
                  <a:pt x="538248" y="108346"/>
                </a:lnTo>
                <a:lnTo>
                  <a:pt x="540767" y="112661"/>
                </a:lnTo>
                <a:lnTo>
                  <a:pt x="484670" y="112661"/>
                </a:lnTo>
                <a:lnTo>
                  <a:pt x="471815" y="114336"/>
                </a:lnTo>
                <a:lnTo>
                  <a:pt x="459146" y="119359"/>
                </a:lnTo>
                <a:lnTo>
                  <a:pt x="446663" y="127730"/>
                </a:lnTo>
                <a:lnTo>
                  <a:pt x="434365" y="139445"/>
                </a:lnTo>
                <a:close/>
              </a:path>
              <a:path w="2115820" h="288289">
                <a:moveTo>
                  <a:pt x="470234" y="248392"/>
                </a:moveTo>
                <a:lnTo>
                  <a:pt x="434142" y="224952"/>
                </a:lnTo>
                <a:lnTo>
                  <a:pt x="431500" y="210987"/>
                </a:lnTo>
                <a:lnTo>
                  <a:pt x="431389" y="209701"/>
                </a:lnTo>
                <a:lnTo>
                  <a:pt x="455388" y="172081"/>
                </a:lnTo>
                <a:lnTo>
                  <a:pt x="513540" y="150018"/>
                </a:lnTo>
                <a:lnTo>
                  <a:pt x="513433" y="140783"/>
                </a:lnTo>
                <a:lnTo>
                  <a:pt x="511736" y="128899"/>
                </a:lnTo>
                <a:lnTo>
                  <a:pt x="506323" y="119877"/>
                </a:lnTo>
                <a:lnTo>
                  <a:pt x="497302" y="114465"/>
                </a:lnTo>
                <a:lnTo>
                  <a:pt x="484670" y="112661"/>
                </a:lnTo>
                <a:lnTo>
                  <a:pt x="540767" y="112661"/>
                </a:lnTo>
                <a:lnTo>
                  <a:pt x="544648" y="166982"/>
                </a:lnTo>
                <a:lnTo>
                  <a:pt x="513540" y="166982"/>
                </a:lnTo>
                <a:lnTo>
                  <a:pt x="492409" y="175164"/>
                </a:lnTo>
                <a:lnTo>
                  <a:pt x="462792" y="197891"/>
                </a:lnTo>
                <a:lnTo>
                  <a:pt x="462792" y="210987"/>
                </a:lnTo>
                <a:lnTo>
                  <a:pt x="464876" y="216398"/>
                </a:lnTo>
                <a:lnTo>
                  <a:pt x="469043" y="220560"/>
                </a:lnTo>
                <a:lnTo>
                  <a:pt x="473309" y="224732"/>
                </a:lnTo>
                <a:lnTo>
                  <a:pt x="478816" y="226808"/>
                </a:lnTo>
                <a:lnTo>
                  <a:pt x="568013" y="226808"/>
                </a:lnTo>
                <a:lnTo>
                  <a:pt x="568013" y="232761"/>
                </a:lnTo>
                <a:lnTo>
                  <a:pt x="513245" y="232761"/>
                </a:lnTo>
                <a:lnTo>
                  <a:pt x="502965" y="239600"/>
                </a:lnTo>
                <a:lnTo>
                  <a:pt x="492370" y="244484"/>
                </a:lnTo>
                <a:lnTo>
                  <a:pt x="481460" y="247415"/>
                </a:lnTo>
                <a:lnTo>
                  <a:pt x="470234" y="248392"/>
                </a:lnTo>
                <a:close/>
              </a:path>
              <a:path w="2115820" h="288289">
                <a:moveTo>
                  <a:pt x="568013" y="226808"/>
                </a:moveTo>
                <a:lnTo>
                  <a:pt x="485563" y="226808"/>
                </a:lnTo>
                <a:lnTo>
                  <a:pt x="493004" y="226037"/>
                </a:lnTo>
                <a:lnTo>
                  <a:pt x="500146" y="223722"/>
                </a:lnTo>
                <a:lnTo>
                  <a:pt x="506991" y="219865"/>
                </a:lnTo>
                <a:lnTo>
                  <a:pt x="513540" y="214464"/>
                </a:lnTo>
                <a:lnTo>
                  <a:pt x="513540" y="166982"/>
                </a:lnTo>
                <a:lnTo>
                  <a:pt x="544648" y="166982"/>
                </a:lnTo>
                <a:lnTo>
                  <a:pt x="544648" y="223236"/>
                </a:lnTo>
                <a:lnTo>
                  <a:pt x="544906" y="223722"/>
                </a:lnTo>
                <a:lnTo>
                  <a:pt x="546467" y="226037"/>
                </a:lnTo>
                <a:lnTo>
                  <a:pt x="568013" y="226037"/>
                </a:lnTo>
                <a:lnTo>
                  <a:pt x="568013" y="226808"/>
                </a:lnTo>
                <a:close/>
              </a:path>
              <a:path w="2115820" h="288289">
                <a:moveTo>
                  <a:pt x="568013" y="226037"/>
                </a:moveTo>
                <a:lnTo>
                  <a:pt x="554081" y="226037"/>
                </a:lnTo>
                <a:lnTo>
                  <a:pt x="559974" y="223236"/>
                </a:lnTo>
                <a:lnTo>
                  <a:pt x="568013" y="217588"/>
                </a:lnTo>
                <a:lnTo>
                  <a:pt x="568013" y="226037"/>
                </a:lnTo>
                <a:close/>
              </a:path>
              <a:path w="2115820" h="288289">
                <a:moveTo>
                  <a:pt x="541867" y="248840"/>
                </a:moveTo>
                <a:lnTo>
                  <a:pt x="537209" y="248840"/>
                </a:lnTo>
                <a:lnTo>
                  <a:pt x="528066" y="247834"/>
                </a:lnTo>
                <a:lnTo>
                  <a:pt x="521023" y="244819"/>
                </a:lnTo>
                <a:lnTo>
                  <a:pt x="516082" y="239794"/>
                </a:lnTo>
                <a:lnTo>
                  <a:pt x="513245" y="232761"/>
                </a:lnTo>
                <a:lnTo>
                  <a:pt x="568013" y="232761"/>
                </a:lnTo>
                <a:lnTo>
                  <a:pt x="568013" y="236781"/>
                </a:lnTo>
                <a:lnTo>
                  <a:pt x="560869" y="241448"/>
                </a:lnTo>
                <a:lnTo>
                  <a:pt x="555116" y="244620"/>
                </a:lnTo>
                <a:lnTo>
                  <a:pt x="546382" y="247992"/>
                </a:lnTo>
                <a:lnTo>
                  <a:pt x="541867" y="248840"/>
                </a:lnTo>
                <a:close/>
              </a:path>
              <a:path w="2115820" h="288289">
                <a:moveTo>
                  <a:pt x="719773" y="106555"/>
                </a:moveTo>
                <a:lnTo>
                  <a:pt x="627621" y="106555"/>
                </a:lnTo>
                <a:lnTo>
                  <a:pt x="638550" y="96335"/>
                </a:lnTo>
                <a:lnTo>
                  <a:pt x="650207" y="89033"/>
                </a:lnTo>
                <a:lnTo>
                  <a:pt x="662588" y="84651"/>
                </a:lnTo>
                <a:lnTo>
                  <a:pt x="675693" y="83191"/>
                </a:lnTo>
                <a:lnTo>
                  <a:pt x="683005" y="83675"/>
                </a:lnTo>
                <a:lnTo>
                  <a:pt x="719283" y="105723"/>
                </a:lnTo>
                <a:lnTo>
                  <a:pt x="719773" y="106555"/>
                </a:lnTo>
                <a:close/>
              </a:path>
              <a:path w="2115820" h="288289">
                <a:moveTo>
                  <a:pt x="627621" y="246011"/>
                </a:moveTo>
                <a:lnTo>
                  <a:pt x="595331" y="246011"/>
                </a:lnTo>
                <a:lnTo>
                  <a:pt x="595331" y="86315"/>
                </a:lnTo>
                <a:lnTo>
                  <a:pt x="627621" y="86315"/>
                </a:lnTo>
                <a:lnTo>
                  <a:pt x="627621" y="106555"/>
                </a:lnTo>
                <a:lnTo>
                  <a:pt x="719773" y="106555"/>
                </a:lnTo>
                <a:lnTo>
                  <a:pt x="721530" y="109537"/>
                </a:lnTo>
                <a:lnTo>
                  <a:pt x="665578" y="109537"/>
                </a:lnTo>
                <a:lnTo>
                  <a:pt x="654831" y="110941"/>
                </a:lnTo>
                <a:lnTo>
                  <a:pt x="644924" y="115153"/>
                </a:lnTo>
                <a:lnTo>
                  <a:pt x="635854" y="122174"/>
                </a:lnTo>
                <a:lnTo>
                  <a:pt x="627621" y="132006"/>
                </a:lnTo>
                <a:lnTo>
                  <a:pt x="627621" y="246011"/>
                </a:lnTo>
                <a:close/>
              </a:path>
              <a:path w="2115820" h="288289">
                <a:moveTo>
                  <a:pt x="729719" y="246011"/>
                </a:moveTo>
                <a:lnTo>
                  <a:pt x="698020" y="246011"/>
                </a:lnTo>
                <a:lnTo>
                  <a:pt x="698001" y="154628"/>
                </a:lnTo>
                <a:lnTo>
                  <a:pt x="697554" y="143680"/>
                </a:lnTo>
                <a:lnTo>
                  <a:pt x="680424" y="112070"/>
                </a:lnTo>
                <a:lnTo>
                  <a:pt x="680232" y="112070"/>
                </a:lnTo>
                <a:lnTo>
                  <a:pt x="673725" y="110197"/>
                </a:lnTo>
                <a:lnTo>
                  <a:pt x="665578" y="109537"/>
                </a:lnTo>
                <a:lnTo>
                  <a:pt x="721530" y="109537"/>
                </a:lnTo>
                <a:lnTo>
                  <a:pt x="729719" y="154628"/>
                </a:lnTo>
                <a:lnTo>
                  <a:pt x="729719" y="246011"/>
                </a:lnTo>
                <a:close/>
              </a:path>
              <a:path w="2115820" h="288289">
                <a:moveTo>
                  <a:pt x="950908" y="184251"/>
                </a:moveTo>
                <a:lnTo>
                  <a:pt x="864440" y="184251"/>
                </a:lnTo>
                <a:lnTo>
                  <a:pt x="864440" y="150313"/>
                </a:lnTo>
                <a:lnTo>
                  <a:pt x="950908" y="150313"/>
                </a:lnTo>
                <a:lnTo>
                  <a:pt x="950908" y="184251"/>
                </a:lnTo>
                <a:close/>
              </a:path>
              <a:path w="2115820" h="288289">
                <a:moveTo>
                  <a:pt x="1128311" y="248840"/>
                </a:moveTo>
                <a:lnTo>
                  <a:pt x="1097354" y="235743"/>
                </a:lnTo>
                <a:lnTo>
                  <a:pt x="1186204" y="36614"/>
                </a:lnTo>
                <a:lnTo>
                  <a:pt x="1081276" y="36614"/>
                </a:lnTo>
                <a:lnTo>
                  <a:pt x="1081276" y="3419"/>
                </a:lnTo>
                <a:lnTo>
                  <a:pt x="1238143" y="3419"/>
                </a:lnTo>
                <a:lnTo>
                  <a:pt x="1128311" y="248840"/>
                </a:lnTo>
                <a:close/>
              </a:path>
              <a:path w="2115820" h="288289">
                <a:moveTo>
                  <a:pt x="1348204" y="246011"/>
                </a:moveTo>
                <a:lnTo>
                  <a:pt x="1313524" y="246011"/>
                </a:lnTo>
                <a:lnTo>
                  <a:pt x="1313524" y="3419"/>
                </a:lnTo>
                <a:lnTo>
                  <a:pt x="1348204" y="3419"/>
                </a:lnTo>
                <a:lnTo>
                  <a:pt x="1348204" y="246011"/>
                </a:lnTo>
                <a:close/>
              </a:path>
              <a:path w="2115820" h="288289">
                <a:moveTo>
                  <a:pt x="1436834" y="287978"/>
                </a:moveTo>
                <a:lnTo>
                  <a:pt x="1436834" y="281577"/>
                </a:lnTo>
                <a:lnTo>
                  <a:pt x="1441987" y="276624"/>
                </a:lnTo>
                <a:lnTo>
                  <a:pt x="1445607" y="271614"/>
                </a:lnTo>
                <a:lnTo>
                  <a:pt x="1449779" y="261489"/>
                </a:lnTo>
                <a:lnTo>
                  <a:pt x="1451017" y="254640"/>
                </a:lnTo>
                <a:lnTo>
                  <a:pt x="1451417" y="246011"/>
                </a:lnTo>
                <a:lnTo>
                  <a:pt x="1443341" y="242578"/>
                </a:lnTo>
                <a:lnTo>
                  <a:pt x="1437573" y="237638"/>
                </a:lnTo>
                <a:lnTo>
                  <a:pt x="1434111" y="231191"/>
                </a:lnTo>
                <a:lnTo>
                  <a:pt x="1433038" y="223789"/>
                </a:lnTo>
                <a:lnTo>
                  <a:pt x="1432958" y="216988"/>
                </a:lnTo>
                <a:lnTo>
                  <a:pt x="1435044" y="211578"/>
                </a:lnTo>
                <a:lnTo>
                  <a:pt x="1439216" y="207015"/>
                </a:lnTo>
                <a:lnTo>
                  <a:pt x="1443473" y="202453"/>
                </a:lnTo>
                <a:lnTo>
                  <a:pt x="1448493" y="200177"/>
                </a:lnTo>
                <a:lnTo>
                  <a:pt x="1461390" y="200177"/>
                </a:lnTo>
                <a:lnTo>
                  <a:pt x="1467190" y="203301"/>
                </a:lnTo>
                <a:lnTo>
                  <a:pt x="1471658" y="209549"/>
                </a:lnTo>
                <a:lnTo>
                  <a:pt x="1476220" y="215797"/>
                </a:lnTo>
                <a:lnTo>
                  <a:pt x="1478506" y="223789"/>
                </a:lnTo>
                <a:lnTo>
                  <a:pt x="1478506" y="233514"/>
                </a:lnTo>
                <a:lnTo>
                  <a:pt x="1461247" y="274053"/>
                </a:lnTo>
                <a:lnTo>
                  <a:pt x="1445995" y="284397"/>
                </a:lnTo>
                <a:lnTo>
                  <a:pt x="1436834" y="287978"/>
                </a:lnTo>
                <a:close/>
              </a:path>
              <a:path w="2115820" h="288289">
                <a:moveTo>
                  <a:pt x="1625019" y="43757"/>
                </a:moveTo>
                <a:lnTo>
                  <a:pt x="1625019" y="10563"/>
                </a:lnTo>
                <a:lnTo>
                  <a:pt x="1635832" y="5943"/>
                </a:lnTo>
                <a:lnTo>
                  <a:pt x="1647124" y="2641"/>
                </a:lnTo>
                <a:lnTo>
                  <a:pt x="1658899" y="660"/>
                </a:lnTo>
                <a:lnTo>
                  <a:pt x="1671158" y="0"/>
                </a:lnTo>
                <a:lnTo>
                  <a:pt x="1687019" y="1096"/>
                </a:lnTo>
                <a:lnTo>
                  <a:pt x="1723993" y="17564"/>
                </a:lnTo>
                <a:lnTo>
                  <a:pt x="1735080" y="31994"/>
                </a:lnTo>
                <a:lnTo>
                  <a:pt x="1666996" y="31994"/>
                </a:lnTo>
                <a:lnTo>
                  <a:pt x="1658648" y="32626"/>
                </a:lnTo>
                <a:lnTo>
                  <a:pt x="1657763" y="32626"/>
                </a:lnTo>
                <a:lnTo>
                  <a:pt x="1647051" y="34936"/>
                </a:lnTo>
                <a:lnTo>
                  <a:pt x="1636296" y="38612"/>
                </a:lnTo>
                <a:lnTo>
                  <a:pt x="1625019" y="43757"/>
                </a:lnTo>
                <a:close/>
              </a:path>
              <a:path w="2115820" h="288289">
                <a:moveTo>
                  <a:pt x="1736158" y="214759"/>
                </a:moveTo>
                <a:lnTo>
                  <a:pt x="1672206" y="214759"/>
                </a:lnTo>
                <a:lnTo>
                  <a:pt x="1680548" y="214108"/>
                </a:lnTo>
                <a:lnTo>
                  <a:pt x="1688016" y="212153"/>
                </a:lnTo>
                <a:lnTo>
                  <a:pt x="1711049" y="176802"/>
                </a:lnTo>
                <a:lnTo>
                  <a:pt x="1710499" y="169810"/>
                </a:lnTo>
                <a:lnTo>
                  <a:pt x="1680686" y="139858"/>
                </a:lnTo>
                <a:lnTo>
                  <a:pt x="1660148" y="136769"/>
                </a:lnTo>
                <a:lnTo>
                  <a:pt x="1660148" y="104927"/>
                </a:lnTo>
                <a:lnTo>
                  <a:pt x="1662233" y="104927"/>
                </a:lnTo>
                <a:lnTo>
                  <a:pt x="1672936" y="104339"/>
                </a:lnTo>
                <a:lnTo>
                  <a:pt x="1705836" y="84013"/>
                </a:lnTo>
                <a:lnTo>
                  <a:pt x="1708811" y="68160"/>
                </a:lnTo>
                <a:lnTo>
                  <a:pt x="1708086" y="60506"/>
                </a:lnTo>
                <a:lnTo>
                  <a:pt x="1675913" y="32626"/>
                </a:lnTo>
                <a:lnTo>
                  <a:pt x="1666996" y="31994"/>
                </a:lnTo>
                <a:lnTo>
                  <a:pt x="1735080" y="31994"/>
                </a:lnTo>
                <a:lnTo>
                  <a:pt x="1738502" y="38323"/>
                </a:lnTo>
                <a:lnTo>
                  <a:pt x="1742130" y="51103"/>
                </a:lnTo>
                <a:lnTo>
                  <a:pt x="1743339" y="65484"/>
                </a:lnTo>
                <a:lnTo>
                  <a:pt x="1742874" y="74281"/>
                </a:lnTo>
                <a:lnTo>
                  <a:pt x="1719715" y="113325"/>
                </a:lnTo>
                <a:lnTo>
                  <a:pt x="1712087" y="118024"/>
                </a:lnTo>
                <a:lnTo>
                  <a:pt x="1721612" y="121786"/>
                </a:lnTo>
                <a:lnTo>
                  <a:pt x="1728556" y="126348"/>
                </a:lnTo>
                <a:lnTo>
                  <a:pt x="1732928" y="131711"/>
                </a:lnTo>
                <a:lnTo>
                  <a:pt x="1737386" y="137064"/>
                </a:lnTo>
                <a:lnTo>
                  <a:pt x="1740815" y="143570"/>
                </a:lnTo>
                <a:lnTo>
                  <a:pt x="1743196" y="151209"/>
                </a:lnTo>
                <a:lnTo>
                  <a:pt x="1745672" y="158848"/>
                </a:lnTo>
                <a:lnTo>
                  <a:pt x="1746911" y="166934"/>
                </a:lnTo>
                <a:lnTo>
                  <a:pt x="1746794" y="176802"/>
                </a:lnTo>
                <a:lnTo>
                  <a:pt x="1745580" y="190704"/>
                </a:lnTo>
                <a:lnTo>
                  <a:pt x="1741654" y="204339"/>
                </a:lnTo>
                <a:lnTo>
                  <a:pt x="1741590" y="204564"/>
                </a:lnTo>
                <a:lnTo>
                  <a:pt x="1736158" y="214759"/>
                </a:lnTo>
                <a:close/>
              </a:path>
              <a:path w="2115820" h="288289">
                <a:moveTo>
                  <a:pt x="1672206" y="248840"/>
                </a:moveTo>
                <a:lnTo>
                  <a:pt x="1658492" y="248002"/>
                </a:lnTo>
                <a:lnTo>
                  <a:pt x="1645040" y="245490"/>
                </a:lnTo>
                <a:lnTo>
                  <a:pt x="1631850" y="241305"/>
                </a:lnTo>
                <a:lnTo>
                  <a:pt x="1618923" y="235448"/>
                </a:lnTo>
                <a:lnTo>
                  <a:pt x="1618923" y="197643"/>
                </a:lnTo>
                <a:lnTo>
                  <a:pt x="1632520" y="205131"/>
                </a:lnTo>
                <a:lnTo>
                  <a:pt x="1645933" y="210480"/>
                </a:lnTo>
                <a:lnTo>
                  <a:pt x="1659162" y="213689"/>
                </a:lnTo>
                <a:lnTo>
                  <a:pt x="1672206" y="214759"/>
                </a:lnTo>
                <a:lnTo>
                  <a:pt x="1736158" y="214759"/>
                </a:lnTo>
                <a:lnTo>
                  <a:pt x="1734940" y="217047"/>
                </a:lnTo>
                <a:lnTo>
                  <a:pt x="1725632" y="228151"/>
                </a:lnTo>
                <a:lnTo>
                  <a:pt x="1714368" y="237202"/>
                </a:lnTo>
                <a:lnTo>
                  <a:pt x="1701709" y="243668"/>
                </a:lnTo>
                <a:lnTo>
                  <a:pt x="1687654" y="247547"/>
                </a:lnTo>
                <a:lnTo>
                  <a:pt x="1672206" y="248840"/>
                </a:lnTo>
                <a:close/>
              </a:path>
              <a:path w="2115820" h="288289">
                <a:moveTo>
                  <a:pt x="1838369" y="248840"/>
                </a:moveTo>
                <a:lnTo>
                  <a:pt x="1807413" y="235743"/>
                </a:lnTo>
                <a:lnTo>
                  <a:pt x="1896262" y="36614"/>
                </a:lnTo>
                <a:lnTo>
                  <a:pt x="1791335" y="36614"/>
                </a:lnTo>
                <a:lnTo>
                  <a:pt x="1791335" y="3419"/>
                </a:lnTo>
                <a:lnTo>
                  <a:pt x="1948202" y="3419"/>
                </a:lnTo>
                <a:lnTo>
                  <a:pt x="1838369" y="248840"/>
                </a:lnTo>
                <a:close/>
              </a:path>
              <a:path w="2115820" h="288289">
                <a:moveTo>
                  <a:pt x="2032069" y="142874"/>
                </a:moveTo>
                <a:lnTo>
                  <a:pt x="1994758" y="131237"/>
                </a:lnTo>
                <a:lnTo>
                  <a:pt x="1969437" y="99412"/>
                </a:lnTo>
                <a:lnTo>
                  <a:pt x="1964499" y="72627"/>
                </a:lnTo>
                <a:lnTo>
                  <a:pt x="1965821" y="58097"/>
                </a:lnTo>
                <a:lnTo>
                  <a:pt x="1985635" y="21431"/>
                </a:lnTo>
                <a:lnTo>
                  <a:pt x="2022746" y="1616"/>
                </a:lnTo>
                <a:lnTo>
                  <a:pt x="2037422" y="295"/>
                </a:lnTo>
                <a:lnTo>
                  <a:pt x="2053834" y="1849"/>
                </a:lnTo>
                <a:lnTo>
                  <a:pt x="2068680" y="6510"/>
                </a:lnTo>
                <a:lnTo>
                  <a:pt x="2081963" y="14279"/>
                </a:lnTo>
                <a:lnTo>
                  <a:pt x="2093687" y="25155"/>
                </a:lnTo>
                <a:lnTo>
                  <a:pt x="2098827" y="32299"/>
                </a:lnTo>
                <a:lnTo>
                  <a:pt x="2037870" y="32299"/>
                </a:lnTo>
                <a:lnTo>
                  <a:pt x="2029761" y="33015"/>
                </a:lnTo>
                <a:lnTo>
                  <a:pt x="1999564" y="63984"/>
                </a:lnTo>
                <a:lnTo>
                  <a:pt x="1998919" y="72627"/>
                </a:lnTo>
                <a:lnTo>
                  <a:pt x="1999619" y="79797"/>
                </a:lnTo>
                <a:lnTo>
                  <a:pt x="2031174" y="110072"/>
                </a:lnTo>
                <a:lnTo>
                  <a:pt x="2030534" y="110072"/>
                </a:lnTo>
                <a:lnTo>
                  <a:pt x="2039508" y="110870"/>
                </a:lnTo>
                <a:lnTo>
                  <a:pt x="2113855" y="110870"/>
                </a:lnTo>
                <a:lnTo>
                  <a:pt x="2113770" y="111331"/>
                </a:lnTo>
                <a:lnTo>
                  <a:pt x="2108865" y="132606"/>
                </a:lnTo>
                <a:lnTo>
                  <a:pt x="2070760" y="132606"/>
                </a:lnTo>
                <a:lnTo>
                  <a:pt x="2062148" y="137096"/>
                </a:lnTo>
                <a:lnTo>
                  <a:pt x="2052829" y="140305"/>
                </a:lnTo>
                <a:lnTo>
                  <a:pt x="2042803" y="142232"/>
                </a:lnTo>
                <a:lnTo>
                  <a:pt x="2032069" y="142874"/>
                </a:lnTo>
                <a:close/>
              </a:path>
              <a:path w="2115820" h="288289">
                <a:moveTo>
                  <a:pt x="2113855" y="110870"/>
                </a:moveTo>
                <a:lnTo>
                  <a:pt x="2039508" y="110870"/>
                </a:lnTo>
                <a:lnTo>
                  <a:pt x="2049203" y="110072"/>
                </a:lnTo>
                <a:lnTo>
                  <a:pt x="2058783" y="107675"/>
                </a:lnTo>
                <a:lnTo>
                  <a:pt x="2068252" y="103677"/>
                </a:lnTo>
                <a:lnTo>
                  <a:pt x="2077608" y="98078"/>
                </a:lnTo>
                <a:lnTo>
                  <a:pt x="2078999" y="88849"/>
                </a:lnTo>
                <a:lnTo>
                  <a:pt x="2079694" y="82848"/>
                </a:lnTo>
                <a:lnTo>
                  <a:pt x="2079675" y="79797"/>
                </a:lnTo>
                <a:lnTo>
                  <a:pt x="2078977" y="70300"/>
                </a:lnTo>
                <a:lnTo>
                  <a:pt x="2078959" y="70047"/>
                </a:lnTo>
                <a:lnTo>
                  <a:pt x="2054537" y="35644"/>
                </a:lnTo>
                <a:lnTo>
                  <a:pt x="2046234" y="33015"/>
                </a:lnTo>
                <a:lnTo>
                  <a:pt x="2045358" y="33015"/>
                </a:lnTo>
                <a:lnTo>
                  <a:pt x="2037870" y="32299"/>
                </a:lnTo>
                <a:lnTo>
                  <a:pt x="2098827" y="32299"/>
                </a:lnTo>
                <a:lnTo>
                  <a:pt x="2103256" y="38453"/>
                </a:lnTo>
                <a:lnTo>
                  <a:pt x="2110090" y="53501"/>
                </a:lnTo>
                <a:lnTo>
                  <a:pt x="2114128" y="70047"/>
                </a:lnTo>
                <a:lnTo>
                  <a:pt x="2114190" y="70300"/>
                </a:lnTo>
                <a:lnTo>
                  <a:pt x="2115556" y="88849"/>
                </a:lnTo>
                <a:lnTo>
                  <a:pt x="2113917" y="110072"/>
                </a:lnTo>
                <a:lnTo>
                  <a:pt x="2113855" y="110870"/>
                </a:lnTo>
                <a:close/>
              </a:path>
              <a:path w="2115820" h="288289">
                <a:moveTo>
                  <a:pt x="2018230" y="248840"/>
                </a:moveTo>
                <a:lnTo>
                  <a:pt x="1996798" y="223684"/>
                </a:lnTo>
                <a:lnTo>
                  <a:pt x="2009837" y="214690"/>
                </a:lnTo>
                <a:lnTo>
                  <a:pt x="2022022" y="204822"/>
                </a:lnTo>
                <a:lnTo>
                  <a:pt x="2053099" y="170246"/>
                </a:lnTo>
                <a:lnTo>
                  <a:pt x="2070760" y="132606"/>
                </a:lnTo>
                <a:lnTo>
                  <a:pt x="2108865" y="132606"/>
                </a:lnTo>
                <a:lnTo>
                  <a:pt x="2088172" y="178145"/>
                </a:lnTo>
                <a:lnTo>
                  <a:pt x="2056998" y="218293"/>
                </a:lnTo>
                <a:lnTo>
                  <a:pt x="2038562" y="234766"/>
                </a:lnTo>
                <a:lnTo>
                  <a:pt x="2018230" y="248840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57609" y="4701702"/>
            <a:ext cx="1604010" cy="288290"/>
          </a:xfrm>
          <a:custGeom>
            <a:avLst/>
            <a:gdLst/>
            <a:ahLst/>
            <a:cxnLst/>
            <a:rect l="l" t="t" r="r" b="b"/>
            <a:pathLst>
              <a:path w="1604009" h="288289">
                <a:moveTo>
                  <a:pt x="127260" y="217883"/>
                </a:moveTo>
                <a:lnTo>
                  <a:pt x="66079" y="217883"/>
                </a:lnTo>
                <a:lnTo>
                  <a:pt x="73921" y="217316"/>
                </a:lnTo>
                <a:lnTo>
                  <a:pt x="81074" y="215613"/>
                </a:lnTo>
                <a:lnTo>
                  <a:pt x="87539" y="212776"/>
                </a:lnTo>
                <a:lnTo>
                  <a:pt x="93315" y="208806"/>
                </a:lnTo>
                <a:lnTo>
                  <a:pt x="100558" y="202758"/>
                </a:lnTo>
                <a:lnTo>
                  <a:pt x="104179" y="195166"/>
                </a:lnTo>
                <a:lnTo>
                  <a:pt x="104179" y="186032"/>
                </a:lnTo>
                <a:lnTo>
                  <a:pt x="72181" y="143922"/>
                </a:lnTo>
                <a:lnTo>
                  <a:pt x="45838" y="127996"/>
                </a:lnTo>
                <a:lnTo>
                  <a:pt x="34304" y="120499"/>
                </a:lnTo>
                <a:lnTo>
                  <a:pt x="5860" y="90590"/>
                </a:lnTo>
                <a:lnTo>
                  <a:pt x="0" y="64446"/>
                </a:lnTo>
                <a:lnTo>
                  <a:pt x="1199" y="51244"/>
                </a:lnTo>
                <a:lnTo>
                  <a:pt x="30509" y="10130"/>
                </a:lnTo>
                <a:lnTo>
                  <a:pt x="56630" y="1069"/>
                </a:lnTo>
                <a:lnTo>
                  <a:pt x="57154" y="1069"/>
                </a:lnTo>
                <a:lnTo>
                  <a:pt x="71585" y="0"/>
                </a:lnTo>
                <a:lnTo>
                  <a:pt x="86450" y="1069"/>
                </a:lnTo>
                <a:lnTo>
                  <a:pt x="100682" y="4279"/>
                </a:lnTo>
                <a:lnTo>
                  <a:pt x="114281" y="9627"/>
                </a:lnTo>
                <a:lnTo>
                  <a:pt x="127248" y="17116"/>
                </a:lnTo>
                <a:lnTo>
                  <a:pt x="127248" y="31251"/>
                </a:lnTo>
                <a:lnTo>
                  <a:pt x="70842" y="31251"/>
                </a:lnTo>
                <a:lnTo>
                  <a:pt x="62730" y="31754"/>
                </a:lnTo>
                <a:lnTo>
                  <a:pt x="31998" y="51244"/>
                </a:lnTo>
                <a:lnTo>
                  <a:pt x="31998" y="66722"/>
                </a:lnTo>
                <a:lnTo>
                  <a:pt x="65782" y="99869"/>
                </a:lnTo>
                <a:lnTo>
                  <a:pt x="92421" y="115490"/>
                </a:lnTo>
                <a:lnTo>
                  <a:pt x="111825" y="129583"/>
                </a:lnTo>
                <a:lnTo>
                  <a:pt x="125685" y="145516"/>
                </a:lnTo>
                <a:lnTo>
                  <a:pt x="134001" y="163291"/>
                </a:lnTo>
                <a:lnTo>
                  <a:pt x="136689" y="182317"/>
                </a:lnTo>
                <a:lnTo>
                  <a:pt x="136773" y="182908"/>
                </a:lnTo>
                <a:lnTo>
                  <a:pt x="135554" y="196815"/>
                </a:lnTo>
                <a:lnTo>
                  <a:pt x="132061" y="208806"/>
                </a:lnTo>
                <a:lnTo>
                  <a:pt x="132007" y="208991"/>
                </a:lnTo>
                <a:lnTo>
                  <a:pt x="131898" y="209363"/>
                </a:lnTo>
                <a:lnTo>
                  <a:pt x="127260" y="217883"/>
                </a:lnTo>
                <a:close/>
              </a:path>
              <a:path w="1604009" h="288289">
                <a:moveTo>
                  <a:pt x="127248" y="56559"/>
                </a:moveTo>
                <a:lnTo>
                  <a:pt x="113900" y="45488"/>
                </a:lnTo>
                <a:lnTo>
                  <a:pt x="100049" y="37579"/>
                </a:lnTo>
                <a:lnTo>
                  <a:pt x="85697" y="32833"/>
                </a:lnTo>
                <a:lnTo>
                  <a:pt x="70842" y="31251"/>
                </a:lnTo>
                <a:lnTo>
                  <a:pt x="127248" y="31251"/>
                </a:lnTo>
                <a:lnTo>
                  <a:pt x="127248" y="56559"/>
                </a:lnTo>
                <a:close/>
              </a:path>
              <a:path w="1604009" h="288289">
                <a:moveTo>
                  <a:pt x="66526" y="248544"/>
                </a:moveTo>
                <a:lnTo>
                  <a:pt x="48927" y="247167"/>
                </a:lnTo>
                <a:lnTo>
                  <a:pt x="32146" y="243037"/>
                </a:lnTo>
                <a:lnTo>
                  <a:pt x="16185" y="236152"/>
                </a:lnTo>
                <a:lnTo>
                  <a:pt x="1042" y="226513"/>
                </a:lnTo>
                <a:lnTo>
                  <a:pt x="1042" y="182317"/>
                </a:lnTo>
                <a:lnTo>
                  <a:pt x="15654" y="197876"/>
                </a:lnTo>
                <a:lnTo>
                  <a:pt x="31365" y="208991"/>
                </a:lnTo>
                <a:lnTo>
                  <a:pt x="48054" y="215613"/>
                </a:lnTo>
                <a:lnTo>
                  <a:pt x="47793" y="215613"/>
                </a:lnTo>
                <a:lnTo>
                  <a:pt x="66079" y="217883"/>
                </a:lnTo>
                <a:lnTo>
                  <a:pt x="127260" y="217883"/>
                </a:lnTo>
                <a:lnTo>
                  <a:pt x="125806" y="220554"/>
                </a:lnTo>
                <a:lnTo>
                  <a:pt x="117276" y="230390"/>
                </a:lnTo>
                <a:lnTo>
                  <a:pt x="106793" y="238330"/>
                </a:lnTo>
                <a:lnTo>
                  <a:pt x="94840" y="244003"/>
                </a:lnTo>
                <a:lnTo>
                  <a:pt x="81418" y="247409"/>
                </a:lnTo>
                <a:lnTo>
                  <a:pt x="66526" y="248544"/>
                </a:lnTo>
                <a:close/>
              </a:path>
              <a:path w="1604009" h="288289">
                <a:moveTo>
                  <a:pt x="266985" y="245308"/>
                </a:moveTo>
                <a:lnTo>
                  <a:pt x="175346" y="245308"/>
                </a:lnTo>
                <a:lnTo>
                  <a:pt x="175346" y="3124"/>
                </a:lnTo>
                <a:lnTo>
                  <a:pt x="257051" y="3124"/>
                </a:lnTo>
                <a:lnTo>
                  <a:pt x="280529" y="4054"/>
                </a:lnTo>
                <a:lnTo>
                  <a:pt x="319670" y="11498"/>
                </a:lnTo>
                <a:lnTo>
                  <a:pt x="358433" y="34080"/>
                </a:lnTo>
                <a:lnTo>
                  <a:pt x="210022" y="34080"/>
                </a:lnTo>
                <a:lnTo>
                  <a:pt x="210022" y="214464"/>
                </a:lnTo>
                <a:lnTo>
                  <a:pt x="357255" y="214464"/>
                </a:lnTo>
                <a:lnTo>
                  <a:pt x="352915" y="218313"/>
                </a:lnTo>
                <a:lnTo>
                  <a:pt x="314344" y="238807"/>
                </a:lnTo>
                <a:lnTo>
                  <a:pt x="279226" y="244971"/>
                </a:lnTo>
                <a:lnTo>
                  <a:pt x="266985" y="245308"/>
                </a:lnTo>
                <a:close/>
              </a:path>
              <a:path w="1604009" h="288289">
                <a:moveTo>
                  <a:pt x="357255" y="214464"/>
                </a:moveTo>
                <a:lnTo>
                  <a:pt x="254517" y="214464"/>
                </a:lnTo>
                <a:lnTo>
                  <a:pt x="266815" y="214241"/>
                </a:lnTo>
                <a:lnTo>
                  <a:pt x="277662" y="213571"/>
                </a:lnTo>
                <a:lnTo>
                  <a:pt x="318963" y="201958"/>
                </a:lnTo>
                <a:lnTo>
                  <a:pt x="347872" y="174535"/>
                </a:lnTo>
                <a:lnTo>
                  <a:pt x="362274" y="122634"/>
                </a:lnTo>
                <a:lnTo>
                  <a:pt x="360627" y="103976"/>
                </a:lnTo>
                <a:lnTo>
                  <a:pt x="335927" y="58940"/>
                </a:lnTo>
                <a:lnTo>
                  <a:pt x="297332" y="37309"/>
                </a:lnTo>
                <a:lnTo>
                  <a:pt x="261808" y="34080"/>
                </a:lnTo>
                <a:lnTo>
                  <a:pt x="358433" y="34080"/>
                </a:lnTo>
                <a:lnTo>
                  <a:pt x="388660" y="76464"/>
                </a:lnTo>
                <a:lnTo>
                  <a:pt x="398164" y="122634"/>
                </a:lnTo>
                <a:lnTo>
                  <a:pt x="398288" y="124567"/>
                </a:lnTo>
                <a:lnTo>
                  <a:pt x="397702" y="136576"/>
                </a:lnTo>
                <a:lnTo>
                  <a:pt x="383725" y="181907"/>
                </a:lnTo>
                <a:lnTo>
                  <a:pt x="362121" y="210149"/>
                </a:lnTo>
                <a:lnTo>
                  <a:pt x="357255" y="214464"/>
                </a:lnTo>
                <a:close/>
              </a:path>
              <a:path w="1604009" h="288289">
                <a:moveTo>
                  <a:pt x="614457" y="183955"/>
                </a:moveTo>
                <a:lnTo>
                  <a:pt x="527989" y="183955"/>
                </a:lnTo>
                <a:lnTo>
                  <a:pt x="527989" y="150018"/>
                </a:lnTo>
                <a:lnTo>
                  <a:pt x="614457" y="150018"/>
                </a:lnTo>
                <a:lnTo>
                  <a:pt x="614457" y="183955"/>
                </a:lnTo>
                <a:close/>
              </a:path>
              <a:path w="1604009" h="288289">
                <a:moveTo>
                  <a:pt x="744387" y="67274"/>
                </a:moveTo>
                <a:lnTo>
                  <a:pt x="744387" y="23221"/>
                </a:lnTo>
                <a:lnTo>
                  <a:pt x="758636" y="13063"/>
                </a:lnTo>
                <a:lnTo>
                  <a:pt x="773107" y="5806"/>
                </a:lnTo>
                <a:lnTo>
                  <a:pt x="788214" y="1330"/>
                </a:lnTo>
                <a:lnTo>
                  <a:pt x="789053" y="1330"/>
                </a:lnTo>
                <a:lnTo>
                  <a:pt x="802728" y="0"/>
                </a:lnTo>
                <a:lnTo>
                  <a:pt x="844137" y="11970"/>
                </a:lnTo>
                <a:lnTo>
                  <a:pt x="865011" y="34375"/>
                </a:lnTo>
                <a:lnTo>
                  <a:pt x="798556" y="34375"/>
                </a:lnTo>
                <a:lnTo>
                  <a:pt x="791290" y="34916"/>
                </a:lnTo>
                <a:lnTo>
                  <a:pt x="756401" y="53394"/>
                </a:lnTo>
                <a:lnTo>
                  <a:pt x="750216" y="59897"/>
                </a:lnTo>
                <a:lnTo>
                  <a:pt x="744387" y="67274"/>
                </a:lnTo>
                <a:close/>
              </a:path>
              <a:path w="1604009" h="288289">
                <a:moveTo>
                  <a:pt x="893063" y="245715"/>
                </a:moveTo>
                <a:lnTo>
                  <a:pt x="739625" y="245715"/>
                </a:lnTo>
                <a:lnTo>
                  <a:pt x="739625" y="243334"/>
                </a:lnTo>
                <a:lnTo>
                  <a:pt x="754208" y="226065"/>
                </a:lnTo>
                <a:lnTo>
                  <a:pt x="770381" y="205734"/>
                </a:lnTo>
                <a:lnTo>
                  <a:pt x="797445" y="169999"/>
                </a:lnTo>
                <a:lnTo>
                  <a:pt x="825234" y="128364"/>
                </a:lnTo>
                <a:lnTo>
                  <a:pt x="840732" y="87165"/>
                </a:lnTo>
                <a:lnTo>
                  <a:pt x="841123" y="79771"/>
                </a:lnTo>
                <a:lnTo>
                  <a:pt x="840398" y="70016"/>
                </a:lnTo>
                <a:lnTo>
                  <a:pt x="815970" y="37503"/>
                </a:lnTo>
                <a:lnTo>
                  <a:pt x="798556" y="34375"/>
                </a:lnTo>
                <a:lnTo>
                  <a:pt x="865011" y="34375"/>
                </a:lnTo>
                <a:lnTo>
                  <a:pt x="870516" y="45282"/>
                </a:lnTo>
                <a:lnTo>
                  <a:pt x="874367" y="59430"/>
                </a:lnTo>
                <a:lnTo>
                  <a:pt x="875651" y="75009"/>
                </a:lnTo>
                <a:lnTo>
                  <a:pt x="875442" y="79771"/>
                </a:lnTo>
                <a:lnTo>
                  <a:pt x="863371" y="124086"/>
                </a:lnTo>
                <a:lnTo>
                  <a:pt x="834853" y="169869"/>
                </a:lnTo>
                <a:lnTo>
                  <a:pt x="808081" y="203301"/>
                </a:lnTo>
                <a:lnTo>
                  <a:pt x="800642" y="212226"/>
                </a:lnTo>
                <a:lnTo>
                  <a:pt x="893063" y="212226"/>
                </a:lnTo>
                <a:lnTo>
                  <a:pt x="893063" y="245715"/>
                </a:lnTo>
                <a:close/>
              </a:path>
              <a:path w="1604009" h="288289">
                <a:moveTo>
                  <a:pt x="922600" y="287683"/>
                </a:moveTo>
                <a:lnTo>
                  <a:pt x="922600" y="281282"/>
                </a:lnTo>
                <a:lnTo>
                  <a:pt x="927762" y="276329"/>
                </a:lnTo>
                <a:lnTo>
                  <a:pt x="931382" y="271319"/>
                </a:lnTo>
                <a:lnTo>
                  <a:pt x="935554" y="261194"/>
                </a:lnTo>
                <a:lnTo>
                  <a:pt x="936792" y="254345"/>
                </a:lnTo>
                <a:lnTo>
                  <a:pt x="937192" y="245715"/>
                </a:lnTo>
                <a:lnTo>
                  <a:pt x="929116" y="242283"/>
                </a:lnTo>
                <a:lnTo>
                  <a:pt x="923347" y="237343"/>
                </a:lnTo>
                <a:lnTo>
                  <a:pt x="919886" y="230896"/>
                </a:lnTo>
                <a:lnTo>
                  <a:pt x="918813" y="223494"/>
                </a:lnTo>
                <a:lnTo>
                  <a:pt x="918733" y="216693"/>
                </a:lnTo>
                <a:lnTo>
                  <a:pt x="920818" y="211283"/>
                </a:lnTo>
                <a:lnTo>
                  <a:pt x="924981" y="206720"/>
                </a:lnTo>
                <a:lnTo>
                  <a:pt x="929248" y="202158"/>
                </a:lnTo>
                <a:lnTo>
                  <a:pt x="934258" y="199881"/>
                </a:lnTo>
                <a:lnTo>
                  <a:pt x="947165" y="199881"/>
                </a:lnTo>
                <a:lnTo>
                  <a:pt x="952965" y="203005"/>
                </a:lnTo>
                <a:lnTo>
                  <a:pt x="957433" y="209254"/>
                </a:lnTo>
                <a:lnTo>
                  <a:pt x="961995" y="215502"/>
                </a:lnTo>
                <a:lnTo>
                  <a:pt x="964271" y="223494"/>
                </a:lnTo>
                <a:lnTo>
                  <a:pt x="964271" y="233219"/>
                </a:lnTo>
                <a:lnTo>
                  <a:pt x="947022" y="273758"/>
                </a:lnTo>
                <a:lnTo>
                  <a:pt x="931766" y="284102"/>
                </a:lnTo>
                <a:lnTo>
                  <a:pt x="922600" y="287683"/>
                </a:lnTo>
                <a:close/>
              </a:path>
              <a:path w="1604009" h="288289">
                <a:moveTo>
                  <a:pt x="1249507" y="165648"/>
                </a:moveTo>
                <a:lnTo>
                  <a:pt x="1085944" y="165648"/>
                </a:lnTo>
                <a:lnTo>
                  <a:pt x="1085944" y="150761"/>
                </a:lnTo>
                <a:lnTo>
                  <a:pt x="1208130" y="0"/>
                </a:lnTo>
                <a:lnTo>
                  <a:pt x="1222417" y="0"/>
                </a:lnTo>
                <a:lnTo>
                  <a:pt x="1222417" y="65931"/>
                </a:lnTo>
                <a:lnTo>
                  <a:pt x="1188490" y="65931"/>
                </a:lnTo>
                <a:lnTo>
                  <a:pt x="1132378" y="136178"/>
                </a:lnTo>
                <a:lnTo>
                  <a:pt x="1249507" y="136178"/>
                </a:lnTo>
                <a:lnTo>
                  <a:pt x="1249507" y="165648"/>
                </a:lnTo>
                <a:close/>
              </a:path>
              <a:path w="1604009" h="288289">
                <a:moveTo>
                  <a:pt x="1222417" y="136178"/>
                </a:moveTo>
                <a:lnTo>
                  <a:pt x="1188490" y="136178"/>
                </a:lnTo>
                <a:lnTo>
                  <a:pt x="1188490" y="65931"/>
                </a:lnTo>
                <a:lnTo>
                  <a:pt x="1222417" y="65931"/>
                </a:lnTo>
                <a:lnTo>
                  <a:pt x="1222417" y="136178"/>
                </a:lnTo>
                <a:close/>
              </a:path>
              <a:path w="1604009" h="288289">
                <a:moveTo>
                  <a:pt x="1222417" y="245715"/>
                </a:moveTo>
                <a:lnTo>
                  <a:pt x="1188490" y="245715"/>
                </a:lnTo>
                <a:lnTo>
                  <a:pt x="1188490" y="165648"/>
                </a:lnTo>
                <a:lnTo>
                  <a:pt x="1222417" y="165648"/>
                </a:lnTo>
                <a:lnTo>
                  <a:pt x="1222417" y="245715"/>
                </a:lnTo>
                <a:close/>
              </a:path>
              <a:path w="1604009" h="288289">
                <a:moveTo>
                  <a:pt x="1295569" y="129330"/>
                </a:moveTo>
                <a:lnTo>
                  <a:pt x="1295569" y="3124"/>
                </a:lnTo>
                <a:lnTo>
                  <a:pt x="1403316" y="3124"/>
                </a:lnTo>
                <a:lnTo>
                  <a:pt x="1403316" y="34080"/>
                </a:lnTo>
                <a:lnTo>
                  <a:pt x="1327268" y="34080"/>
                </a:lnTo>
                <a:lnTo>
                  <a:pt x="1327268" y="95402"/>
                </a:lnTo>
                <a:lnTo>
                  <a:pt x="1340301" y="95402"/>
                </a:lnTo>
                <a:lnTo>
                  <a:pt x="1351554" y="96302"/>
                </a:lnTo>
                <a:lnTo>
                  <a:pt x="1366819" y="100348"/>
                </a:lnTo>
                <a:lnTo>
                  <a:pt x="1380501" y="107089"/>
                </a:lnTo>
                <a:lnTo>
                  <a:pt x="1392600" y="116528"/>
                </a:lnTo>
                <a:lnTo>
                  <a:pt x="1400770" y="125910"/>
                </a:lnTo>
                <a:lnTo>
                  <a:pt x="1323697" y="125910"/>
                </a:lnTo>
                <a:lnTo>
                  <a:pt x="1314235" y="126124"/>
                </a:lnTo>
                <a:lnTo>
                  <a:pt x="1306968" y="126719"/>
                </a:lnTo>
                <a:lnTo>
                  <a:pt x="1306667" y="126719"/>
                </a:lnTo>
                <a:lnTo>
                  <a:pt x="1300172" y="127835"/>
                </a:lnTo>
                <a:lnTo>
                  <a:pt x="1295569" y="129330"/>
                </a:lnTo>
                <a:close/>
              </a:path>
              <a:path w="1604009" h="288289">
                <a:moveTo>
                  <a:pt x="1340301" y="95402"/>
                </a:moveTo>
                <a:lnTo>
                  <a:pt x="1327268" y="95402"/>
                </a:lnTo>
                <a:lnTo>
                  <a:pt x="1329650" y="95097"/>
                </a:lnTo>
                <a:lnTo>
                  <a:pt x="1332126" y="94954"/>
                </a:lnTo>
                <a:lnTo>
                  <a:pt x="1334707" y="94954"/>
                </a:lnTo>
                <a:lnTo>
                  <a:pt x="1340301" y="95402"/>
                </a:lnTo>
                <a:close/>
              </a:path>
              <a:path w="1604009" h="288289">
                <a:moveTo>
                  <a:pt x="1402729" y="215150"/>
                </a:moveTo>
                <a:lnTo>
                  <a:pt x="1329352" y="215150"/>
                </a:lnTo>
                <a:lnTo>
                  <a:pt x="1339107" y="214407"/>
                </a:lnTo>
                <a:lnTo>
                  <a:pt x="1348735" y="212007"/>
                </a:lnTo>
                <a:lnTo>
                  <a:pt x="1379317" y="179940"/>
                </a:lnTo>
                <a:lnTo>
                  <a:pt x="1380246" y="171001"/>
                </a:lnTo>
                <a:lnTo>
                  <a:pt x="1379234" y="161797"/>
                </a:lnTo>
                <a:lnTo>
                  <a:pt x="1345908" y="129146"/>
                </a:lnTo>
                <a:lnTo>
                  <a:pt x="1323697" y="125910"/>
                </a:lnTo>
                <a:lnTo>
                  <a:pt x="1400770" y="125910"/>
                </a:lnTo>
                <a:lnTo>
                  <a:pt x="1415375" y="171001"/>
                </a:lnTo>
                <a:lnTo>
                  <a:pt x="1413969" y="187318"/>
                </a:lnTo>
                <a:lnTo>
                  <a:pt x="1409754" y="202034"/>
                </a:lnTo>
                <a:lnTo>
                  <a:pt x="1402729" y="215150"/>
                </a:lnTo>
                <a:close/>
              </a:path>
              <a:path w="1604009" h="288289">
                <a:moveTo>
                  <a:pt x="1334707" y="248097"/>
                </a:moveTo>
                <a:lnTo>
                  <a:pt x="1320077" y="247213"/>
                </a:lnTo>
                <a:lnTo>
                  <a:pt x="1305649" y="244562"/>
                </a:lnTo>
                <a:lnTo>
                  <a:pt x="1291424" y="240144"/>
                </a:lnTo>
                <a:lnTo>
                  <a:pt x="1277405" y="233962"/>
                </a:lnTo>
                <a:lnTo>
                  <a:pt x="1277405" y="198091"/>
                </a:lnTo>
                <a:lnTo>
                  <a:pt x="1290430" y="205579"/>
                </a:lnTo>
                <a:lnTo>
                  <a:pt x="1303304" y="210928"/>
                </a:lnTo>
                <a:lnTo>
                  <a:pt x="1316027" y="214137"/>
                </a:lnTo>
                <a:lnTo>
                  <a:pt x="1327930" y="215150"/>
                </a:lnTo>
                <a:lnTo>
                  <a:pt x="1402729" y="215150"/>
                </a:lnTo>
                <a:lnTo>
                  <a:pt x="1392896" y="226665"/>
                </a:lnTo>
                <a:lnTo>
                  <a:pt x="1380835" y="236042"/>
                </a:lnTo>
                <a:lnTo>
                  <a:pt x="1367116" y="242739"/>
                </a:lnTo>
                <a:lnTo>
                  <a:pt x="1351740" y="246757"/>
                </a:lnTo>
                <a:lnTo>
                  <a:pt x="1334707" y="248097"/>
                </a:lnTo>
                <a:close/>
              </a:path>
              <a:path w="1604009" h="288289">
                <a:moveTo>
                  <a:pt x="1526769" y="248544"/>
                </a:moveTo>
                <a:lnTo>
                  <a:pt x="1483155" y="237245"/>
                </a:lnTo>
                <a:lnTo>
                  <a:pt x="1454515" y="206015"/>
                </a:lnTo>
                <a:lnTo>
                  <a:pt x="1448961" y="179193"/>
                </a:lnTo>
                <a:lnTo>
                  <a:pt x="1448931" y="178888"/>
                </a:lnTo>
                <a:lnTo>
                  <a:pt x="1468271" y="132933"/>
                </a:lnTo>
                <a:lnTo>
                  <a:pt x="1483316" y="121891"/>
                </a:lnTo>
                <a:lnTo>
                  <a:pt x="1476123" y="115649"/>
                </a:lnTo>
                <a:lnTo>
                  <a:pt x="1456182" y="83829"/>
                </a:lnTo>
                <a:lnTo>
                  <a:pt x="1456114" y="83605"/>
                </a:lnTo>
                <a:lnTo>
                  <a:pt x="1454914" y="76534"/>
                </a:lnTo>
                <a:lnTo>
                  <a:pt x="1454856" y="76190"/>
                </a:lnTo>
                <a:lnTo>
                  <a:pt x="1454492" y="69351"/>
                </a:lnTo>
                <a:lnTo>
                  <a:pt x="1454437" y="68313"/>
                </a:lnTo>
                <a:lnTo>
                  <a:pt x="1455735" y="54955"/>
                </a:lnTo>
                <a:lnTo>
                  <a:pt x="1475725" y="19945"/>
                </a:lnTo>
                <a:lnTo>
                  <a:pt x="1513337" y="1237"/>
                </a:lnTo>
                <a:lnTo>
                  <a:pt x="1528112" y="0"/>
                </a:lnTo>
                <a:lnTo>
                  <a:pt x="1542696" y="1237"/>
                </a:lnTo>
                <a:lnTo>
                  <a:pt x="1579309" y="19792"/>
                </a:lnTo>
                <a:lnTo>
                  <a:pt x="1590108" y="33042"/>
                </a:lnTo>
                <a:lnTo>
                  <a:pt x="1527369" y="33042"/>
                </a:lnTo>
                <a:lnTo>
                  <a:pt x="1519333" y="33674"/>
                </a:lnTo>
                <a:lnTo>
                  <a:pt x="1489634" y="61379"/>
                </a:lnTo>
                <a:lnTo>
                  <a:pt x="1489008" y="69351"/>
                </a:lnTo>
                <a:lnTo>
                  <a:pt x="1489668" y="76190"/>
                </a:lnTo>
                <a:lnTo>
                  <a:pt x="1520068" y="105000"/>
                </a:lnTo>
                <a:lnTo>
                  <a:pt x="1527817" y="105670"/>
                </a:lnTo>
                <a:lnTo>
                  <a:pt x="1586981" y="105670"/>
                </a:lnTo>
                <a:lnTo>
                  <a:pt x="1583299" y="110618"/>
                </a:lnTo>
                <a:lnTo>
                  <a:pt x="1570079" y="121891"/>
                </a:lnTo>
                <a:lnTo>
                  <a:pt x="1584862" y="132785"/>
                </a:lnTo>
                <a:lnTo>
                  <a:pt x="1590204" y="139455"/>
                </a:lnTo>
                <a:lnTo>
                  <a:pt x="1526026" y="139455"/>
                </a:lnTo>
                <a:lnTo>
                  <a:pt x="1517152" y="140115"/>
                </a:lnTo>
                <a:lnTo>
                  <a:pt x="1484876" y="169161"/>
                </a:lnTo>
                <a:lnTo>
                  <a:pt x="1484099" y="177107"/>
                </a:lnTo>
                <a:lnTo>
                  <a:pt x="1484211" y="179193"/>
                </a:lnTo>
                <a:lnTo>
                  <a:pt x="1509768" y="212860"/>
                </a:lnTo>
                <a:lnTo>
                  <a:pt x="1527064" y="215502"/>
                </a:lnTo>
                <a:lnTo>
                  <a:pt x="1593251" y="215502"/>
                </a:lnTo>
                <a:lnTo>
                  <a:pt x="1591556" y="218421"/>
                </a:lnTo>
                <a:lnTo>
                  <a:pt x="1581986" y="228894"/>
                </a:lnTo>
                <a:lnTo>
                  <a:pt x="1570331" y="237490"/>
                </a:lnTo>
                <a:lnTo>
                  <a:pt x="1557473" y="243522"/>
                </a:lnTo>
                <a:lnTo>
                  <a:pt x="1557669" y="243522"/>
                </a:lnTo>
                <a:lnTo>
                  <a:pt x="1542827" y="247289"/>
                </a:lnTo>
                <a:lnTo>
                  <a:pt x="1543071" y="247289"/>
                </a:lnTo>
                <a:lnTo>
                  <a:pt x="1526769" y="248544"/>
                </a:lnTo>
                <a:close/>
              </a:path>
              <a:path w="1604009" h="288289">
                <a:moveTo>
                  <a:pt x="1586981" y="105670"/>
                </a:moveTo>
                <a:lnTo>
                  <a:pt x="1527817" y="105670"/>
                </a:lnTo>
                <a:lnTo>
                  <a:pt x="1535406" y="105000"/>
                </a:lnTo>
                <a:lnTo>
                  <a:pt x="1542399" y="102991"/>
                </a:lnTo>
                <a:lnTo>
                  <a:pt x="1565764" y="69351"/>
                </a:lnTo>
                <a:lnTo>
                  <a:pt x="1565086" y="61809"/>
                </a:lnTo>
                <a:lnTo>
                  <a:pt x="1535225" y="33674"/>
                </a:lnTo>
                <a:lnTo>
                  <a:pt x="1527369" y="33042"/>
                </a:lnTo>
                <a:lnTo>
                  <a:pt x="1590108" y="33042"/>
                </a:lnTo>
                <a:lnTo>
                  <a:pt x="1595048" y="41745"/>
                </a:lnTo>
                <a:lnTo>
                  <a:pt x="1598982" y="54452"/>
                </a:lnTo>
                <a:lnTo>
                  <a:pt x="1600293" y="68313"/>
                </a:lnTo>
                <a:lnTo>
                  <a:pt x="1598505" y="83007"/>
                </a:lnTo>
                <a:lnTo>
                  <a:pt x="1598405" y="83829"/>
                </a:lnTo>
                <a:lnTo>
                  <a:pt x="1592740" y="97931"/>
                </a:lnTo>
                <a:lnTo>
                  <a:pt x="1586981" y="105670"/>
                </a:lnTo>
                <a:close/>
              </a:path>
              <a:path w="1604009" h="288289">
                <a:moveTo>
                  <a:pt x="1593251" y="215502"/>
                </a:moveTo>
                <a:lnTo>
                  <a:pt x="1527064" y="215502"/>
                </a:lnTo>
                <a:lnTo>
                  <a:pt x="1536561" y="214842"/>
                </a:lnTo>
                <a:lnTo>
                  <a:pt x="1535991" y="214842"/>
                </a:lnTo>
                <a:lnTo>
                  <a:pt x="1568002" y="188000"/>
                </a:lnTo>
                <a:lnTo>
                  <a:pt x="1568736" y="180679"/>
                </a:lnTo>
                <a:lnTo>
                  <a:pt x="1568736" y="177107"/>
                </a:lnTo>
                <a:lnTo>
                  <a:pt x="1568022" y="169469"/>
                </a:lnTo>
                <a:lnTo>
                  <a:pt x="1567993" y="169161"/>
                </a:lnTo>
                <a:lnTo>
                  <a:pt x="1565821" y="162186"/>
                </a:lnTo>
                <a:lnTo>
                  <a:pt x="1565762" y="161998"/>
                </a:lnTo>
                <a:lnTo>
                  <a:pt x="1526026" y="139455"/>
                </a:lnTo>
                <a:lnTo>
                  <a:pt x="1590204" y="139455"/>
                </a:lnTo>
                <a:lnTo>
                  <a:pt x="1595419" y="145966"/>
                </a:lnTo>
                <a:lnTo>
                  <a:pt x="1601752" y="161433"/>
                </a:lnTo>
                <a:lnTo>
                  <a:pt x="1603828" y="178888"/>
                </a:lnTo>
                <a:lnTo>
                  <a:pt x="1603864" y="179193"/>
                </a:lnTo>
                <a:lnTo>
                  <a:pt x="1602569" y="192808"/>
                </a:lnTo>
                <a:lnTo>
                  <a:pt x="1602497" y="193572"/>
                </a:lnTo>
                <a:lnTo>
                  <a:pt x="1598393" y="206648"/>
                </a:lnTo>
                <a:lnTo>
                  <a:pt x="1593251" y="215502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49140" y="3469304"/>
            <a:ext cx="1346835" cy="245745"/>
          </a:xfrm>
          <a:custGeom>
            <a:avLst/>
            <a:gdLst/>
            <a:ahLst/>
            <a:cxnLst/>
            <a:rect l="l" t="t" r="r" b="b"/>
            <a:pathLst>
              <a:path w="1346834" h="245745">
                <a:moveTo>
                  <a:pt x="60423" y="242589"/>
                </a:moveTo>
                <a:lnTo>
                  <a:pt x="0" y="242589"/>
                </a:lnTo>
                <a:lnTo>
                  <a:pt x="0" y="0"/>
                </a:lnTo>
                <a:lnTo>
                  <a:pt x="108346" y="0"/>
                </a:lnTo>
                <a:lnTo>
                  <a:pt x="153804" y="11553"/>
                </a:lnTo>
                <a:lnTo>
                  <a:pt x="182162" y="43048"/>
                </a:lnTo>
                <a:lnTo>
                  <a:pt x="182628" y="44499"/>
                </a:lnTo>
                <a:lnTo>
                  <a:pt x="60423" y="44499"/>
                </a:lnTo>
                <a:lnTo>
                  <a:pt x="60423" y="99715"/>
                </a:lnTo>
                <a:lnTo>
                  <a:pt x="179680" y="99715"/>
                </a:lnTo>
                <a:lnTo>
                  <a:pt x="177252" y="104738"/>
                </a:lnTo>
                <a:lnTo>
                  <a:pt x="164229" y="118271"/>
                </a:lnTo>
                <a:lnTo>
                  <a:pt x="145997" y="129182"/>
                </a:lnTo>
                <a:lnTo>
                  <a:pt x="155096" y="135043"/>
                </a:lnTo>
                <a:lnTo>
                  <a:pt x="163725" y="144214"/>
                </a:lnTo>
                <a:lnTo>
                  <a:pt x="60423" y="144214"/>
                </a:lnTo>
                <a:lnTo>
                  <a:pt x="60423" y="242589"/>
                </a:lnTo>
                <a:close/>
              </a:path>
              <a:path w="1346834" h="245745">
                <a:moveTo>
                  <a:pt x="179680" y="99715"/>
                </a:moveTo>
                <a:lnTo>
                  <a:pt x="102542" y="99715"/>
                </a:lnTo>
                <a:lnTo>
                  <a:pt x="110578" y="97333"/>
                </a:lnTo>
                <a:lnTo>
                  <a:pt x="116536" y="92571"/>
                </a:lnTo>
                <a:lnTo>
                  <a:pt x="122489" y="87709"/>
                </a:lnTo>
                <a:lnTo>
                  <a:pt x="125461" y="80813"/>
                </a:lnTo>
                <a:lnTo>
                  <a:pt x="125461" y="71884"/>
                </a:lnTo>
                <a:lnTo>
                  <a:pt x="123303" y="59903"/>
                </a:lnTo>
                <a:lnTo>
                  <a:pt x="116829" y="51346"/>
                </a:lnTo>
                <a:lnTo>
                  <a:pt x="106039" y="46211"/>
                </a:lnTo>
                <a:lnTo>
                  <a:pt x="90933" y="44499"/>
                </a:lnTo>
                <a:lnTo>
                  <a:pt x="182628" y="44499"/>
                </a:lnTo>
                <a:lnTo>
                  <a:pt x="186291" y="55894"/>
                </a:lnTo>
                <a:lnTo>
                  <a:pt x="187668" y="69800"/>
                </a:lnTo>
                <a:lnTo>
                  <a:pt x="185185" y="87709"/>
                </a:lnTo>
                <a:lnTo>
                  <a:pt x="185064" y="88581"/>
                </a:lnTo>
                <a:lnTo>
                  <a:pt x="179680" y="99715"/>
                </a:lnTo>
                <a:close/>
              </a:path>
              <a:path w="1346834" h="245745">
                <a:moveTo>
                  <a:pt x="212528" y="242589"/>
                </a:moveTo>
                <a:lnTo>
                  <a:pt x="145997" y="242589"/>
                </a:lnTo>
                <a:lnTo>
                  <a:pt x="142475" y="235278"/>
                </a:lnTo>
                <a:lnTo>
                  <a:pt x="137853" y="225251"/>
                </a:lnTo>
                <a:lnTo>
                  <a:pt x="132131" y="212507"/>
                </a:lnTo>
                <a:lnTo>
                  <a:pt x="125308" y="197048"/>
                </a:lnTo>
                <a:lnTo>
                  <a:pt x="118271" y="181672"/>
                </a:lnTo>
                <a:lnTo>
                  <a:pt x="93215" y="147389"/>
                </a:lnTo>
                <a:lnTo>
                  <a:pt x="85774" y="144214"/>
                </a:lnTo>
                <a:lnTo>
                  <a:pt x="163725" y="144214"/>
                </a:lnTo>
                <a:lnTo>
                  <a:pt x="163934" y="144438"/>
                </a:lnTo>
                <a:lnTo>
                  <a:pt x="172512" y="157367"/>
                </a:lnTo>
                <a:lnTo>
                  <a:pt x="180829" y="173830"/>
                </a:lnTo>
                <a:lnTo>
                  <a:pt x="188946" y="191802"/>
                </a:lnTo>
                <a:lnTo>
                  <a:pt x="196936" y="209252"/>
                </a:lnTo>
                <a:lnTo>
                  <a:pt x="204797" y="226181"/>
                </a:lnTo>
                <a:lnTo>
                  <a:pt x="212528" y="242589"/>
                </a:lnTo>
                <a:close/>
              </a:path>
              <a:path w="1346834" h="245745">
                <a:moveTo>
                  <a:pt x="233779" y="137368"/>
                </a:moveTo>
                <a:lnTo>
                  <a:pt x="233779" y="95399"/>
                </a:lnTo>
                <a:lnTo>
                  <a:pt x="250334" y="86673"/>
                </a:lnTo>
                <a:lnTo>
                  <a:pt x="267709" y="80441"/>
                </a:lnTo>
                <a:lnTo>
                  <a:pt x="285902" y="76702"/>
                </a:lnTo>
                <a:lnTo>
                  <a:pt x="304911" y="75455"/>
                </a:lnTo>
                <a:lnTo>
                  <a:pt x="335254" y="78562"/>
                </a:lnTo>
                <a:lnTo>
                  <a:pt x="356930" y="87883"/>
                </a:lnTo>
                <a:lnTo>
                  <a:pt x="369936" y="103417"/>
                </a:lnTo>
                <a:lnTo>
                  <a:pt x="371246" y="109984"/>
                </a:lnTo>
                <a:lnTo>
                  <a:pt x="294196" y="109984"/>
                </a:lnTo>
                <a:lnTo>
                  <a:pt x="278144" y="111695"/>
                </a:lnTo>
                <a:lnTo>
                  <a:pt x="262723" y="116830"/>
                </a:lnTo>
                <a:lnTo>
                  <a:pt x="247934" y="125387"/>
                </a:lnTo>
                <a:lnTo>
                  <a:pt x="233779" y="137368"/>
                </a:lnTo>
                <a:close/>
              </a:path>
              <a:path w="1346834" h="245745">
                <a:moveTo>
                  <a:pt x="271126" y="245714"/>
                </a:moveTo>
                <a:lnTo>
                  <a:pt x="232826" y="227390"/>
                </a:lnTo>
                <a:lnTo>
                  <a:pt x="225571" y="208256"/>
                </a:lnTo>
                <a:lnTo>
                  <a:pt x="225491" y="207516"/>
                </a:lnTo>
                <a:lnTo>
                  <a:pt x="225400" y="206673"/>
                </a:lnTo>
                <a:lnTo>
                  <a:pt x="225292" y="205680"/>
                </a:lnTo>
                <a:lnTo>
                  <a:pt x="226157" y="195485"/>
                </a:lnTo>
                <a:lnTo>
                  <a:pt x="249551" y="164129"/>
                </a:lnTo>
                <a:lnTo>
                  <a:pt x="291370" y="147237"/>
                </a:lnTo>
                <a:lnTo>
                  <a:pt x="322771" y="137368"/>
                </a:lnTo>
                <a:lnTo>
                  <a:pt x="321601" y="125387"/>
                </a:lnTo>
                <a:lnTo>
                  <a:pt x="316448" y="116830"/>
                </a:lnTo>
                <a:lnTo>
                  <a:pt x="307313" y="111695"/>
                </a:lnTo>
                <a:lnTo>
                  <a:pt x="294196" y="109984"/>
                </a:lnTo>
                <a:lnTo>
                  <a:pt x="371246" y="109984"/>
                </a:lnTo>
                <a:lnTo>
                  <a:pt x="374272" y="125164"/>
                </a:lnTo>
                <a:lnTo>
                  <a:pt x="374272" y="163264"/>
                </a:lnTo>
                <a:lnTo>
                  <a:pt x="322771" y="163264"/>
                </a:lnTo>
                <a:lnTo>
                  <a:pt x="310839" y="167683"/>
                </a:lnTo>
                <a:lnTo>
                  <a:pt x="277527" y="190351"/>
                </a:lnTo>
                <a:lnTo>
                  <a:pt x="277645" y="202852"/>
                </a:lnTo>
                <a:lnTo>
                  <a:pt x="279165" y="206673"/>
                </a:lnTo>
                <a:lnTo>
                  <a:pt x="282442" y="210144"/>
                </a:lnTo>
                <a:lnTo>
                  <a:pt x="285604" y="213400"/>
                </a:lnTo>
                <a:lnTo>
                  <a:pt x="285445" y="213400"/>
                </a:lnTo>
                <a:lnTo>
                  <a:pt x="289633" y="215205"/>
                </a:lnTo>
                <a:lnTo>
                  <a:pt x="402247" y="215205"/>
                </a:lnTo>
                <a:lnTo>
                  <a:pt x="402247" y="227260"/>
                </a:lnTo>
                <a:lnTo>
                  <a:pt x="325152" y="227260"/>
                </a:lnTo>
                <a:lnTo>
                  <a:pt x="311675" y="235334"/>
                </a:lnTo>
                <a:lnTo>
                  <a:pt x="298178" y="241101"/>
                </a:lnTo>
                <a:lnTo>
                  <a:pt x="284662" y="244561"/>
                </a:lnTo>
                <a:lnTo>
                  <a:pt x="271126" y="245714"/>
                </a:lnTo>
                <a:close/>
              </a:path>
              <a:path w="1346834" h="245745">
                <a:moveTo>
                  <a:pt x="402247" y="215205"/>
                </a:moveTo>
                <a:lnTo>
                  <a:pt x="294196" y="215205"/>
                </a:lnTo>
                <a:lnTo>
                  <a:pt x="301452" y="214433"/>
                </a:lnTo>
                <a:lnTo>
                  <a:pt x="308633" y="212117"/>
                </a:lnTo>
                <a:lnTo>
                  <a:pt x="315739" y="208256"/>
                </a:lnTo>
                <a:lnTo>
                  <a:pt x="322771" y="202852"/>
                </a:lnTo>
                <a:lnTo>
                  <a:pt x="322771" y="163264"/>
                </a:lnTo>
                <a:lnTo>
                  <a:pt x="374272" y="163264"/>
                </a:lnTo>
                <a:lnTo>
                  <a:pt x="374272" y="207516"/>
                </a:lnTo>
                <a:lnTo>
                  <a:pt x="377092" y="211335"/>
                </a:lnTo>
                <a:lnTo>
                  <a:pt x="402247" y="211335"/>
                </a:lnTo>
                <a:lnTo>
                  <a:pt x="402247" y="215205"/>
                </a:lnTo>
                <a:close/>
              </a:path>
              <a:path w="1346834" h="245745">
                <a:moveTo>
                  <a:pt x="402247" y="211335"/>
                </a:moveTo>
                <a:lnTo>
                  <a:pt x="387112" y="211335"/>
                </a:lnTo>
                <a:lnTo>
                  <a:pt x="393622" y="208256"/>
                </a:lnTo>
                <a:lnTo>
                  <a:pt x="402247" y="202108"/>
                </a:lnTo>
                <a:lnTo>
                  <a:pt x="402247" y="211335"/>
                </a:lnTo>
                <a:close/>
              </a:path>
              <a:path w="1346834" h="245745">
                <a:moveTo>
                  <a:pt x="354032" y="245714"/>
                </a:moveTo>
                <a:lnTo>
                  <a:pt x="325152" y="227260"/>
                </a:lnTo>
                <a:lnTo>
                  <a:pt x="402247" y="227260"/>
                </a:lnTo>
                <a:lnTo>
                  <a:pt x="402247" y="230832"/>
                </a:lnTo>
                <a:lnTo>
                  <a:pt x="389578" y="237343"/>
                </a:lnTo>
                <a:lnTo>
                  <a:pt x="377318" y="241994"/>
                </a:lnTo>
                <a:lnTo>
                  <a:pt x="365468" y="244784"/>
                </a:lnTo>
                <a:lnTo>
                  <a:pt x="354032" y="245714"/>
                </a:lnTo>
                <a:close/>
              </a:path>
              <a:path w="1346834" h="245745">
                <a:moveTo>
                  <a:pt x="579140" y="102096"/>
                </a:moveTo>
                <a:lnTo>
                  <a:pt x="475170" y="102096"/>
                </a:lnTo>
                <a:lnTo>
                  <a:pt x="487040" y="90441"/>
                </a:lnTo>
                <a:lnTo>
                  <a:pt x="499876" y="82116"/>
                </a:lnTo>
                <a:lnTo>
                  <a:pt x="513680" y="77120"/>
                </a:lnTo>
                <a:lnTo>
                  <a:pt x="528453" y="75455"/>
                </a:lnTo>
                <a:lnTo>
                  <a:pt x="540714" y="76479"/>
                </a:lnTo>
                <a:lnTo>
                  <a:pt x="578507" y="100822"/>
                </a:lnTo>
                <a:lnTo>
                  <a:pt x="579140" y="102096"/>
                </a:lnTo>
                <a:close/>
              </a:path>
              <a:path w="1346834" h="245745">
                <a:moveTo>
                  <a:pt x="475170" y="242589"/>
                </a:moveTo>
                <a:lnTo>
                  <a:pt x="423526" y="242589"/>
                </a:lnTo>
                <a:lnTo>
                  <a:pt x="423526" y="78730"/>
                </a:lnTo>
                <a:lnTo>
                  <a:pt x="475170" y="78730"/>
                </a:lnTo>
                <a:lnTo>
                  <a:pt x="475170" y="102096"/>
                </a:lnTo>
                <a:lnTo>
                  <a:pt x="579140" y="102096"/>
                </a:lnTo>
                <a:lnTo>
                  <a:pt x="583058" y="109984"/>
                </a:lnTo>
                <a:lnTo>
                  <a:pt x="511041" y="109984"/>
                </a:lnTo>
                <a:lnTo>
                  <a:pt x="502486" y="111584"/>
                </a:lnTo>
                <a:lnTo>
                  <a:pt x="502154" y="111584"/>
                </a:lnTo>
                <a:lnTo>
                  <a:pt x="492995" y="116755"/>
                </a:lnTo>
                <a:lnTo>
                  <a:pt x="484056" y="125220"/>
                </a:lnTo>
                <a:lnTo>
                  <a:pt x="475170" y="137071"/>
                </a:lnTo>
                <a:lnTo>
                  <a:pt x="475170" y="242589"/>
                </a:lnTo>
                <a:close/>
              </a:path>
              <a:path w="1346834" h="245745">
                <a:moveTo>
                  <a:pt x="588127" y="242589"/>
                </a:moveTo>
                <a:lnTo>
                  <a:pt x="536635" y="242589"/>
                </a:lnTo>
                <a:lnTo>
                  <a:pt x="536635" y="142726"/>
                </a:lnTo>
                <a:lnTo>
                  <a:pt x="535035" y="128401"/>
                </a:lnTo>
                <a:lnTo>
                  <a:pt x="530235" y="118169"/>
                </a:lnTo>
                <a:lnTo>
                  <a:pt x="522237" y="112030"/>
                </a:lnTo>
                <a:lnTo>
                  <a:pt x="511041" y="109984"/>
                </a:lnTo>
                <a:lnTo>
                  <a:pt x="583058" y="109984"/>
                </a:lnTo>
                <a:lnTo>
                  <a:pt x="583853" y="111584"/>
                </a:lnTo>
                <a:lnTo>
                  <a:pt x="587059" y="124113"/>
                </a:lnTo>
                <a:lnTo>
                  <a:pt x="588027" y="137071"/>
                </a:lnTo>
                <a:lnTo>
                  <a:pt x="588127" y="242589"/>
                </a:lnTo>
                <a:close/>
              </a:path>
              <a:path w="1346834" h="245745">
                <a:moveTo>
                  <a:pt x="795867" y="85874"/>
                </a:moveTo>
                <a:lnTo>
                  <a:pt x="744222" y="85874"/>
                </a:lnTo>
                <a:lnTo>
                  <a:pt x="744222" y="0"/>
                </a:lnTo>
                <a:lnTo>
                  <a:pt x="795867" y="0"/>
                </a:lnTo>
                <a:lnTo>
                  <a:pt x="795867" y="85874"/>
                </a:lnTo>
                <a:close/>
              </a:path>
              <a:path w="1346834" h="245745">
                <a:moveTo>
                  <a:pt x="698826" y="245714"/>
                </a:moveTo>
                <a:lnTo>
                  <a:pt x="655604" y="232069"/>
                </a:lnTo>
                <a:lnTo>
                  <a:pt x="627507" y="193997"/>
                </a:lnTo>
                <a:lnTo>
                  <a:pt x="622036" y="160436"/>
                </a:lnTo>
                <a:lnTo>
                  <a:pt x="623431" y="142549"/>
                </a:lnTo>
                <a:lnTo>
                  <a:pt x="644363" y="99268"/>
                </a:lnTo>
                <a:lnTo>
                  <a:pt x="669977" y="81316"/>
                </a:lnTo>
                <a:lnTo>
                  <a:pt x="670122" y="81316"/>
                </a:lnTo>
                <a:lnTo>
                  <a:pt x="684878" y="76944"/>
                </a:lnTo>
                <a:lnTo>
                  <a:pt x="701512" y="75455"/>
                </a:lnTo>
                <a:lnTo>
                  <a:pt x="712330" y="76107"/>
                </a:lnTo>
                <a:lnTo>
                  <a:pt x="723053" y="78060"/>
                </a:lnTo>
                <a:lnTo>
                  <a:pt x="733683" y="81316"/>
                </a:lnTo>
                <a:lnTo>
                  <a:pt x="744222" y="85874"/>
                </a:lnTo>
                <a:lnTo>
                  <a:pt x="795867" y="85874"/>
                </a:lnTo>
                <a:lnTo>
                  <a:pt x="795867" y="109984"/>
                </a:lnTo>
                <a:lnTo>
                  <a:pt x="715495" y="109984"/>
                </a:lnTo>
                <a:lnTo>
                  <a:pt x="706289" y="110830"/>
                </a:lnTo>
                <a:lnTo>
                  <a:pt x="676990" y="139786"/>
                </a:lnTo>
                <a:lnTo>
                  <a:pt x="674333" y="160436"/>
                </a:lnTo>
                <a:lnTo>
                  <a:pt x="674271" y="161478"/>
                </a:lnTo>
                <a:lnTo>
                  <a:pt x="690859" y="203717"/>
                </a:lnTo>
                <a:lnTo>
                  <a:pt x="713714" y="211335"/>
                </a:lnTo>
                <a:lnTo>
                  <a:pt x="795867" y="211335"/>
                </a:lnTo>
                <a:lnTo>
                  <a:pt x="795867" y="229344"/>
                </a:lnTo>
                <a:lnTo>
                  <a:pt x="744222" y="229344"/>
                </a:lnTo>
                <a:lnTo>
                  <a:pt x="733964" y="236506"/>
                </a:lnTo>
                <a:lnTo>
                  <a:pt x="722978" y="241622"/>
                </a:lnTo>
                <a:lnTo>
                  <a:pt x="711265" y="244691"/>
                </a:lnTo>
                <a:lnTo>
                  <a:pt x="698826" y="245714"/>
                </a:lnTo>
                <a:close/>
              </a:path>
              <a:path w="1346834" h="245745">
                <a:moveTo>
                  <a:pt x="795867" y="211335"/>
                </a:moveTo>
                <a:lnTo>
                  <a:pt x="713714" y="211335"/>
                </a:lnTo>
                <a:lnTo>
                  <a:pt x="721536" y="210489"/>
                </a:lnTo>
                <a:lnTo>
                  <a:pt x="729229" y="207949"/>
                </a:lnTo>
                <a:lnTo>
                  <a:pt x="736791" y="203717"/>
                </a:lnTo>
                <a:lnTo>
                  <a:pt x="744222" y="197792"/>
                </a:lnTo>
                <a:lnTo>
                  <a:pt x="744222" y="119508"/>
                </a:lnTo>
                <a:lnTo>
                  <a:pt x="737182" y="115342"/>
                </a:lnTo>
                <a:lnTo>
                  <a:pt x="730048" y="112365"/>
                </a:lnTo>
                <a:lnTo>
                  <a:pt x="722819" y="110579"/>
                </a:lnTo>
                <a:lnTo>
                  <a:pt x="715495" y="109984"/>
                </a:lnTo>
                <a:lnTo>
                  <a:pt x="795867" y="109984"/>
                </a:lnTo>
                <a:lnTo>
                  <a:pt x="795867" y="211335"/>
                </a:lnTo>
                <a:close/>
              </a:path>
              <a:path w="1346834" h="245745">
                <a:moveTo>
                  <a:pt x="795867" y="242589"/>
                </a:moveTo>
                <a:lnTo>
                  <a:pt x="744222" y="242589"/>
                </a:lnTo>
                <a:lnTo>
                  <a:pt x="744222" y="229344"/>
                </a:lnTo>
                <a:lnTo>
                  <a:pt x="795867" y="229344"/>
                </a:lnTo>
                <a:lnTo>
                  <a:pt x="795867" y="242589"/>
                </a:lnTo>
                <a:close/>
              </a:path>
              <a:path w="1346834" h="245745">
                <a:moveTo>
                  <a:pt x="922787" y="245714"/>
                </a:moveTo>
                <a:lnTo>
                  <a:pt x="869850" y="232404"/>
                </a:lnTo>
                <a:lnTo>
                  <a:pt x="836543" y="194815"/>
                </a:lnTo>
                <a:lnTo>
                  <a:pt x="830111" y="160883"/>
                </a:lnTo>
                <a:lnTo>
                  <a:pt x="830165" y="159394"/>
                </a:lnTo>
                <a:lnTo>
                  <a:pt x="844887" y="111239"/>
                </a:lnTo>
                <a:lnTo>
                  <a:pt x="886247" y="81260"/>
                </a:lnTo>
                <a:lnTo>
                  <a:pt x="903828" y="76869"/>
                </a:lnTo>
                <a:lnTo>
                  <a:pt x="904169" y="76869"/>
                </a:lnTo>
                <a:lnTo>
                  <a:pt x="922787" y="75455"/>
                </a:lnTo>
                <a:lnTo>
                  <a:pt x="973990" y="88180"/>
                </a:lnTo>
                <a:lnTo>
                  <a:pt x="995745" y="106114"/>
                </a:lnTo>
                <a:lnTo>
                  <a:pt x="922787" y="106114"/>
                </a:lnTo>
                <a:lnTo>
                  <a:pt x="914405" y="106998"/>
                </a:lnTo>
                <a:lnTo>
                  <a:pt x="887476" y="137294"/>
                </a:lnTo>
                <a:lnTo>
                  <a:pt x="885027" y="160883"/>
                </a:lnTo>
                <a:lnTo>
                  <a:pt x="887288" y="183812"/>
                </a:lnTo>
                <a:lnTo>
                  <a:pt x="887345" y="184398"/>
                </a:lnTo>
                <a:lnTo>
                  <a:pt x="894326" y="201252"/>
                </a:lnTo>
                <a:lnTo>
                  <a:pt x="894434" y="201513"/>
                </a:lnTo>
                <a:lnTo>
                  <a:pt x="906173" y="211717"/>
                </a:lnTo>
                <a:lnTo>
                  <a:pt x="905934" y="211717"/>
                </a:lnTo>
                <a:lnTo>
                  <a:pt x="922787" y="215205"/>
                </a:lnTo>
                <a:lnTo>
                  <a:pt x="995762" y="215205"/>
                </a:lnTo>
                <a:lnTo>
                  <a:pt x="987681" y="223539"/>
                </a:lnTo>
                <a:lnTo>
                  <a:pt x="973408" y="233241"/>
                </a:lnTo>
                <a:lnTo>
                  <a:pt x="957834" y="240171"/>
                </a:lnTo>
                <a:lnTo>
                  <a:pt x="941339" y="244236"/>
                </a:lnTo>
                <a:lnTo>
                  <a:pt x="942181" y="244236"/>
                </a:lnTo>
                <a:lnTo>
                  <a:pt x="922787" y="245714"/>
                </a:lnTo>
                <a:close/>
              </a:path>
              <a:path w="1346834" h="245745">
                <a:moveTo>
                  <a:pt x="995762" y="215205"/>
                </a:moveTo>
                <a:lnTo>
                  <a:pt x="922787" y="215205"/>
                </a:lnTo>
                <a:lnTo>
                  <a:pt x="938934" y="211717"/>
                </a:lnTo>
                <a:lnTo>
                  <a:pt x="950468" y="201252"/>
                </a:lnTo>
                <a:lnTo>
                  <a:pt x="957389" y="183812"/>
                </a:lnTo>
                <a:lnTo>
                  <a:pt x="959556" y="160883"/>
                </a:lnTo>
                <a:lnTo>
                  <a:pt x="959598" y="160436"/>
                </a:lnTo>
                <a:lnTo>
                  <a:pt x="950468" y="119435"/>
                </a:lnTo>
                <a:lnTo>
                  <a:pt x="922787" y="106114"/>
                </a:lnTo>
                <a:lnTo>
                  <a:pt x="995745" y="106114"/>
                </a:lnTo>
                <a:lnTo>
                  <a:pt x="1013238" y="141833"/>
                </a:lnTo>
                <a:lnTo>
                  <a:pt x="1014874" y="160436"/>
                </a:lnTo>
                <a:lnTo>
                  <a:pt x="1014913" y="160883"/>
                </a:lnTo>
                <a:lnTo>
                  <a:pt x="1013337" y="178519"/>
                </a:lnTo>
                <a:lnTo>
                  <a:pt x="1013211" y="179924"/>
                </a:lnTo>
                <a:lnTo>
                  <a:pt x="1008105" y="196713"/>
                </a:lnTo>
                <a:lnTo>
                  <a:pt x="999595" y="211252"/>
                </a:lnTo>
                <a:lnTo>
                  <a:pt x="995762" y="215205"/>
                </a:lnTo>
                <a:close/>
              </a:path>
              <a:path w="1346834" h="245745">
                <a:moveTo>
                  <a:pt x="1211077" y="99715"/>
                </a:moveTo>
                <a:lnTo>
                  <a:pt x="1102066" y="99715"/>
                </a:lnTo>
                <a:lnTo>
                  <a:pt x="1115456" y="89101"/>
                </a:lnTo>
                <a:lnTo>
                  <a:pt x="1129420" y="81520"/>
                </a:lnTo>
                <a:lnTo>
                  <a:pt x="1143959" y="76972"/>
                </a:lnTo>
                <a:lnTo>
                  <a:pt x="1159074" y="75455"/>
                </a:lnTo>
                <a:lnTo>
                  <a:pt x="1178551" y="77632"/>
                </a:lnTo>
                <a:lnTo>
                  <a:pt x="1194865" y="84162"/>
                </a:lnTo>
                <a:lnTo>
                  <a:pt x="1208016" y="95045"/>
                </a:lnTo>
                <a:lnTo>
                  <a:pt x="1211077" y="99715"/>
                </a:lnTo>
                <a:close/>
              </a:path>
              <a:path w="1346834" h="245745">
                <a:moveTo>
                  <a:pt x="1262988" y="110282"/>
                </a:moveTo>
                <a:lnTo>
                  <a:pt x="1218005" y="110282"/>
                </a:lnTo>
                <a:lnTo>
                  <a:pt x="1233207" y="95045"/>
                </a:lnTo>
                <a:lnTo>
                  <a:pt x="1249039" y="84162"/>
                </a:lnTo>
                <a:lnTo>
                  <a:pt x="1265504" y="77632"/>
                </a:lnTo>
                <a:lnTo>
                  <a:pt x="1282603" y="75455"/>
                </a:lnTo>
                <a:lnTo>
                  <a:pt x="1296089" y="76534"/>
                </a:lnTo>
                <a:lnTo>
                  <a:pt x="1336614" y="101928"/>
                </a:lnTo>
                <a:lnTo>
                  <a:pt x="1340928" y="109984"/>
                </a:lnTo>
                <a:lnTo>
                  <a:pt x="1264887" y="109984"/>
                </a:lnTo>
                <a:lnTo>
                  <a:pt x="1262988" y="110282"/>
                </a:lnTo>
                <a:close/>
              </a:path>
              <a:path w="1346834" h="245745">
                <a:moveTo>
                  <a:pt x="1102066" y="242589"/>
                </a:moveTo>
                <a:lnTo>
                  <a:pt x="1050432" y="242589"/>
                </a:lnTo>
                <a:lnTo>
                  <a:pt x="1050432" y="78730"/>
                </a:lnTo>
                <a:lnTo>
                  <a:pt x="1102066" y="78730"/>
                </a:lnTo>
                <a:lnTo>
                  <a:pt x="1102066" y="99715"/>
                </a:lnTo>
                <a:lnTo>
                  <a:pt x="1211077" y="99715"/>
                </a:lnTo>
                <a:lnTo>
                  <a:pt x="1217809" y="109984"/>
                </a:lnTo>
                <a:lnTo>
                  <a:pt x="1141509" y="109984"/>
                </a:lnTo>
                <a:lnTo>
                  <a:pt x="1131399" y="111407"/>
                </a:lnTo>
                <a:lnTo>
                  <a:pt x="1121456" y="115676"/>
                </a:lnTo>
                <a:lnTo>
                  <a:pt x="1111679" y="122792"/>
                </a:lnTo>
                <a:lnTo>
                  <a:pt x="1102066" y="132754"/>
                </a:lnTo>
                <a:lnTo>
                  <a:pt x="1102066" y="242589"/>
                </a:lnTo>
                <a:close/>
              </a:path>
              <a:path w="1346834" h="245745">
                <a:moveTo>
                  <a:pt x="1224262" y="242589"/>
                </a:moveTo>
                <a:lnTo>
                  <a:pt x="1172913" y="242589"/>
                </a:lnTo>
                <a:lnTo>
                  <a:pt x="1172913" y="145554"/>
                </a:lnTo>
                <a:lnTo>
                  <a:pt x="1172437" y="138382"/>
                </a:lnTo>
                <a:lnTo>
                  <a:pt x="1150939" y="109984"/>
                </a:lnTo>
                <a:lnTo>
                  <a:pt x="1217809" y="109984"/>
                </a:lnTo>
                <a:lnTo>
                  <a:pt x="1218005" y="110282"/>
                </a:lnTo>
                <a:lnTo>
                  <a:pt x="1262988" y="110282"/>
                </a:lnTo>
                <a:lnTo>
                  <a:pt x="1253866" y="111714"/>
                </a:lnTo>
                <a:lnTo>
                  <a:pt x="1243421" y="116904"/>
                </a:lnTo>
                <a:lnTo>
                  <a:pt x="1233553" y="125555"/>
                </a:lnTo>
                <a:lnTo>
                  <a:pt x="1224262" y="137666"/>
                </a:lnTo>
                <a:lnTo>
                  <a:pt x="1224262" y="242589"/>
                </a:lnTo>
                <a:close/>
              </a:path>
              <a:path w="1346834" h="245745">
                <a:moveTo>
                  <a:pt x="1346744" y="242589"/>
                </a:moveTo>
                <a:lnTo>
                  <a:pt x="1295100" y="242589"/>
                </a:lnTo>
                <a:lnTo>
                  <a:pt x="1295036" y="145554"/>
                </a:lnTo>
                <a:lnTo>
                  <a:pt x="1294598" y="138382"/>
                </a:lnTo>
                <a:lnTo>
                  <a:pt x="1274412" y="109984"/>
                </a:lnTo>
                <a:lnTo>
                  <a:pt x="1340928" y="109984"/>
                </a:lnTo>
                <a:lnTo>
                  <a:pt x="1342242" y="112439"/>
                </a:lnTo>
                <a:lnTo>
                  <a:pt x="1345619" y="124252"/>
                </a:lnTo>
                <a:lnTo>
                  <a:pt x="1346744" y="137368"/>
                </a:lnTo>
                <a:lnTo>
                  <a:pt x="1346744" y="242589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08252" y="3897928"/>
            <a:ext cx="1045844" cy="245745"/>
          </a:xfrm>
          <a:custGeom>
            <a:avLst/>
            <a:gdLst/>
            <a:ahLst/>
            <a:cxnLst/>
            <a:rect l="l" t="t" r="r" b="b"/>
            <a:pathLst>
              <a:path w="1045845" h="245745">
                <a:moveTo>
                  <a:pt x="60426" y="242589"/>
                </a:moveTo>
                <a:lnTo>
                  <a:pt x="0" y="242589"/>
                </a:lnTo>
                <a:lnTo>
                  <a:pt x="0" y="0"/>
                </a:lnTo>
                <a:lnTo>
                  <a:pt x="166982" y="0"/>
                </a:lnTo>
                <a:lnTo>
                  <a:pt x="166982" y="44499"/>
                </a:lnTo>
                <a:lnTo>
                  <a:pt x="60426" y="44499"/>
                </a:lnTo>
                <a:lnTo>
                  <a:pt x="60426" y="98673"/>
                </a:lnTo>
                <a:lnTo>
                  <a:pt x="166982" y="98673"/>
                </a:lnTo>
                <a:lnTo>
                  <a:pt x="166982" y="143172"/>
                </a:lnTo>
                <a:lnTo>
                  <a:pt x="60426" y="143172"/>
                </a:lnTo>
                <a:lnTo>
                  <a:pt x="60426" y="242589"/>
                </a:lnTo>
                <a:close/>
              </a:path>
              <a:path w="1045845" h="245745">
                <a:moveTo>
                  <a:pt x="293626" y="245714"/>
                </a:moveTo>
                <a:lnTo>
                  <a:pt x="240694" y="232404"/>
                </a:lnTo>
                <a:lnTo>
                  <a:pt x="207383" y="194816"/>
                </a:lnTo>
                <a:lnTo>
                  <a:pt x="200950" y="160883"/>
                </a:lnTo>
                <a:lnTo>
                  <a:pt x="201004" y="159394"/>
                </a:lnTo>
                <a:lnTo>
                  <a:pt x="215730" y="111239"/>
                </a:lnTo>
                <a:lnTo>
                  <a:pt x="257094" y="81260"/>
                </a:lnTo>
                <a:lnTo>
                  <a:pt x="274673" y="76869"/>
                </a:lnTo>
                <a:lnTo>
                  <a:pt x="275013" y="76869"/>
                </a:lnTo>
                <a:lnTo>
                  <a:pt x="293626" y="75455"/>
                </a:lnTo>
                <a:lnTo>
                  <a:pt x="344837" y="88180"/>
                </a:lnTo>
                <a:lnTo>
                  <a:pt x="366593" y="106114"/>
                </a:lnTo>
                <a:lnTo>
                  <a:pt x="293626" y="106114"/>
                </a:lnTo>
                <a:lnTo>
                  <a:pt x="285248" y="106998"/>
                </a:lnTo>
                <a:lnTo>
                  <a:pt x="258324" y="137294"/>
                </a:lnTo>
                <a:lnTo>
                  <a:pt x="255875" y="160883"/>
                </a:lnTo>
                <a:lnTo>
                  <a:pt x="258136" y="183812"/>
                </a:lnTo>
                <a:lnTo>
                  <a:pt x="258194" y="184398"/>
                </a:lnTo>
                <a:lnTo>
                  <a:pt x="265173" y="201252"/>
                </a:lnTo>
                <a:lnTo>
                  <a:pt x="265281" y="201513"/>
                </a:lnTo>
                <a:lnTo>
                  <a:pt x="277017" y="211717"/>
                </a:lnTo>
                <a:lnTo>
                  <a:pt x="276778" y="211717"/>
                </a:lnTo>
                <a:lnTo>
                  <a:pt x="293626" y="215205"/>
                </a:lnTo>
                <a:lnTo>
                  <a:pt x="366601" y="215205"/>
                </a:lnTo>
                <a:lnTo>
                  <a:pt x="358520" y="223539"/>
                </a:lnTo>
                <a:lnTo>
                  <a:pt x="344252" y="233241"/>
                </a:lnTo>
                <a:lnTo>
                  <a:pt x="328680" y="240171"/>
                </a:lnTo>
                <a:lnTo>
                  <a:pt x="312183" y="244236"/>
                </a:lnTo>
                <a:lnTo>
                  <a:pt x="313026" y="244236"/>
                </a:lnTo>
                <a:lnTo>
                  <a:pt x="293626" y="245714"/>
                </a:lnTo>
                <a:close/>
              </a:path>
              <a:path w="1045845" h="245745">
                <a:moveTo>
                  <a:pt x="366601" y="215205"/>
                </a:moveTo>
                <a:lnTo>
                  <a:pt x="293626" y="215205"/>
                </a:lnTo>
                <a:lnTo>
                  <a:pt x="309777" y="211717"/>
                </a:lnTo>
                <a:lnTo>
                  <a:pt x="321310" y="201252"/>
                </a:lnTo>
                <a:lnTo>
                  <a:pt x="328229" y="183812"/>
                </a:lnTo>
                <a:lnTo>
                  <a:pt x="330395" y="160883"/>
                </a:lnTo>
                <a:lnTo>
                  <a:pt x="330437" y="160436"/>
                </a:lnTo>
                <a:lnTo>
                  <a:pt x="330535" y="159394"/>
                </a:lnTo>
                <a:lnTo>
                  <a:pt x="328349" y="137294"/>
                </a:lnTo>
                <a:lnTo>
                  <a:pt x="328229" y="136085"/>
                </a:lnTo>
                <a:lnTo>
                  <a:pt x="321310" y="119435"/>
                </a:lnTo>
                <a:lnTo>
                  <a:pt x="309777" y="109444"/>
                </a:lnTo>
                <a:lnTo>
                  <a:pt x="293626" y="106114"/>
                </a:lnTo>
                <a:lnTo>
                  <a:pt x="366593" y="106114"/>
                </a:lnTo>
                <a:lnTo>
                  <a:pt x="370687" y="110430"/>
                </a:lnTo>
                <a:lnTo>
                  <a:pt x="379057" y="125015"/>
                </a:lnTo>
                <a:lnTo>
                  <a:pt x="384078" y="141833"/>
                </a:lnTo>
                <a:lnTo>
                  <a:pt x="385621" y="159394"/>
                </a:lnTo>
                <a:lnTo>
                  <a:pt x="385712" y="160436"/>
                </a:lnTo>
                <a:lnTo>
                  <a:pt x="370434" y="211252"/>
                </a:lnTo>
                <a:lnTo>
                  <a:pt x="366601" y="215205"/>
                </a:lnTo>
                <a:close/>
              </a:path>
              <a:path w="1045845" h="245745">
                <a:moveTo>
                  <a:pt x="506282" y="125610"/>
                </a:moveTo>
                <a:lnTo>
                  <a:pt x="473953" y="125610"/>
                </a:lnTo>
                <a:lnTo>
                  <a:pt x="485592" y="103667"/>
                </a:lnTo>
                <a:lnTo>
                  <a:pt x="498179" y="87994"/>
                </a:lnTo>
                <a:lnTo>
                  <a:pt x="511713" y="78590"/>
                </a:lnTo>
                <a:lnTo>
                  <a:pt x="526198" y="75455"/>
                </a:lnTo>
                <a:lnTo>
                  <a:pt x="533695" y="76386"/>
                </a:lnTo>
                <a:lnTo>
                  <a:pt x="541898" y="79176"/>
                </a:lnTo>
                <a:lnTo>
                  <a:pt x="550807" y="83827"/>
                </a:lnTo>
                <a:lnTo>
                  <a:pt x="560421" y="90338"/>
                </a:lnTo>
                <a:lnTo>
                  <a:pt x="549949" y="123825"/>
                </a:lnTo>
                <a:lnTo>
                  <a:pt x="515625" y="123825"/>
                </a:lnTo>
                <a:lnTo>
                  <a:pt x="507040" y="125211"/>
                </a:lnTo>
                <a:lnTo>
                  <a:pt x="506282" y="125610"/>
                </a:lnTo>
                <a:close/>
              </a:path>
              <a:path w="1045845" h="245745">
                <a:moveTo>
                  <a:pt x="473210" y="242589"/>
                </a:moveTo>
                <a:lnTo>
                  <a:pt x="421718" y="242589"/>
                </a:lnTo>
                <a:lnTo>
                  <a:pt x="421718" y="78730"/>
                </a:lnTo>
                <a:lnTo>
                  <a:pt x="473210" y="78730"/>
                </a:lnTo>
                <a:lnTo>
                  <a:pt x="473210" y="125610"/>
                </a:lnTo>
                <a:lnTo>
                  <a:pt x="506282" y="125610"/>
                </a:lnTo>
                <a:lnTo>
                  <a:pt x="480073" y="155925"/>
                </a:lnTo>
                <a:lnTo>
                  <a:pt x="473210" y="171747"/>
                </a:lnTo>
                <a:lnTo>
                  <a:pt x="473210" y="242589"/>
                </a:lnTo>
                <a:close/>
              </a:path>
              <a:path w="1045845" h="245745">
                <a:moveTo>
                  <a:pt x="546133" y="136029"/>
                </a:moveTo>
                <a:lnTo>
                  <a:pt x="537084" y="130689"/>
                </a:lnTo>
                <a:lnTo>
                  <a:pt x="528982" y="126876"/>
                </a:lnTo>
                <a:lnTo>
                  <a:pt x="521829" y="124588"/>
                </a:lnTo>
                <a:lnTo>
                  <a:pt x="515625" y="123825"/>
                </a:lnTo>
                <a:lnTo>
                  <a:pt x="549949" y="123825"/>
                </a:lnTo>
                <a:lnTo>
                  <a:pt x="546133" y="136029"/>
                </a:lnTo>
                <a:close/>
              </a:path>
              <a:path w="1045845" h="245745">
                <a:moveTo>
                  <a:pt x="666520" y="245714"/>
                </a:moveTo>
                <a:lnTo>
                  <a:pt x="627561" y="239947"/>
                </a:lnTo>
                <a:lnTo>
                  <a:pt x="586047" y="210099"/>
                </a:lnTo>
                <a:lnTo>
                  <a:pt x="571565" y="161180"/>
                </a:lnTo>
                <a:lnTo>
                  <a:pt x="573081" y="143265"/>
                </a:lnTo>
                <a:lnTo>
                  <a:pt x="595825" y="99566"/>
                </a:lnTo>
                <a:lnTo>
                  <a:pt x="639746" y="76962"/>
                </a:lnTo>
                <a:lnTo>
                  <a:pt x="657738" y="75455"/>
                </a:lnTo>
                <a:lnTo>
                  <a:pt x="674895" y="76962"/>
                </a:lnTo>
                <a:lnTo>
                  <a:pt x="675560" y="76962"/>
                </a:lnTo>
                <a:lnTo>
                  <a:pt x="692226" y="81818"/>
                </a:lnTo>
                <a:lnTo>
                  <a:pt x="706875" y="89771"/>
                </a:lnTo>
                <a:lnTo>
                  <a:pt x="719793" y="100905"/>
                </a:lnTo>
                <a:lnTo>
                  <a:pt x="723782" y="106114"/>
                </a:lnTo>
                <a:lnTo>
                  <a:pt x="661452" y="106114"/>
                </a:lnTo>
                <a:lnTo>
                  <a:pt x="647286" y="108347"/>
                </a:lnTo>
                <a:lnTo>
                  <a:pt x="636636" y="115044"/>
                </a:lnTo>
                <a:lnTo>
                  <a:pt x="629502" y="126206"/>
                </a:lnTo>
                <a:lnTo>
                  <a:pt x="625886" y="141833"/>
                </a:lnTo>
                <a:lnTo>
                  <a:pt x="740162" y="141833"/>
                </a:lnTo>
                <a:lnTo>
                  <a:pt x="741701" y="148651"/>
                </a:lnTo>
                <a:lnTo>
                  <a:pt x="742567" y="168919"/>
                </a:lnTo>
                <a:lnTo>
                  <a:pt x="624848" y="168919"/>
                </a:lnTo>
                <a:lnTo>
                  <a:pt x="626380" y="179365"/>
                </a:lnTo>
                <a:lnTo>
                  <a:pt x="657326" y="212228"/>
                </a:lnTo>
                <a:lnTo>
                  <a:pt x="678873" y="215205"/>
                </a:lnTo>
                <a:lnTo>
                  <a:pt x="739595" y="215205"/>
                </a:lnTo>
                <a:lnTo>
                  <a:pt x="739595" y="224135"/>
                </a:lnTo>
                <a:lnTo>
                  <a:pt x="723975" y="233576"/>
                </a:lnTo>
                <a:lnTo>
                  <a:pt x="706590" y="240320"/>
                </a:lnTo>
                <a:lnTo>
                  <a:pt x="687879" y="244273"/>
                </a:lnTo>
                <a:lnTo>
                  <a:pt x="688881" y="244273"/>
                </a:lnTo>
                <a:lnTo>
                  <a:pt x="666520" y="245714"/>
                </a:lnTo>
                <a:close/>
              </a:path>
              <a:path w="1045845" h="245745">
                <a:moveTo>
                  <a:pt x="740162" y="141833"/>
                </a:moveTo>
                <a:lnTo>
                  <a:pt x="697028" y="141833"/>
                </a:lnTo>
                <a:lnTo>
                  <a:pt x="693240" y="126206"/>
                </a:lnTo>
                <a:lnTo>
                  <a:pt x="686048" y="115044"/>
                </a:lnTo>
                <a:lnTo>
                  <a:pt x="675452" y="108347"/>
                </a:lnTo>
                <a:lnTo>
                  <a:pt x="661452" y="106114"/>
                </a:lnTo>
                <a:lnTo>
                  <a:pt x="723782" y="106114"/>
                </a:lnTo>
                <a:lnTo>
                  <a:pt x="730314" y="114644"/>
                </a:lnTo>
                <a:lnTo>
                  <a:pt x="737616" y="130559"/>
                </a:lnTo>
                <a:lnTo>
                  <a:pt x="740162" y="141833"/>
                </a:lnTo>
                <a:close/>
              </a:path>
              <a:path w="1045845" h="245745">
                <a:moveTo>
                  <a:pt x="739595" y="215205"/>
                </a:moveTo>
                <a:lnTo>
                  <a:pt x="678873" y="215205"/>
                </a:lnTo>
                <a:lnTo>
                  <a:pt x="693491" y="213735"/>
                </a:lnTo>
                <a:lnTo>
                  <a:pt x="708484" y="209326"/>
                </a:lnTo>
                <a:lnTo>
                  <a:pt x="723852" y="201978"/>
                </a:lnTo>
                <a:lnTo>
                  <a:pt x="739595" y="191691"/>
                </a:lnTo>
                <a:lnTo>
                  <a:pt x="739595" y="215205"/>
                </a:lnTo>
                <a:close/>
              </a:path>
              <a:path w="1045845" h="245745">
                <a:moveTo>
                  <a:pt x="893409" y="211335"/>
                </a:moveTo>
                <a:lnTo>
                  <a:pt x="824148" y="211335"/>
                </a:lnTo>
                <a:lnTo>
                  <a:pt x="836555" y="210470"/>
                </a:lnTo>
                <a:lnTo>
                  <a:pt x="835437" y="210470"/>
                </a:lnTo>
                <a:lnTo>
                  <a:pt x="842901" y="208284"/>
                </a:lnTo>
                <a:lnTo>
                  <a:pt x="847597" y="204443"/>
                </a:lnTo>
                <a:lnTo>
                  <a:pt x="849152" y="199132"/>
                </a:lnTo>
                <a:lnTo>
                  <a:pt x="849152" y="196056"/>
                </a:lnTo>
                <a:lnTo>
                  <a:pt x="813433" y="175914"/>
                </a:lnTo>
                <a:lnTo>
                  <a:pt x="801303" y="170659"/>
                </a:lnTo>
                <a:lnTo>
                  <a:pt x="770162" y="140382"/>
                </a:lnTo>
                <a:lnTo>
                  <a:pt x="767807" y="125313"/>
                </a:lnTo>
                <a:lnTo>
                  <a:pt x="768797" y="116244"/>
                </a:lnTo>
                <a:lnTo>
                  <a:pt x="768904" y="115267"/>
                </a:lnTo>
                <a:lnTo>
                  <a:pt x="796399" y="83409"/>
                </a:lnTo>
                <a:lnTo>
                  <a:pt x="835607" y="75455"/>
                </a:lnTo>
                <a:lnTo>
                  <a:pt x="849913" y="76209"/>
                </a:lnTo>
                <a:lnTo>
                  <a:pt x="863512" y="78469"/>
                </a:lnTo>
                <a:lnTo>
                  <a:pt x="876405" y="82236"/>
                </a:lnTo>
                <a:lnTo>
                  <a:pt x="888595" y="87510"/>
                </a:lnTo>
                <a:lnTo>
                  <a:pt x="888595" y="106114"/>
                </a:lnTo>
                <a:lnTo>
                  <a:pt x="821415" y="106114"/>
                </a:lnTo>
                <a:lnTo>
                  <a:pt x="815214" y="110331"/>
                </a:lnTo>
                <a:lnTo>
                  <a:pt x="815214" y="120948"/>
                </a:lnTo>
                <a:lnTo>
                  <a:pt x="816509" y="123130"/>
                </a:lnTo>
                <a:lnTo>
                  <a:pt x="849152" y="138857"/>
                </a:lnTo>
                <a:lnTo>
                  <a:pt x="861216" y="144196"/>
                </a:lnTo>
                <a:lnTo>
                  <a:pt x="890597" y="169608"/>
                </a:lnTo>
                <a:lnTo>
                  <a:pt x="896624" y="192435"/>
                </a:lnTo>
                <a:lnTo>
                  <a:pt x="895617" y="203550"/>
                </a:lnTo>
                <a:lnTo>
                  <a:pt x="895536" y="204443"/>
                </a:lnTo>
                <a:lnTo>
                  <a:pt x="893409" y="211335"/>
                </a:lnTo>
                <a:close/>
              </a:path>
              <a:path w="1045845" h="245745">
                <a:moveTo>
                  <a:pt x="888595" y="124122"/>
                </a:moveTo>
                <a:lnTo>
                  <a:pt x="874064" y="116244"/>
                </a:lnTo>
                <a:lnTo>
                  <a:pt x="860092" y="110616"/>
                </a:lnTo>
                <a:lnTo>
                  <a:pt x="846679" y="107240"/>
                </a:lnTo>
                <a:lnTo>
                  <a:pt x="833826" y="106114"/>
                </a:lnTo>
                <a:lnTo>
                  <a:pt x="888595" y="106114"/>
                </a:lnTo>
                <a:lnTo>
                  <a:pt x="888595" y="124122"/>
                </a:lnTo>
                <a:close/>
              </a:path>
              <a:path w="1045845" h="245745">
                <a:moveTo>
                  <a:pt x="829806" y="245714"/>
                </a:moveTo>
                <a:lnTo>
                  <a:pt x="811204" y="244849"/>
                </a:lnTo>
                <a:lnTo>
                  <a:pt x="812987" y="244849"/>
                </a:lnTo>
                <a:lnTo>
                  <a:pt x="798698" y="242738"/>
                </a:lnTo>
                <a:lnTo>
                  <a:pt x="784482" y="239018"/>
                </a:lnTo>
                <a:lnTo>
                  <a:pt x="771161" y="233808"/>
                </a:lnTo>
                <a:lnTo>
                  <a:pt x="771161" y="197494"/>
                </a:lnTo>
                <a:lnTo>
                  <a:pt x="786308" y="203550"/>
                </a:lnTo>
                <a:lnTo>
                  <a:pt x="800187" y="207875"/>
                </a:lnTo>
                <a:lnTo>
                  <a:pt x="812801" y="210470"/>
                </a:lnTo>
                <a:lnTo>
                  <a:pt x="824148" y="211335"/>
                </a:lnTo>
                <a:lnTo>
                  <a:pt x="893409" y="211335"/>
                </a:lnTo>
                <a:lnTo>
                  <a:pt x="892272" y="215019"/>
                </a:lnTo>
                <a:lnTo>
                  <a:pt x="858231" y="242254"/>
                </a:lnTo>
                <a:lnTo>
                  <a:pt x="844949" y="244849"/>
                </a:lnTo>
                <a:lnTo>
                  <a:pt x="829806" y="245714"/>
                </a:lnTo>
                <a:close/>
              </a:path>
              <a:path w="1045845" h="245745">
                <a:moveTo>
                  <a:pt x="1045233" y="114002"/>
                </a:moveTo>
                <a:lnTo>
                  <a:pt x="910550" y="114002"/>
                </a:lnTo>
                <a:lnTo>
                  <a:pt x="910550" y="103882"/>
                </a:lnTo>
                <a:lnTo>
                  <a:pt x="979158" y="27087"/>
                </a:lnTo>
                <a:lnTo>
                  <a:pt x="985559" y="27087"/>
                </a:lnTo>
                <a:lnTo>
                  <a:pt x="985559" y="78730"/>
                </a:lnTo>
                <a:lnTo>
                  <a:pt x="1045233" y="78730"/>
                </a:lnTo>
                <a:lnTo>
                  <a:pt x="1045233" y="114002"/>
                </a:lnTo>
                <a:close/>
              </a:path>
              <a:path w="1045845" h="245745">
                <a:moveTo>
                  <a:pt x="997608" y="245714"/>
                </a:moveTo>
                <a:lnTo>
                  <a:pt x="959909" y="236925"/>
                </a:lnTo>
                <a:lnTo>
                  <a:pt x="935100" y="198443"/>
                </a:lnTo>
                <a:lnTo>
                  <a:pt x="934057" y="184249"/>
                </a:lnTo>
                <a:lnTo>
                  <a:pt x="934057" y="114002"/>
                </a:lnTo>
                <a:lnTo>
                  <a:pt x="985559" y="114002"/>
                </a:lnTo>
                <a:lnTo>
                  <a:pt x="985559" y="189557"/>
                </a:lnTo>
                <a:lnTo>
                  <a:pt x="987788" y="196006"/>
                </a:lnTo>
                <a:lnTo>
                  <a:pt x="992255" y="200769"/>
                </a:lnTo>
                <a:lnTo>
                  <a:pt x="996629" y="205345"/>
                </a:lnTo>
                <a:lnTo>
                  <a:pt x="996482" y="205345"/>
                </a:lnTo>
                <a:lnTo>
                  <a:pt x="1002866" y="207763"/>
                </a:lnTo>
                <a:lnTo>
                  <a:pt x="1045233" y="207763"/>
                </a:lnTo>
                <a:lnTo>
                  <a:pt x="1045233" y="235446"/>
                </a:lnTo>
                <a:lnTo>
                  <a:pt x="1033047" y="239938"/>
                </a:lnTo>
                <a:lnTo>
                  <a:pt x="1021049" y="243147"/>
                </a:lnTo>
                <a:lnTo>
                  <a:pt x="1009236" y="245073"/>
                </a:lnTo>
                <a:lnTo>
                  <a:pt x="997608" y="245714"/>
                </a:lnTo>
                <a:close/>
              </a:path>
              <a:path w="1045845" h="245745">
                <a:moveTo>
                  <a:pt x="1045233" y="207763"/>
                </a:moveTo>
                <a:lnTo>
                  <a:pt x="1010705" y="207763"/>
                </a:lnTo>
                <a:lnTo>
                  <a:pt x="1018891" y="207159"/>
                </a:lnTo>
                <a:lnTo>
                  <a:pt x="1027376" y="205345"/>
                </a:lnTo>
                <a:lnTo>
                  <a:pt x="1036157" y="202322"/>
                </a:lnTo>
                <a:lnTo>
                  <a:pt x="1045233" y="198090"/>
                </a:lnTo>
                <a:lnTo>
                  <a:pt x="1045233" y="20776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68242" y="4323426"/>
            <a:ext cx="2119630" cy="288290"/>
          </a:xfrm>
          <a:custGeom>
            <a:avLst/>
            <a:gdLst/>
            <a:ahLst/>
            <a:cxnLst/>
            <a:rect l="l" t="t" r="r" b="b"/>
            <a:pathLst>
              <a:path w="2119629" h="288289">
                <a:moveTo>
                  <a:pt x="34677" y="245715"/>
                </a:moveTo>
                <a:lnTo>
                  <a:pt x="0" y="245715"/>
                </a:lnTo>
                <a:lnTo>
                  <a:pt x="0" y="3124"/>
                </a:lnTo>
                <a:lnTo>
                  <a:pt x="32593" y="3124"/>
                </a:lnTo>
                <a:lnTo>
                  <a:pt x="76254" y="56997"/>
                </a:lnTo>
                <a:lnTo>
                  <a:pt x="34677" y="56997"/>
                </a:lnTo>
                <a:lnTo>
                  <a:pt x="34677" y="245715"/>
                </a:lnTo>
                <a:close/>
              </a:path>
              <a:path w="2119629" h="288289">
                <a:moveTo>
                  <a:pt x="154639" y="102841"/>
                </a:moveTo>
                <a:lnTo>
                  <a:pt x="113407" y="102841"/>
                </a:lnTo>
                <a:lnTo>
                  <a:pt x="193774" y="3124"/>
                </a:lnTo>
                <a:lnTo>
                  <a:pt x="226069" y="3124"/>
                </a:lnTo>
                <a:lnTo>
                  <a:pt x="226069" y="56997"/>
                </a:lnTo>
                <a:lnTo>
                  <a:pt x="191094" y="56997"/>
                </a:lnTo>
                <a:lnTo>
                  <a:pt x="154639" y="102841"/>
                </a:lnTo>
                <a:close/>
              </a:path>
              <a:path w="2119629" h="288289">
                <a:moveTo>
                  <a:pt x="116532" y="150761"/>
                </a:moveTo>
                <a:lnTo>
                  <a:pt x="110132" y="150761"/>
                </a:lnTo>
                <a:lnTo>
                  <a:pt x="34677" y="56997"/>
                </a:lnTo>
                <a:lnTo>
                  <a:pt x="76254" y="56997"/>
                </a:lnTo>
                <a:lnTo>
                  <a:pt x="113407" y="102841"/>
                </a:lnTo>
                <a:lnTo>
                  <a:pt x="154639" y="102841"/>
                </a:lnTo>
                <a:lnTo>
                  <a:pt x="116532" y="150761"/>
                </a:lnTo>
                <a:close/>
              </a:path>
              <a:path w="2119629" h="288289">
                <a:moveTo>
                  <a:pt x="226069" y="245715"/>
                </a:moveTo>
                <a:lnTo>
                  <a:pt x="191094" y="245715"/>
                </a:lnTo>
                <a:lnTo>
                  <a:pt x="191094" y="56997"/>
                </a:lnTo>
                <a:lnTo>
                  <a:pt x="226069" y="56997"/>
                </a:lnTo>
                <a:lnTo>
                  <a:pt x="226069" y="245715"/>
                </a:lnTo>
                <a:close/>
              </a:path>
              <a:path w="2119629" h="288289">
                <a:moveTo>
                  <a:pt x="344721" y="248097"/>
                </a:moveTo>
                <a:lnTo>
                  <a:pt x="302007" y="237229"/>
                </a:lnTo>
                <a:lnTo>
                  <a:pt x="275914" y="207660"/>
                </a:lnTo>
                <a:lnTo>
                  <a:pt x="266140" y="165048"/>
                </a:lnTo>
                <a:lnTo>
                  <a:pt x="267433" y="147673"/>
                </a:lnTo>
                <a:lnTo>
                  <a:pt x="286827" y="105813"/>
                </a:lnTo>
                <a:lnTo>
                  <a:pt x="324875" y="84281"/>
                </a:lnTo>
                <a:lnTo>
                  <a:pt x="325230" y="84281"/>
                </a:lnTo>
                <a:lnTo>
                  <a:pt x="340404" y="82895"/>
                </a:lnTo>
                <a:lnTo>
                  <a:pt x="380895" y="95368"/>
                </a:lnTo>
                <a:lnTo>
                  <a:pt x="394735" y="110280"/>
                </a:lnTo>
                <a:lnTo>
                  <a:pt x="340404" y="110280"/>
                </a:lnTo>
                <a:lnTo>
                  <a:pt x="332303" y="110922"/>
                </a:lnTo>
                <a:lnTo>
                  <a:pt x="300547" y="140811"/>
                </a:lnTo>
                <a:lnTo>
                  <a:pt x="298435" y="149723"/>
                </a:lnTo>
                <a:lnTo>
                  <a:pt x="409065" y="149723"/>
                </a:lnTo>
                <a:lnTo>
                  <a:pt x="410057" y="164601"/>
                </a:lnTo>
                <a:lnTo>
                  <a:pt x="410057" y="168620"/>
                </a:lnTo>
                <a:lnTo>
                  <a:pt x="297691" y="168620"/>
                </a:lnTo>
                <a:lnTo>
                  <a:pt x="299096" y="179493"/>
                </a:lnTo>
                <a:lnTo>
                  <a:pt x="320667" y="211008"/>
                </a:lnTo>
                <a:lnTo>
                  <a:pt x="349632" y="218626"/>
                </a:lnTo>
                <a:lnTo>
                  <a:pt x="407229" y="218626"/>
                </a:lnTo>
                <a:lnTo>
                  <a:pt x="407229" y="230085"/>
                </a:lnTo>
                <a:lnTo>
                  <a:pt x="370896" y="245754"/>
                </a:lnTo>
                <a:lnTo>
                  <a:pt x="354078" y="247836"/>
                </a:lnTo>
                <a:lnTo>
                  <a:pt x="344721" y="248097"/>
                </a:lnTo>
                <a:close/>
              </a:path>
              <a:path w="2119629" h="288289">
                <a:moveTo>
                  <a:pt x="409065" y="149723"/>
                </a:moveTo>
                <a:lnTo>
                  <a:pt x="378802" y="149723"/>
                </a:lnTo>
                <a:lnTo>
                  <a:pt x="377649" y="140811"/>
                </a:lnTo>
                <a:lnTo>
                  <a:pt x="375379" y="132978"/>
                </a:lnTo>
                <a:lnTo>
                  <a:pt x="340404" y="110280"/>
                </a:lnTo>
                <a:lnTo>
                  <a:pt x="394735" y="110280"/>
                </a:lnTo>
                <a:lnTo>
                  <a:pt x="399424" y="117106"/>
                </a:lnTo>
                <a:lnTo>
                  <a:pt x="405331" y="131042"/>
                </a:lnTo>
                <a:lnTo>
                  <a:pt x="408875" y="146874"/>
                </a:lnTo>
                <a:lnTo>
                  <a:pt x="409065" y="149723"/>
                </a:lnTo>
                <a:close/>
              </a:path>
              <a:path w="2119629" h="288289">
                <a:moveTo>
                  <a:pt x="407229" y="218626"/>
                </a:moveTo>
                <a:lnTo>
                  <a:pt x="349632" y="218626"/>
                </a:lnTo>
                <a:lnTo>
                  <a:pt x="364952" y="217408"/>
                </a:lnTo>
                <a:lnTo>
                  <a:pt x="379658" y="213753"/>
                </a:lnTo>
                <a:lnTo>
                  <a:pt x="393750" y="207660"/>
                </a:lnTo>
                <a:lnTo>
                  <a:pt x="407229" y="199129"/>
                </a:lnTo>
                <a:lnTo>
                  <a:pt x="407229" y="218626"/>
                </a:lnTo>
                <a:close/>
              </a:path>
              <a:path w="2119629" h="288289">
                <a:moveTo>
                  <a:pt x="434365" y="139150"/>
                </a:moveTo>
                <a:lnTo>
                  <a:pt x="434365" y="104631"/>
                </a:lnTo>
                <a:lnTo>
                  <a:pt x="444597" y="95123"/>
                </a:lnTo>
                <a:lnTo>
                  <a:pt x="456839" y="88331"/>
                </a:lnTo>
                <a:lnTo>
                  <a:pt x="471089" y="84254"/>
                </a:lnTo>
                <a:lnTo>
                  <a:pt x="487349" y="82895"/>
                </a:lnTo>
                <a:lnTo>
                  <a:pt x="499656" y="83742"/>
                </a:lnTo>
                <a:lnTo>
                  <a:pt x="535466" y="103184"/>
                </a:lnTo>
                <a:lnTo>
                  <a:pt x="538248" y="108051"/>
                </a:lnTo>
                <a:lnTo>
                  <a:pt x="540767" y="112366"/>
                </a:lnTo>
                <a:lnTo>
                  <a:pt x="484670" y="112366"/>
                </a:lnTo>
                <a:lnTo>
                  <a:pt x="471815" y="114041"/>
                </a:lnTo>
                <a:lnTo>
                  <a:pt x="459146" y="119064"/>
                </a:lnTo>
                <a:lnTo>
                  <a:pt x="446663" y="127435"/>
                </a:lnTo>
                <a:lnTo>
                  <a:pt x="434365" y="139150"/>
                </a:lnTo>
                <a:close/>
              </a:path>
              <a:path w="2119629" h="288289">
                <a:moveTo>
                  <a:pt x="470234" y="248097"/>
                </a:moveTo>
                <a:lnTo>
                  <a:pt x="434142" y="224657"/>
                </a:lnTo>
                <a:lnTo>
                  <a:pt x="431500" y="210692"/>
                </a:lnTo>
                <a:lnTo>
                  <a:pt x="431389" y="209406"/>
                </a:lnTo>
                <a:lnTo>
                  <a:pt x="455388" y="171786"/>
                </a:lnTo>
                <a:lnTo>
                  <a:pt x="513540" y="149723"/>
                </a:lnTo>
                <a:lnTo>
                  <a:pt x="513433" y="140488"/>
                </a:lnTo>
                <a:lnTo>
                  <a:pt x="511736" y="128604"/>
                </a:lnTo>
                <a:lnTo>
                  <a:pt x="506323" y="119582"/>
                </a:lnTo>
                <a:lnTo>
                  <a:pt x="497302" y="114170"/>
                </a:lnTo>
                <a:lnTo>
                  <a:pt x="484670" y="112366"/>
                </a:lnTo>
                <a:lnTo>
                  <a:pt x="540767" y="112366"/>
                </a:lnTo>
                <a:lnTo>
                  <a:pt x="544648" y="166687"/>
                </a:lnTo>
                <a:lnTo>
                  <a:pt x="513540" y="166687"/>
                </a:lnTo>
                <a:lnTo>
                  <a:pt x="492409" y="174869"/>
                </a:lnTo>
                <a:lnTo>
                  <a:pt x="462792" y="197595"/>
                </a:lnTo>
                <a:lnTo>
                  <a:pt x="462792" y="210692"/>
                </a:lnTo>
                <a:lnTo>
                  <a:pt x="464876" y="216102"/>
                </a:lnTo>
                <a:lnTo>
                  <a:pt x="469043" y="220265"/>
                </a:lnTo>
                <a:lnTo>
                  <a:pt x="473309" y="224437"/>
                </a:lnTo>
                <a:lnTo>
                  <a:pt x="478816" y="226513"/>
                </a:lnTo>
                <a:lnTo>
                  <a:pt x="568013" y="226513"/>
                </a:lnTo>
                <a:lnTo>
                  <a:pt x="568013" y="232466"/>
                </a:lnTo>
                <a:lnTo>
                  <a:pt x="513245" y="232466"/>
                </a:lnTo>
                <a:lnTo>
                  <a:pt x="502965" y="239305"/>
                </a:lnTo>
                <a:lnTo>
                  <a:pt x="492370" y="244189"/>
                </a:lnTo>
                <a:lnTo>
                  <a:pt x="481460" y="247120"/>
                </a:lnTo>
                <a:lnTo>
                  <a:pt x="470234" y="248097"/>
                </a:lnTo>
                <a:close/>
              </a:path>
              <a:path w="2119629" h="288289">
                <a:moveTo>
                  <a:pt x="568013" y="226513"/>
                </a:moveTo>
                <a:lnTo>
                  <a:pt x="485563" y="226513"/>
                </a:lnTo>
                <a:lnTo>
                  <a:pt x="493004" y="225742"/>
                </a:lnTo>
                <a:lnTo>
                  <a:pt x="500146" y="223427"/>
                </a:lnTo>
                <a:lnTo>
                  <a:pt x="506991" y="219569"/>
                </a:lnTo>
                <a:lnTo>
                  <a:pt x="513540" y="214169"/>
                </a:lnTo>
                <a:lnTo>
                  <a:pt x="513540" y="166687"/>
                </a:lnTo>
                <a:lnTo>
                  <a:pt x="544648" y="166687"/>
                </a:lnTo>
                <a:lnTo>
                  <a:pt x="544648" y="222941"/>
                </a:lnTo>
                <a:lnTo>
                  <a:pt x="544906" y="223427"/>
                </a:lnTo>
                <a:lnTo>
                  <a:pt x="546467" y="225742"/>
                </a:lnTo>
                <a:lnTo>
                  <a:pt x="568013" y="225742"/>
                </a:lnTo>
                <a:lnTo>
                  <a:pt x="568013" y="226513"/>
                </a:lnTo>
                <a:close/>
              </a:path>
              <a:path w="2119629" h="288289">
                <a:moveTo>
                  <a:pt x="568013" y="225742"/>
                </a:moveTo>
                <a:lnTo>
                  <a:pt x="554081" y="225742"/>
                </a:lnTo>
                <a:lnTo>
                  <a:pt x="559974" y="222941"/>
                </a:lnTo>
                <a:lnTo>
                  <a:pt x="568013" y="217293"/>
                </a:lnTo>
                <a:lnTo>
                  <a:pt x="568013" y="225742"/>
                </a:lnTo>
                <a:close/>
              </a:path>
              <a:path w="2119629" h="288289">
                <a:moveTo>
                  <a:pt x="541867" y="248544"/>
                </a:moveTo>
                <a:lnTo>
                  <a:pt x="537209" y="248544"/>
                </a:lnTo>
                <a:lnTo>
                  <a:pt x="528066" y="247539"/>
                </a:lnTo>
                <a:lnTo>
                  <a:pt x="521023" y="244524"/>
                </a:lnTo>
                <a:lnTo>
                  <a:pt x="516082" y="239499"/>
                </a:lnTo>
                <a:lnTo>
                  <a:pt x="513245" y="232466"/>
                </a:lnTo>
                <a:lnTo>
                  <a:pt x="568013" y="232466"/>
                </a:lnTo>
                <a:lnTo>
                  <a:pt x="568013" y="236486"/>
                </a:lnTo>
                <a:lnTo>
                  <a:pt x="560869" y="241153"/>
                </a:lnTo>
                <a:lnTo>
                  <a:pt x="555116" y="244325"/>
                </a:lnTo>
                <a:lnTo>
                  <a:pt x="546382" y="247697"/>
                </a:lnTo>
                <a:lnTo>
                  <a:pt x="541867" y="248544"/>
                </a:lnTo>
                <a:close/>
              </a:path>
              <a:path w="2119629" h="288289">
                <a:moveTo>
                  <a:pt x="719773" y="106260"/>
                </a:moveTo>
                <a:lnTo>
                  <a:pt x="627621" y="106260"/>
                </a:lnTo>
                <a:lnTo>
                  <a:pt x="638550" y="96039"/>
                </a:lnTo>
                <a:lnTo>
                  <a:pt x="650207" y="88738"/>
                </a:lnTo>
                <a:lnTo>
                  <a:pt x="662588" y="84356"/>
                </a:lnTo>
                <a:lnTo>
                  <a:pt x="675693" y="82895"/>
                </a:lnTo>
                <a:lnTo>
                  <a:pt x="683005" y="83379"/>
                </a:lnTo>
                <a:lnTo>
                  <a:pt x="719283" y="105428"/>
                </a:lnTo>
                <a:lnTo>
                  <a:pt x="719773" y="106260"/>
                </a:lnTo>
                <a:close/>
              </a:path>
              <a:path w="2119629" h="288289">
                <a:moveTo>
                  <a:pt x="627621" y="245715"/>
                </a:moveTo>
                <a:lnTo>
                  <a:pt x="595331" y="245715"/>
                </a:lnTo>
                <a:lnTo>
                  <a:pt x="595331" y="86020"/>
                </a:lnTo>
                <a:lnTo>
                  <a:pt x="627621" y="86020"/>
                </a:lnTo>
                <a:lnTo>
                  <a:pt x="627621" y="106260"/>
                </a:lnTo>
                <a:lnTo>
                  <a:pt x="719773" y="106260"/>
                </a:lnTo>
                <a:lnTo>
                  <a:pt x="721530" y="109242"/>
                </a:lnTo>
                <a:lnTo>
                  <a:pt x="665578" y="109242"/>
                </a:lnTo>
                <a:lnTo>
                  <a:pt x="654831" y="110645"/>
                </a:lnTo>
                <a:lnTo>
                  <a:pt x="644924" y="114858"/>
                </a:lnTo>
                <a:lnTo>
                  <a:pt x="635854" y="121879"/>
                </a:lnTo>
                <a:lnTo>
                  <a:pt x="627621" y="131711"/>
                </a:lnTo>
                <a:lnTo>
                  <a:pt x="627621" y="245715"/>
                </a:lnTo>
                <a:close/>
              </a:path>
              <a:path w="2119629" h="288289">
                <a:moveTo>
                  <a:pt x="729719" y="245715"/>
                </a:moveTo>
                <a:lnTo>
                  <a:pt x="698020" y="245715"/>
                </a:lnTo>
                <a:lnTo>
                  <a:pt x="698001" y="154333"/>
                </a:lnTo>
                <a:lnTo>
                  <a:pt x="697554" y="143384"/>
                </a:lnTo>
                <a:lnTo>
                  <a:pt x="680424" y="111775"/>
                </a:lnTo>
                <a:lnTo>
                  <a:pt x="680232" y="111775"/>
                </a:lnTo>
                <a:lnTo>
                  <a:pt x="673725" y="109902"/>
                </a:lnTo>
                <a:lnTo>
                  <a:pt x="665578" y="109242"/>
                </a:lnTo>
                <a:lnTo>
                  <a:pt x="721530" y="109242"/>
                </a:lnTo>
                <a:lnTo>
                  <a:pt x="729719" y="154333"/>
                </a:lnTo>
                <a:lnTo>
                  <a:pt x="729719" y="245715"/>
                </a:lnTo>
                <a:close/>
              </a:path>
              <a:path w="2119629" h="288289">
                <a:moveTo>
                  <a:pt x="950908" y="183955"/>
                </a:moveTo>
                <a:lnTo>
                  <a:pt x="864440" y="183955"/>
                </a:lnTo>
                <a:lnTo>
                  <a:pt x="864440" y="150018"/>
                </a:lnTo>
                <a:lnTo>
                  <a:pt x="950908" y="150018"/>
                </a:lnTo>
                <a:lnTo>
                  <a:pt x="950908" y="183955"/>
                </a:lnTo>
                <a:close/>
              </a:path>
              <a:path w="2119629" h="288289">
                <a:moveTo>
                  <a:pt x="1099736" y="129330"/>
                </a:moveTo>
                <a:lnTo>
                  <a:pt x="1099736" y="3124"/>
                </a:lnTo>
                <a:lnTo>
                  <a:pt x="1207482" y="3124"/>
                </a:lnTo>
                <a:lnTo>
                  <a:pt x="1207482" y="34080"/>
                </a:lnTo>
                <a:lnTo>
                  <a:pt x="1131435" y="34080"/>
                </a:lnTo>
                <a:lnTo>
                  <a:pt x="1131435" y="95402"/>
                </a:lnTo>
                <a:lnTo>
                  <a:pt x="1144467" y="95402"/>
                </a:lnTo>
                <a:lnTo>
                  <a:pt x="1155721" y="96302"/>
                </a:lnTo>
                <a:lnTo>
                  <a:pt x="1170985" y="100348"/>
                </a:lnTo>
                <a:lnTo>
                  <a:pt x="1184667" y="107089"/>
                </a:lnTo>
                <a:lnTo>
                  <a:pt x="1196767" y="116528"/>
                </a:lnTo>
                <a:lnTo>
                  <a:pt x="1204934" y="125910"/>
                </a:lnTo>
                <a:lnTo>
                  <a:pt x="1127863" y="125910"/>
                </a:lnTo>
                <a:lnTo>
                  <a:pt x="1118405" y="126124"/>
                </a:lnTo>
                <a:lnTo>
                  <a:pt x="1111138" y="126719"/>
                </a:lnTo>
                <a:lnTo>
                  <a:pt x="1110837" y="126719"/>
                </a:lnTo>
                <a:lnTo>
                  <a:pt x="1104340" y="127835"/>
                </a:lnTo>
                <a:lnTo>
                  <a:pt x="1099736" y="129330"/>
                </a:lnTo>
                <a:close/>
              </a:path>
              <a:path w="2119629" h="288289">
                <a:moveTo>
                  <a:pt x="1144467" y="95402"/>
                </a:moveTo>
                <a:lnTo>
                  <a:pt x="1131435" y="95402"/>
                </a:lnTo>
                <a:lnTo>
                  <a:pt x="1133816" y="95106"/>
                </a:lnTo>
                <a:lnTo>
                  <a:pt x="1136293" y="94954"/>
                </a:lnTo>
                <a:lnTo>
                  <a:pt x="1138874" y="94954"/>
                </a:lnTo>
                <a:lnTo>
                  <a:pt x="1144467" y="95402"/>
                </a:lnTo>
                <a:close/>
              </a:path>
              <a:path w="2119629" h="288289">
                <a:moveTo>
                  <a:pt x="1206903" y="215150"/>
                </a:moveTo>
                <a:lnTo>
                  <a:pt x="1133528" y="215150"/>
                </a:lnTo>
                <a:lnTo>
                  <a:pt x="1143278" y="214407"/>
                </a:lnTo>
                <a:lnTo>
                  <a:pt x="1152903" y="212007"/>
                </a:lnTo>
                <a:lnTo>
                  <a:pt x="1183492" y="179940"/>
                </a:lnTo>
                <a:lnTo>
                  <a:pt x="1184422" y="171001"/>
                </a:lnTo>
                <a:lnTo>
                  <a:pt x="1183408" y="161793"/>
                </a:lnTo>
                <a:lnTo>
                  <a:pt x="1150074" y="129146"/>
                </a:lnTo>
                <a:lnTo>
                  <a:pt x="1127863" y="125910"/>
                </a:lnTo>
                <a:lnTo>
                  <a:pt x="1204934" y="125910"/>
                </a:lnTo>
                <a:lnTo>
                  <a:pt x="1219541" y="171001"/>
                </a:lnTo>
                <a:lnTo>
                  <a:pt x="1218137" y="187318"/>
                </a:lnTo>
                <a:lnTo>
                  <a:pt x="1213925" y="202034"/>
                </a:lnTo>
                <a:lnTo>
                  <a:pt x="1206903" y="215150"/>
                </a:lnTo>
                <a:close/>
              </a:path>
              <a:path w="2119629" h="288289">
                <a:moveTo>
                  <a:pt x="1138874" y="248097"/>
                </a:moveTo>
                <a:lnTo>
                  <a:pt x="1124245" y="247213"/>
                </a:lnTo>
                <a:lnTo>
                  <a:pt x="1109820" y="244562"/>
                </a:lnTo>
                <a:lnTo>
                  <a:pt x="1095599" y="240144"/>
                </a:lnTo>
                <a:lnTo>
                  <a:pt x="1081581" y="233962"/>
                </a:lnTo>
                <a:lnTo>
                  <a:pt x="1081581" y="198091"/>
                </a:lnTo>
                <a:lnTo>
                  <a:pt x="1094602" y="205579"/>
                </a:lnTo>
                <a:lnTo>
                  <a:pt x="1107476" y="210928"/>
                </a:lnTo>
                <a:lnTo>
                  <a:pt x="1120201" y="214137"/>
                </a:lnTo>
                <a:lnTo>
                  <a:pt x="1132106" y="215150"/>
                </a:lnTo>
                <a:lnTo>
                  <a:pt x="1206903" y="215150"/>
                </a:lnTo>
                <a:lnTo>
                  <a:pt x="1197072" y="226665"/>
                </a:lnTo>
                <a:lnTo>
                  <a:pt x="1185006" y="236042"/>
                </a:lnTo>
                <a:lnTo>
                  <a:pt x="1171284" y="242739"/>
                </a:lnTo>
                <a:lnTo>
                  <a:pt x="1155906" y="246757"/>
                </a:lnTo>
                <a:lnTo>
                  <a:pt x="1138874" y="248097"/>
                </a:lnTo>
                <a:close/>
              </a:path>
              <a:path w="2119629" h="288289">
                <a:moveTo>
                  <a:pt x="1258612" y="67274"/>
                </a:moveTo>
                <a:lnTo>
                  <a:pt x="1258612" y="23221"/>
                </a:lnTo>
                <a:lnTo>
                  <a:pt x="1272861" y="13063"/>
                </a:lnTo>
                <a:lnTo>
                  <a:pt x="1287333" y="5806"/>
                </a:lnTo>
                <a:lnTo>
                  <a:pt x="1302439" y="1330"/>
                </a:lnTo>
                <a:lnTo>
                  <a:pt x="1303276" y="1330"/>
                </a:lnTo>
                <a:lnTo>
                  <a:pt x="1316953" y="0"/>
                </a:lnTo>
                <a:lnTo>
                  <a:pt x="1358362" y="11974"/>
                </a:lnTo>
                <a:lnTo>
                  <a:pt x="1379240" y="34385"/>
                </a:lnTo>
                <a:lnTo>
                  <a:pt x="1312781" y="34385"/>
                </a:lnTo>
                <a:lnTo>
                  <a:pt x="1305516" y="34924"/>
                </a:lnTo>
                <a:lnTo>
                  <a:pt x="1270626" y="53394"/>
                </a:lnTo>
                <a:lnTo>
                  <a:pt x="1264441" y="59897"/>
                </a:lnTo>
                <a:lnTo>
                  <a:pt x="1258612" y="67274"/>
                </a:lnTo>
                <a:close/>
              </a:path>
              <a:path w="2119629" h="288289">
                <a:moveTo>
                  <a:pt x="1407288" y="245715"/>
                </a:moveTo>
                <a:lnTo>
                  <a:pt x="1253850" y="245715"/>
                </a:lnTo>
                <a:lnTo>
                  <a:pt x="1253850" y="243334"/>
                </a:lnTo>
                <a:lnTo>
                  <a:pt x="1268433" y="226065"/>
                </a:lnTo>
                <a:lnTo>
                  <a:pt x="1284606" y="205734"/>
                </a:lnTo>
                <a:lnTo>
                  <a:pt x="1311670" y="169999"/>
                </a:lnTo>
                <a:lnTo>
                  <a:pt x="1339463" y="128364"/>
                </a:lnTo>
                <a:lnTo>
                  <a:pt x="1354957" y="87165"/>
                </a:lnTo>
                <a:lnTo>
                  <a:pt x="1355348" y="79771"/>
                </a:lnTo>
                <a:lnTo>
                  <a:pt x="1354623" y="70016"/>
                </a:lnTo>
                <a:lnTo>
                  <a:pt x="1330195" y="37508"/>
                </a:lnTo>
                <a:lnTo>
                  <a:pt x="1312781" y="34385"/>
                </a:lnTo>
                <a:lnTo>
                  <a:pt x="1379240" y="34385"/>
                </a:lnTo>
                <a:lnTo>
                  <a:pt x="1384741" y="45284"/>
                </a:lnTo>
                <a:lnTo>
                  <a:pt x="1388592" y="59430"/>
                </a:lnTo>
                <a:lnTo>
                  <a:pt x="1389876" y="75009"/>
                </a:lnTo>
                <a:lnTo>
                  <a:pt x="1389668" y="79771"/>
                </a:lnTo>
                <a:lnTo>
                  <a:pt x="1377596" y="124086"/>
                </a:lnTo>
                <a:lnTo>
                  <a:pt x="1349078" y="169869"/>
                </a:lnTo>
                <a:lnTo>
                  <a:pt x="1322306" y="203301"/>
                </a:lnTo>
                <a:lnTo>
                  <a:pt x="1314867" y="212226"/>
                </a:lnTo>
                <a:lnTo>
                  <a:pt x="1407288" y="212226"/>
                </a:lnTo>
                <a:lnTo>
                  <a:pt x="1407288" y="245715"/>
                </a:lnTo>
                <a:close/>
              </a:path>
              <a:path w="2119629" h="288289">
                <a:moveTo>
                  <a:pt x="1436834" y="287683"/>
                </a:moveTo>
                <a:lnTo>
                  <a:pt x="1436834" y="281282"/>
                </a:lnTo>
                <a:lnTo>
                  <a:pt x="1441987" y="276329"/>
                </a:lnTo>
                <a:lnTo>
                  <a:pt x="1445607" y="271319"/>
                </a:lnTo>
                <a:lnTo>
                  <a:pt x="1449779" y="261194"/>
                </a:lnTo>
                <a:lnTo>
                  <a:pt x="1451017" y="254345"/>
                </a:lnTo>
                <a:lnTo>
                  <a:pt x="1451417" y="245715"/>
                </a:lnTo>
                <a:lnTo>
                  <a:pt x="1443341" y="242283"/>
                </a:lnTo>
                <a:lnTo>
                  <a:pt x="1437573" y="237343"/>
                </a:lnTo>
                <a:lnTo>
                  <a:pt x="1434111" y="230896"/>
                </a:lnTo>
                <a:lnTo>
                  <a:pt x="1433038" y="223494"/>
                </a:lnTo>
                <a:lnTo>
                  <a:pt x="1432958" y="216693"/>
                </a:lnTo>
                <a:lnTo>
                  <a:pt x="1435044" y="211283"/>
                </a:lnTo>
                <a:lnTo>
                  <a:pt x="1439216" y="206720"/>
                </a:lnTo>
                <a:lnTo>
                  <a:pt x="1443473" y="202158"/>
                </a:lnTo>
                <a:lnTo>
                  <a:pt x="1448493" y="199881"/>
                </a:lnTo>
                <a:lnTo>
                  <a:pt x="1461390" y="199881"/>
                </a:lnTo>
                <a:lnTo>
                  <a:pt x="1467190" y="203005"/>
                </a:lnTo>
                <a:lnTo>
                  <a:pt x="1471658" y="209254"/>
                </a:lnTo>
                <a:lnTo>
                  <a:pt x="1476220" y="215502"/>
                </a:lnTo>
                <a:lnTo>
                  <a:pt x="1478506" y="223494"/>
                </a:lnTo>
                <a:lnTo>
                  <a:pt x="1478506" y="233219"/>
                </a:lnTo>
                <a:lnTo>
                  <a:pt x="1461247" y="273758"/>
                </a:lnTo>
                <a:lnTo>
                  <a:pt x="1445995" y="284102"/>
                </a:lnTo>
                <a:lnTo>
                  <a:pt x="1436834" y="287683"/>
                </a:lnTo>
                <a:close/>
              </a:path>
              <a:path w="2119629" h="288289">
                <a:moveTo>
                  <a:pt x="1632020" y="129330"/>
                </a:moveTo>
                <a:lnTo>
                  <a:pt x="1632020" y="3124"/>
                </a:lnTo>
                <a:lnTo>
                  <a:pt x="1739767" y="3124"/>
                </a:lnTo>
                <a:lnTo>
                  <a:pt x="1739767" y="34080"/>
                </a:lnTo>
                <a:lnTo>
                  <a:pt x="1663719" y="34080"/>
                </a:lnTo>
                <a:lnTo>
                  <a:pt x="1663719" y="95402"/>
                </a:lnTo>
                <a:lnTo>
                  <a:pt x="1676752" y="95402"/>
                </a:lnTo>
                <a:lnTo>
                  <a:pt x="1688005" y="96302"/>
                </a:lnTo>
                <a:lnTo>
                  <a:pt x="1703269" y="100348"/>
                </a:lnTo>
                <a:lnTo>
                  <a:pt x="1716952" y="107089"/>
                </a:lnTo>
                <a:lnTo>
                  <a:pt x="1729051" y="116528"/>
                </a:lnTo>
                <a:lnTo>
                  <a:pt x="1737218" y="125910"/>
                </a:lnTo>
                <a:lnTo>
                  <a:pt x="1660148" y="125910"/>
                </a:lnTo>
                <a:lnTo>
                  <a:pt x="1650685" y="126124"/>
                </a:lnTo>
                <a:lnTo>
                  <a:pt x="1643419" y="126719"/>
                </a:lnTo>
                <a:lnTo>
                  <a:pt x="1643118" y="126719"/>
                </a:lnTo>
                <a:lnTo>
                  <a:pt x="1636623" y="127835"/>
                </a:lnTo>
                <a:lnTo>
                  <a:pt x="1632020" y="129330"/>
                </a:lnTo>
                <a:close/>
              </a:path>
              <a:path w="2119629" h="288289">
                <a:moveTo>
                  <a:pt x="1676752" y="95402"/>
                </a:moveTo>
                <a:lnTo>
                  <a:pt x="1663719" y="95402"/>
                </a:lnTo>
                <a:lnTo>
                  <a:pt x="1666101" y="95106"/>
                </a:lnTo>
                <a:lnTo>
                  <a:pt x="1668577" y="94954"/>
                </a:lnTo>
                <a:lnTo>
                  <a:pt x="1671158" y="94954"/>
                </a:lnTo>
                <a:lnTo>
                  <a:pt x="1676752" y="95402"/>
                </a:lnTo>
                <a:close/>
              </a:path>
              <a:path w="2119629" h="288289">
                <a:moveTo>
                  <a:pt x="1739184" y="215150"/>
                </a:moveTo>
                <a:lnTo>
                  <a:pt x="1665812" y="215150"/>
                </a:lnTo>
                <a:lnTo>
                  <a:pt x="1675562" y="214407"/>
                </a:lnTo>
                <a:lnTo>
                  <a:pt x="1685188" y="212007"/>
                </a:lnTo>
                <a:lnTo>
                  <a:pt x="1715768" y="179940"/>
                </a:lnTo>
                <a:lnTo>
                  <a:pt x="1716697" y="171001"/>
                </a:lnTo>
                <a:lnTo>
                  <a:pt x="1715684" y="161793"/>
                </a:lnTo>
                <a:lnTo>
                  <a:pt x="1682359" y="129146"/>
                </a:lnTo>
                <a:lnTo>
                  <a:pt x="1660148" y="125910"/>
                </a:lnTo>
                <a:lnTo>
                  <a:pt x="1737218" y="125910"/>
                </a:lnTo>
                <a:lnTo>
                  <a:pt x="1751825" y="171001"/>
                </a:lnTo>
                <a:lnTo>
                  <a:pt x="1750420" y="187318"/>
                </a:lnTo>
                <a:lnTo>
                  <a:pt x="1746206" y="202034"/>
                </a:lnTo>
                <a:lnTo>
                  <a:pt x="1739184" y="215150"/>
                </a:lnTo>
                <a:close/>
              </a:path>
              <a:path w="2119629" h="288289">
                <a:moveTo>
                  <a:pt x="1671158" y="248097"/>
                </a:moveTo>
                <a:lnTo>
                  <a:pt x="1656528" y="247213"/>
                </a:lnTo>
                <a:lnTo>
                  <a:pt x="1642101" y="244562"/>
                </a:lnTo>
                <a:lnTo>
                  <a:pt x="1627879" y="240144"/>
                </a:lnTo>
                <a:lnTo>
                  <a:pt x="1613866" y="233962"/>
                </a:lnTo>
                <a:lnTo>
                  <a:pt x="1613866" y="198091"/>
                </a:lnTo>
                <a:lnTo>
                  <a:pt x="1626887" y="205579"/>
                </a:lnTo>
                <a:lnTo>
                  <a:pt x="1639760" y="210928"/>
                </a:lnTo>
                <a:lnTo>
                  <a:pt x="1652486" y="214137"/>
                </a:lnTo>
                <a:lnTo>
                  <a:pt x="1664391" y="215150"/>
                </a:lnTo>
                <a:lnTo>
                  <a:pt x="1739184" y="215150"/>
                </a:lnTo>
                <a:lnTo>
                  <a:pt x="1729356" y="226665"/>
                </a:lnTo>
                <a:lnTo>
                  <a:pt x="1717290" y="236042"/>
                </a:lnTo>
                <a:lnTo>
                  <a:pt x="1703568" y="242739"/>
                </a:lnTo>
                <a:lnTo>
                  <a:pt x="1688191" y="246757"/>
                </a:lnTo>
                <a:lnTo>
                  <a:pt x="1671158" y="248097"/>
                </a:lnTo>
                <a:close/>
              </a:path>
              <a:path w="2119629" h="288289">
                <a:moveTo>
                  <a:pt x="1866344" y="248544"/>
                </a:moveTo>
                <a:lnTo>
                  <a:pt x="1822370" y="235063"/>
                </a:lnTo>
                <a:lnTo>
                  <a:pt x="1795134" y="196750"/>
                </a:lnTo>
                <a:lnTo>
                  <a:pt x="1789875" y="160920"/>
                </a:lnTo>
                <a:lnTo>
                  <a:pt x="1790449" y="148605"/>
                </a:lnTo>
                <a:lnTo>
                  <a:pt x="1790528" y="146913"/>
                </a:lnTo>
                <a:lnTo>
                  <a:pt x="1800717" y="103441"/>
                </a:lnTo>
                <a:lnTo>
                  <a:pt x="1822369" y="62138"/>
                </a:lnTo>
                <a:lnTo>
                  <a:pt x="1854963" y="24930"/>
                </a:lnTo>
                <a:lnTo>
                  <a:pt x="1886585" y="0"/>
                </a:lnTo>
                <a:lnTo>
                  <a:pt x="1907568" y="26641"/>
                </a:lnTo>
                <a:lnTo>
                  <a:pt x="1894306" y="35785"/>
                </a:lnTo>
                <a:lnTo>
                  <a:pt x="1882196" y="45356"/>
                </a:lnTo>
                <a:lnTo>
                  <a:pt x="1852813" y="76815"/>
                </a:lnTo>
                <a:lnTo>
                  <a:pt x="1833312" y="115490"/>
                </a:lnTo>
                <a:lnTo>
                  <a:pt x="1906575" y="115490"/>
                </a:lnTo>
                <a:lnTo>
                  <a:pt x="1909542" y="117134"/>
                </a:lnTo>
                <a:lnTo>
                  <a:pt x="1919922" y="126053"/>
                </a:lnTo>
                <a:lnTo>
                  <a:pt x="1928518" y="136752"/>
                </a:lnTo>
                <a:lnTo>
                  <a:pt x="1928916" y="137521"/>
                </a:lnTo>
                <a:lnTo>
                  <a:pt x="1856676" y="137521"/>
                </a:lnTo>
                <a:lnTo>
                  <a:pt x="1850771" y="138512"/>
                </a:lnTo>
                <a:lnTo>
                  <a:pt x="1824541" y="160920"/>
                </a:lnTo>
                <a:lnTo>
                  <a:pt x="1824484" y="161609"/>
                </a:lnTo>
                <a:lnTo>
                  <a:pt x="1836283" y="203453"/>
                </a:lnTo>
                <a:lnTo>
                  <a:pt x="1866792" y="216540"/>
                </a:lnTo>
                <a:lnTo>
                  <a:pt x="1927234" y="216540"/>
                </a:lnTo>
                <a:lnTo>
                  <a:pt x="1918141" y="227408"/>
                </a:lnTo>
                <a:lnTo>
                  <a:pt x="1906922" y="236654"/>
                </a:lnTo>
                <a:lnTo>
                  <a:pt x="1894550" y="243259"/>
                </a:lnTo>
                <a:lnTo>
                  <a:pt x="1881025" y="247223"/>
                </a:lnTo>
                <a:lnTo>
                  <a:pt x="1866344" y="248544"/>
                </a:lnTo>
                <a:close/>
              </a:path>
              <a:path w="2119629" h="288289">
                <a:moveTo>
                  <a:pt x="1906575" y="115490"/>
                </a:moveTo>
                <a:lnTo>
                  <a:pt x="1833312" y="115490"/>
                </a:lnTo>
                <a:lnTo>
                  <a:pt x="1842907" y="111195"/>
                </a:lnTo>
                <a:lnTo>
                  <a:pt x="1852506" y="108126"/>
                </a:lnTo>
                <a:lnTo>
                  <a:pt x="1862106" y="106284"/>
                </a:lnTo>
                <a:lnTo>
                  <a:pt x="1871707" y="105670"/>
                </a:lnTo>
                <a:lnTo>
                  <a:pt x="1885436" y="106943"/>
                </a:lnTo>
                <a:lnTo>
                  <a:pt x="1898047" y="110764"/>
                </a:lnTo>
                <a:lnTo>
                  <a:pt x="1906575" y="115490"/>
                </a:lnTo>
                <a:close/>
              </a:path>
              <a:path w="2119629" h="288289">
                <a:moveTo>
                  <a:pt x="1927234" y="216540"/>
                </a:moveTo>
                <a:lnTo>
                  <a:pt x="1866792" y="216540"/>
                </a:lnTo>
                <a:lnTo>
                  <a:pt x="1876032" y="215722"/>
                </a:lnTo>
                <a:lnTo>
                  <a:pt x="1875149" y="215722"/>
                </a:lnTo>
                <a:lnTo>
                  <a:pt x="1904509" y="185006"/>
                </a:lnTo>
                <a:lnTo>
                  <a:pt x="1905187" y="176812"/>
                </a:lnTo>
                <a:lnTo>
                  <a:pt x="1904568" y="169668"/>
                </a:lnTo>
                <a:lnTo>
                  <a:pt x="1880264" y="140236"/>
                </a:lnTo>
                <a:lnTo>
                  <a:pt x="1863220" y="137521"/>
                </a:lnTo>
                <a:lnTo>
                  <a:pt x="1928916" y="137521"/>
                </a:lnTo>
                <a:lnTo>
                  <a:pt x="1934542" y="148380"/>
                </a:lnTo>
                <a:lnTo>
                  <a:pt x="1934659" y="148605"/>
                </a:lnTo>
                <a:lnTo>
                  <a:pt x="1938306" y="161477"/>
                </a:lnTo>
                <a:lnTo>
                  <a:pt x="1938344" y="161609"/>
                </a:lnTo>
                <a:lnTo>
                  <a:pt x="1939572" y="175764"/>
                </a:lnTo>
                <a:lnTo>
                  <a:pt x="1938233" y="190378"/>
                </a:lnTo>
                <a:lnTo>
                  <a:pt x="1934335" y="203453"/>
                </a:lnTo>
                <a:lnTo>
                  <a:pt x="1934215" y="203858"/>
                </a:lnTo>
                <a:lnTo>
                  <a:pt x="1927517" y="216202"/>
                </a:lnTo>
                <a:lnTo>
                  <a:pt x="1927234" y="216540"/>
                </a:lnTo>
                <a:close/>
              </a:path>
              <a:path w="2119629" h="288289">
                <a:moveTo>
                  <a:pt x="2119280" y="165648"/>
                </a:moveTo>
                <a:lnTo>
                  <a:pt x="1955717" y="165648"/>
                </a:lnTo>
                <a:lnTo>
                  <a:pt x="1955717" y="150761"/>
                </a:lnTo>
                <a:lnTo>
                  <a:pt x="2077904" y="0"/>
                </a:lnTo>
                <a:lnTo>
                  <a:pt x="2092191" y="0"/>
                </a:lnTo>
                <a:lnTo>
                  <a:pt x="2092191" y="65931"/>
                </a:lnTo>
                <a:lnTo>
                  <a:pt x="2058263" y="65931"/>
                </a:lnTo>
                <a:lnTo>
                  <a:pt x="2002151" y="136178"/>
                </a:lnTo>
                <a:lnTo>
                  <a:pt x="2119280" y="136178"/>
                </a:lnTo>
                <a:lnTo>
                  <a:pt x="2119280" y="165648"/>
                </a:lnTo>
                <a:close/>
              </a:path>
              <a:path w="2119629" h="288289">
                <a:moveTo>
                  <a:pt x="2092191" y="136178"/>
                </a:moveTo>
                <a:lnTo>
                  <a:pt x="2058263" y="136178"/>
                </a:lnTo>
                <a:lnTo>
                  <a:pt x="2058263" y="65931"/>
                </a:lnTo>
                <a:lnTo>
                  <a:pt x="2092191" y="65931"/>
                </a:lnTo>
                <a:lnTo>
                  <a:pt x="2092191" y="136178"/>
                </a:lnTo>
                <a:close/>
              </a:path>
              <a:path w="2119629" h="288289">
                <a:moveTo>
                  <a:pt x="2092191" y="245715"/>
                </a:moveTo>
                <a:lnTo>
                  <a:pt x="2058263" y="245715"/>
                </a:lnTo>
                <a:lnTo>
                  <a:pt x="2058263" y="165648"/>
                </a:lnTo>
                <a:lnTo>
                  <a:pt x="2092191" y="165648"/>
                </a:lnTo>
                <a:lnTo>
                  <a:pt x="2092191" y="245715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819625" y="4751755"/>
            <a:ext cx="1544320" cy="288290"/>
          </a:xfrm>
          <a:custGeom>
            <a:avLst/>
            <a:gdLst/>
            <a:ahLst/>
            <a:cxnLst/>
            <a:rect l="l" t="t" r="r" b="b"/>
            <a:pathLst>
              <a:path w="1544320" h="288289">
                <a:moveTo>
                  <a:pt x="127260" y="218179"/>
                </a:moveTo>
                <a:lnTo>
                  <a:pt x="66079" y="218179"/>
                </a:lnTo>
                <a:lnTo>
                  <a:pt x="73921" y="217611"/>
                </a:lnTo>
                <a:lnTo>
                  <a:pt x="81074" y="215908"/>
                </a:lnTo>
                <a:lnTo>
                  <a:pt x="87539" y="213071"/>
                </a:lnTo>
                <a:lnTo>
                  <a:pt x="93315" y="209101"/>
                </a:lnTo>
                <a:lnTo>
                  <a:pt x="100558" y="203053"/>
                </a:lnTo>
                <a:lnTo>
                  <a:pt x="104179" y="195462"/>
                </a:lnTo>
                <a:lnTo>
                  <a:pt x="104179" y="186327"/>
                </a:lnTo>
                <a:lnTo>
                  <a:pt x="72181" y="144217"/>
                </a:lnTo>
                <a:lnTo>
                  <a:pt x="45838" y="128291"/>
                </a:lnTo>
                <a:lnTo>
                  <a:pt x="34304" y="120794"/>
                </a:lnTo>
                <a:lnTo>
                  <a:pt x="5860" y="90886"/>
                </a:lnTo>
                <a:lnTo>
                  <a:pt x="0" y="64741"/>
                </a:lnTo>
                <a:lnTo>
                  <a:pt x="1199" y="51539"/>
                </a:lnTo>
                <a:lnTo>
                  <a:pt x="30509" y="10425"/>
                </a:lnTo>
                <a:lnTo>
                  <a:pt x="56630" y="1365"/>
                </a:lnTo>
                <a:lnTo>
                  <a:pt x="57154" y="1365"/>
                </a:lnTo>
                <a:lnTo>
                  <a:pt x="71585" y="295"/>
                </a:lnTo>
                <a:lnTo>
                  <a:pt x="86450" y="1365"/>
                </a:lnTo>
                <a:lnTo>
                  <a:pt x="100682" y="4574"/>
                </a:lnTo>
                <a:lnTo>
                  <a:pt x="114281" y="9923"/>
                </a:lnTo>
                <a:lnTo>
                  <a:pt x="127248" y="17411"/>
                </a:lnTo>
                <a:lnTo>
                  <a:pt x="127248" y="31546"/>
                </a:lnTo>
                <a:lnTo>
                  <a:pt x="70842" y="31546"/>
                </a:lnTo>
                <a:lnTo>
                  <a:pt x="62730" y="32050"/>
                </a:lnTo>
                <a:lnTo>
                  <a:pt x="31998" y="51539"/>
                </a:lnTo>
                <a:lnTo>
                  <a:pt x="31998" y="67017"/>
                </a:lnTo>
                <a:lnTo>
                  <a:pt x="65782" y="100164"/>
                </a:lnTo>
                <a:lnTo>
                  <a:pt x="92421" y="115785"/>
                </a:lnTo>
                <a:lnTo>
                  <a:pt x="111825" y="129878"/>
                </a:lnTo>
                <a:lnTo>
                  <a:pt x="125685" y="145811"/>
                </a:lnTo>
                <a:lnTo>
                  <a:pt x="134001" y="163586"/>
                </a:lnTo>
                <a:lnTo>
                  <a:pt x="136689" y="182612"/>
                </a:lnTo>
                <a:lnTo>
                  <a:pt x="136773" y="183203"/>
                </a:lnTo>
                <a:lnTo>
                  <a:pt x="135554" y="197110"/>
                </a:lnTo>
                <a:lnTo>
                  <a:pt x="132061" y="209101"/>
                </a:lnTo>
                <a:lnTo>
                  <a:pt x="132007" y="209286"/>
                </a:lnTo>
                <a:lnTo>
                  <a:pt x="131898" y="209659"/>
                </a:lnTo>
                <a:lnTo>
                  <a:pt x="127260" y="218179"/>
                </a:lnTo>
                <a:close/>
              </a:path>
              <a:path w="1544320" h="288289">
                <a:moveTo>
                  <a:pt x="127248" y="56854"/>
                </a:moveTo>
                <a:lnTo>
                  <a:pt x="113900" y="45783"/>
                </a:lnTo>
                <a:lnTo>
                  <a:pt x="100049" y="37874"/>
                </a:lnTo>
                <a:lnTo>
                  <a:pt x="85697" y="33128"/>
                </a:lnTo>
                <a:lnTo>
                  <a:pt x="70842" y="31546"/>
                </a:lnTo>
                <a:lnTo>
                  <a:pt x="127248" y="31546"/>
                </a:lnTo>
                <a:lnTo>
                  <a:pt x="127248" y="56854"/>
                </a:lnTo>
                <a:close/>
              </a:path>
              <a:path w="1544320" h="288289">
                <a:moveTo>
                  <a:pt x="66526" y="248840"/>
                </a:moveTo>
                <a:lnTo>
                  <a:pt x="48927" y="247463"/>
                </a:lnTo>
                <a:lnTo>
                  <a:pt x="32146" y="243332"/>
                </a:lnTo>
                <a:lnTo>
                  <a:pt x="16185" y="236447"/>
                </a:lnTo>
                <a:lnTo>
                  <a:pt x="1042" y="226808"/>
                </a:lnTo>
                <a:lnTo>
                  <a:pt x="1042" y="182612"/>
                </a:lnTo>
                <a:lnTo>
                  <a:pt x="15654" y="198171"/>
                </a:lnTo>
                <a:lnTo>
                  <a:pt x="31365" y="209286"/>
                </a:lnTo>
                <a:lnTo>
                  <a:pt x="48054" y="215908"/>
                </a:lnTo>
                <a:lnTo>
                  <a:pt x="47793" y="215908"/>
                </a:lnTo>
                <a:lnTo>
                  <a:pt x="66079" y="218179"/>
                </a:lnTo>
                <a:lnTo>
                  <a:pt x="127260" y="218179"/>
                </a:lnTo>
                <a:lnTo>
                  <a:pt x="125806" y="220850"/>
                </a:lnTo>
                <a:lnTo>
                  <a:pt x="117276" y="230685"/>
                </a:lnTo>
                <a:lnTo>
                  <a:pt x="106793" y="238625"/>
                </a:lnTo>
                <a:lnTo>
                  <a:pt x="94840" y="244299"/>
                </a:lnTo>
                <a:lnTo>
                  <a:pt x="81418" y="247704"/>
                </a:lnTo>
                <a:lnTo>
                  <a:pt x="66526" y="248840"/>
                </a:lnTo>
                <a:close/>
              </a:path>
              <a:path w="1544320" h="288289">
                <a:moveTo>
                  <a:pt x="266985" y="245603"/>
                </a:moveTo>
                <a:lnTo>
                  <a:pt x="175346" y="245603"/>
                </a:lnTo>
                <a:lnTo>
                  <a:pt x="175346" y="3419"/>
                </a:lnTo>
                <a:lnTo>
                  <a:pt x="257051" y="3419"/>
                </a:lnTo>
                <a:lnTo>
                  <a:pt x="280529" y="4349"/>
                </a:lnTo>
                <a:lnTo>
                  <a:pt x="319670" y="11793"/>
                </a:lnTo>
                <a:lnTo>
                  <a:pt x="358433" y="34375"/>
                </a:lnTo>
                <a:lnTo>
                  <a:pt x="210022" y="34375"/>
                </a:lnTo>
                <a:lnTo>
                  <a:pt x="210022" y="214759"/>
                </a:lnTo>
                <a:lnTo>
                  <a:pt x="357255" y="214759"/>
                </a:lnTo>
                <a:lnTo>
                  <a:pt x="352915" y="218608"/>
                </a:lnTo>
                <a:lnTo>
                  <a:pt x="314344" y="239103"/>
                </a:lnTo>
                <a:lnTo>
                  <a:pt x="279226" y="245267"/>
                </a:lnTo>
                <a:lnTo>
                  <a:pt x="266985" y="245603"/>
                </a:lnTo>
                <a:close/>
              </a:path>
              <a:path w="1544320" h="288289">
                <a:moveTo>
                  <a:pt x="357255" y="214759"/>
                </a:moveTo>
                <a:lnTo>
                  <a:pt x="254517" y="214759"/>
                </a:lnTo>
                <a:lnTo>
                  <a:pt x="266815" y="214536"/>
                </a:lnTo>
                <a:lnTo>
                  <a:pt x="277662" y="213866"/>
                </a:lnTo>
                <a:lnTo>
                  <a:pt x="318963" y="202253"/>
                </a:lnTo>
                <a:lnTo>
                  <a:pt x="347872" y="174830"/>
                </a:lnTo>
                <a:lnTo>
                  <a:pt x="362274" y="122929"/>
                </a:lnTo>
                <a:lnTo>
                  <a:pt x="360627" y="104272"/>
                </a:lnTo>
                <a:lnTo>
                  <a:pt x="335927" y="59235"/>
                </a:lnTo>
                <a:lnTo>
                  <a:pt x="297332" y="37604"/>
                </a:lnTo>
                <a:lnTo>
                  <a:pt x="261808" y="34375"/>
                </a:lnTo>
                <a:lnTo>
                  <a:pt x="358433" y="34375"/>
                </a:lnTo>
                <a:lnTo>
                  <a:pt x="388660" y="76759"/>
                </a:lnTo>
                <a:lnTo>
                  <a:pt x="398164" y="122929"/>
                </a:lnTo>
                <a:lnTo>
                  <a:pt x="398288" y="124862"/>
                </a:lnTo>
                <a:lnTo>
                  <a:pt x="397702" y="136871"/>
                </a:lnTo>
                <a:lnTo>
                  <a:pt x="383725" y="182202"/>
                </a:lnTo>
                <a:lnTo>
                  <a:pt x="362121" y="210444"/>
                </a:lnTo>
                <a:lnTo>
                  <a:pt x="357255" y="214759"/>
                </a:lnTo>
                <a:close/>
              </a:path>
              <a:path w="1544320" h="288289">
                <a:moveTo>
                  <a:pt x="614457" y="184251"/>
                </a:moveTo>
                <a:lnTo>
                  <a:pt x="527989" y="184251"/>
                </a:lnTo>
                <a:lnTo>
                  <a:pt x="527989" y="150313"/>
                </a:lnTo>
                <a:lnTo>
                  <a:pt x="614457" y="150313"/>
                </a:lnTo>
                <a:lnTo>
                  <a:pt x="614457" y="184251"/>
                </a:lnTo>
                <a:close/>
              </a:path>
              <a:path w="1544320" h="288289">
                <a:moveTo>
                  <a:pt x="744387" y="67570"/>
                </a:moveTo>
                <a:lnTo>
                  <a:pt x="744387" y="23517"/>
                </a:lnTo>
                <a:lnTo>
                  <a:pt x="758636" y="13358"/>
                </a:lnTo>
                <a:lnTo>
                  <a:pt x="773107" y="6101"/>
                </a:lnTo>
                <a:lnTo>
                  <a:pt x="788214" y="1625"/>
                </a:lnTo>
                <a:lnTo>
                  <a:pt x="789053" y="1625"/>
                </a:lnTo>
                <a:lnTo>
                  <a:pt x="802728" y="295"/>
                </a:lnTo>
                <a:lnTo>
                  <a:pt x="844137" y="12265"/>
                </a:lnTo>
                <a:lnTo>
                  <a:pt x="865011" y="34670"/>
                </a:lnTo>
                <a:lnTo>
                  <a:pt x="798556" y="34670"/>
                </a:lnTo>
                <a:lnTo>
                  <a:pt x="791290" y="35211"/>
                </a:lnTo>
                <a:lnTo>
                  <a:pt x="756401" y="53689"/>
                </a:lnTo>
                <a:lnTo>
                  <a:pt x="750216" y="60192"/>
                </a:lnTo>
                <a:lnTo>
                  <a:pt x="744387" y="67570"/>
                </a:lnTo>
                <a:close/>
              </a:path>
              <a:path w="1544320" h="288289">
                <a:moveTo>
                  <a:pt x="893063" y="246011"/>
                </a:moveTo>
                <a:lnTo>
                  <a:pt x="739625" y="246011"/>
                </a:lnTo>
                <a:lnTo>
                  <a:pt x="739625" y="243629"/>
                </a:lnTo>
                <a:lnTo>
                  <a:pt x="754208" y="226361"/>
                </a:lnTo>
                <a:lnTo>
                  <a:pt x="770381" y="206029"/>
                </a:lnTo>
                <a:lnTo>
                  <a:pt x="797445" y="170294"/>
                </a:lnTo>
                <a:lnTo>
                  <a:pt x="825234" y="128659"/>
                </a:lnTo>
                <a:lnTo>
                  <a:pt x="840732" y="87460"/>
                </a:lnTo>
                <a:lnTo>
                  <a:pt x="841123" y="80066"/>
                </a:lnTo>
                <a:lnTo>
                  <a:pt x="840398" y="70312"/>
                </a:lnTo>
                <a:lnTo>
                  <a:pt x="815970" y="37798"/>
                </a:lnTo>
                <a:lnTo>
                  <a:pt x="798556" y="34670"/>
                </a:lnTo>
                <a:lnTo>
                  <a:pt x="865011" y="34670"/>
                </a:lnTo>
                <a:lnTo>
                  <a:pt x="870516" y="45578"/>
                </a:lnTo>
                <a:lnTo>
                  <a:pt x="874367" y="59725"/>
                </a:lnTo>
                <a:lnTo>
                  <a:pt x="875651" y="75304"/>
                </a:lnTo>
                <a:lnTo>
                  <a:pt x="875442" y="80066"/>
                </a:lnTo>
                <a:lnTo>
                  <a:pt x="863371" y="124381"/>
                </a:lnTo>
                <a:lnTo>
                  <a:pt x="834853" y="170164"/>
                </a:lnTo>
                <a:lnTo>
                  <a:pt x="808081" y="203596"/>
                </a:lnTo>
                <a:lnTo>
                  <a:pt x="800642" y="212521"/>
                </a:lnTo>
                <a:lnTo>
                  <a:pt x="893063" y="212521"/>
                </a:lnTo>
                <a:lnTo>
                  <a:pt x="893063" y="246011"/>
                </a:lnTo>
                <a:close/>
              </a:path>
              <a:path w="1544320" h="288289">
                <a:moveTo>
                  <a:pt x="922600" y="287978"/>
                </a:moveTo>
                <a:lnTo>
                  <a:pt x="922600" y="281577"/>
                </a:lnTo>
                <a:lnTo>
                  <a:pt x="927762" y="276624"/>
                </a:lnTo>
                <a:lnTo>
                  <a:pt x="931382" y="271614"/>
                </a:lnTo>
                <a:lnTo>
                  <a:pt x="935554" y="261489"/>
                </a:lnTo>
                <a:lnTo>
                  <a:pt x="936792" y="254640"/>
                </a:lnTo>
                <a:lnTo>
                  <a:pt x="937192" y="246011"/>
                </a:lnTo>
                <a:lnTo>
                  <a:pt x="929116" y="242578"/>
                </a:lnTo>
                <a:lnTo>
                  <a:pt x="923347" y="237638"/>
                </a:lnTo>
                <a:lnTo>
                  <a:pt x="919886" y="231191"/>
                </a:lnTo>
                <a:lnTo>
                  <a:pt x="918813" y="223789"/>
                </a:lnTo>
                <a:lnTo>
                  <a:pt x="918733" y="216988"/>
                </a:lnTo>
                <a:lnTo>
                  <a:pt x="920818" y="211578"/>
                </a:lnTo>
                <a:lnTo>
                  <a:pt x="924981" y="207015"/>
                </a:lnTo>
                <a:lnTo>
                  <a:pt x="929248" y="202453"/>
                </a:lnTo>
                <a:lnTo>
                  <a:pt x="934258" y="200177"/>
                </a:lnTo>
                <a:lnTo>
                  <a:pt x="947165" y="200177"/>
                </a:lnTo>
                <a:lnTo>
                  <a:pt x="952965" y="203301"/>
                </a:lnTo>
                <a:lnTo>
                  <a:pt x="957433" y="209549"/>
                </a:lnTo>
                <a:lnTo>
                  <a:pt x="961995" y="215797"/>
                </a:lnTo>
                <a:lnTo>
                  <a:pt x="964271" y="223789"/>
                </a:lnTo>
                <a:lnTo>
                  <a:pt x="964271" y="233514"/>
                </a:lnTo>
                <a:lnTo>
                  <a:pt x="947022" y="274053"/>
                </a:lnTo>
                <a:lnTo>
                  <a:pt x="931766" y="284397"/>
                </a:lnTo>
                <a:lnTo>
                  <a:pt x="922600" y="287978"/>
                </a:lnTo>
                <a:close/>
              </a:path>
              <a:path w="1544320" h="288289">
                <a:moveTo>
                  <a:pt x="1110794" y="43757"/>
                </a:moveTo>
                <a:lnTo>
                  <a:pt x="1110794" y="10563"/>
                </a:lnTo>
                <a:lnTo>
                  <a:pt x="1121603" y="5943"/>
                </a:lnTo>
                <a:lnTo>
                  <a:pt x="1132896" y="2641"/>
                </a:lnTo>
                <a:lnTo>
                  <a:pt x="1144673" y="660"/>
                </a:lnTo>
                <a:lnTo>
                  <a:pt x="1156933" y="0"/>
                </a:lnTo>
                <a:lnTo>
                  <a:pt x="1172794" y="1096"/>
                </a:lnTo>
                <a:lnTo>
                  <a:pt x="1209768" y="17564"/>
                </a:lnTo>
                <a:lnTo>
                  <a:pt x="1220855" y="31994"/>
                </a:lnTo>
                <a:lnTo>
                  <a:pt x="1152771" y="31994"/>
                </a:lnTo>
                <a:lnTo>
                  <a:pt x="1144422" y="32626"/>
                </a:lnTo>
                <a:lnTo>
                  <a:pt x="1143538" y="32626"/>
                </a:lnTo>
                <a:lnTo>
                  <a:pt x="1132826" y="34936"/>
                </a:lnTo>
                <a:lnTo>
                  <a:pt x="1122071" y="38612"/>
                </a:lnTo>
                <a:lnTo>
                  <a:pt x="1110794" y="43757"/>
                </a:lnTo>
                <a:close/>
              </a:path>
              <a:path w="1544320" h="288289">
                <a:moveTo>
                  <a:pt x="1221933" y="214759"/>
                </a:moveTo>
                <a:lnTo>
                  <a:pt x="1157971" y="214759"/>
                </a:lnTo>
                <a:lnTo>
                  <a:pt x="1166319" y="214108"/>
                </a:lnTo>
                <a:lnTo>
                  <a:pt x="1173790" y="212153"/>
                </a:lnTo>
                <a:lnTo>
                  <a:pt x="1196824" y="176802"/>
                </a:lnTo>
                <a:lnTo>
                  <a:pt x="1196274" y="169810"/>
                </a:lnTo>
                <a:lnTo>
                  <a:pt x="1166457" y="139858"/>
                </a:lnTo>
                <a:lnTo>
                  <a:pt x="1145922" y="136769"/>
                </a:lnTo>
                <a:lnTo>
                  <a:pt x="1145922" y="104917"/>
                </a:lnTo>
                <a:lnTo>
                  <a:pt x="1148008" y="104917"/>
                </a:lnTo>
                <a:lnTo>
                  <a:pt x="1158711" y="104331"/>
                </a:lnTo>
                <a:lnTo>
                  <a:pt x="1191611" y="84013"/>
                </a:lnTo>
                <a:lnTo>
                  <a:pt x="1194585" y="68160"/>
                </a:lnTo>
                <a:lnTo>
                  <a:pt x="1193860" y="60506"/>
                </a:lnTo>
                <a:lnTo>
                  <a:pt x="1161688" y="32626"/>
                </a:lnTo>
                <a:lnTo>
                  <a:pt x="1152771" y="31994"/>
                </a:lnTo>
                <a:lnTo>
                  <a:pt x="1220855" y="31994"/>
                </a:lnTo>
                <a:lnTo>
                  <a:pt x="1224277" y="38323"/>
                </a:lnTo>
                <a:lnTo>
                  <a:pt x="1227904" y="51103"/>
                </a:lnTo>
                <a:lnTo>
                  <a:pt x="1229114" y="65484"/>
                </a:lnTo>
                <a:lnTo>
                  <a:pt x="1228649" y="74281"/>
                </a:lnTo>
                <a:lnTo>
                  <a:pt x="1205490" y="113321"/>
                </a:lnTo>
                <a:lnTo>
                  <a:pt x="1197862" y="118024"/>
                </a:lnTo>
                <a:lnTo>
                  <a:pt x="1207387" y="121786"/>
                </a:lnTo>
                <a:lnTo>
                  <a:pt x="1214331" y="126348"/>
                </a:lnTo>
                <a:lnTo>
                  <a:pt x="1218693" y="131711"/>
                </a:lnTo>
                <a:lnTo>
                  <a:pt x="1223160" y="137074"/>
                </a:lnTo>
                <a:lnTo>
                  <a:pt x="1226589" y="143570"/>
                </a:lnTo>
                <a:lnTo>
                  <a:pt x="1228971" y="151209"/>
                </a:lnTo>
                <a:lnTo>
                  <a:pt x="1231447" y="158848"/>
                </a:lnTo>
                <a:lnTo>
                  <a:pt x="1232685" y="166934"/>
                </a:lnTo>
                <a:lnTo>
                  <a:pt x="1232569" y="176802"/>
                </a:lnTo>
                <a:lnTo>
                  <a:pt x="1231355" y="190704"/>
                </a:lnTo>
                <a:lnTo>
                  <a:pt x="1227429" y="204339"/>
                </a:lnTo>
                <a:lnTo>
                  <a:pt x="1227365" y="204564"/>
                </a:lnTo>
                <a:lnTo>
                  <a:pt x="1221933" y="214759"/>
                </a:lnTo>
                <a:close/>
              </a:path>
              <a:path w="1544320" h="288289">
                <a:moveTo>
                  <a:pt x="1157971" y="248840"/>
                </a:moveTo>
                <a:lnTo>
                  <a:pt x="1144263" y="248002"/>
                </a:lnTo>
                <a:lnTo>
                  <a:pt x="1130813" y="245490"/>
                </a:lnTo>
                <a:lnTo>
                  <a:pt x="1117625" y="241305"/>
                </a:lnTo>
                <a:lnTo>
                  <a:pt x="1104698" y="235448"/>
                </a:lnTo>
                <a:lnTo>
                  <a:pt x="1104698" y="197643"/>
                </a:lnTo>
                <a:lnTo>
                  <a:pt x="1118294" y="205131"/>
                </a:lnTo>
                <a:lnTo>
                  <a:pt x="1131706" y="210480"/>
                </a:lnTo>
                <a:lnTo>
                  <a:pt x="1144933" y="213689"/>
                </a:lnTo>
                <a:lnTo>
                  <a:pt x="1157971" y="214759"/>
                </a:lnTo>
                <a:lnTo>
                  <a:pt x="1221933" y="214759"/>
                </a:lnTo>
                <a:lnTo>
                  <a:pt x="1220715" y="217047"/>
                </a:lnTo>
                <a:lnTo>
                  <a:pt x="1211407" y="228151"/>
                </a:lnTo>
                <a:lnTo>
                  <a:pt x="1200143" y="237202"/>
                </a:lnTo>
                <a:lnTo>
                  <a:pt x="1187482" y="243668"/>
                </a:lnTo>
                <a:lnTo>
                  <a:pt x="1173425" y="247547"/>
                </a:lnTo>
                <a:lnTo>
                  <a:pt x="1157971" y="248840"/>
                </a:lnTo>
                <a:close/>
              </a:path>
              <a:path w="1544320" h="288289">
                <a:moveTo>
                  <a:pt x="1348547" y="248392"/>
                </a:moveTo>
                <a:lnTo>
                  <a:pt x="1331407" y="246234"/>
                </a:lnTo>
                <a:lnTo>
                  <a:pt x="1331665" y="246234"/>
                </a:lnTo>
                <a:lnTo>
                  <a:pt x="1316735" y="239947"/>
                </a:lnTo>
                <a:lnTo>
                  <a:pt x="1282537" y="196274"/>
                </a:lnTo>
                <a:lnTo>
                  <a:pt x="1271897" y="151404"/>
                </a:lnTo>
                <a:lnTo>
                  <a:pt x="1270596" y="125463"/>
                </a:lnTo>
                <a:lnTo>
                  <a:pt x="1270605" y="124120"/>
                </a:lnTo>
                <a:lnTo>
                  <a:pt x="1271943" y="98542"/>
                </a:lnTo>
                <a:lnTo>
                  <a:pt x="1276041" y="74969"/>
                </a:lnTo>
                <a:lnTo>
                  <a:pt x="1276073" y="74786"/>
                </a:lnTo>
                <a:lnTo>
                  <a:pt x="1282844" y="53939"/>
                </a:lnTo>
                <a:lnTo>
                  <a:pt x="1282955" y="53597"/>
                </a:lnTo>
                <a:lnTo>
                  <a:pt x="1304495" y="19804"/>
                </a:lnTo>
                <a:lnTo>
                  <a:pt x="1350033" y="295"/>
                </a:lnTo>
                <a:lnTo>
                  <a:pt x="1365849" y="2463"/>
                </a:lnTo>
                <a:lnTo>
                  <a:pt x="1380313" y="8966"/>
                </a:lnTo>
                <a:lnTo>
                  <a:pt x="1393516" y="19969"/>
                </a:lnTo>
                <a:lnTo>
                  <a:pt x="1403642" y="33337"/>
                </a:lnTo>
                <a:lnTo>
                  <a:pt x="1348547" y="33337"/>
                </a:lnTo>
                <a:lnTo>
                  <a:pt x="1339087" y="34871"/>
                </a:lnTo>
                <a:lnTo>
                  <a:pt x="1311771" y="71260"/>
                </a:lnTo>
                <a:lnTo>
                  <a:pt x="1305248" y="124120"/>
                </a:lnTo>
                <a:lnTo>
                  <a:pt x="1305274" y="125463"/>
                </a:lnTo>
                <a:lnTo>
                  <a:pt x="1311683" y="178695"/>
                </a:lnTo>
                <a:lnTo>
                  <a:pt x="1338747" y="215015"/>
                </a:lnTo>
                <a:lnTo>
                  <a:pt x="1348252" y="216540"/>
                </a:lnTo>
                <a:lnTo>
                  <a:pt x="1403037" y="216540"/>
                </a:lnTo>
                <a:lnTo>
                  <a:pt x="1393423" y="228971"/>
                </a:lnTo>
                <a:lnTo>
                  <a:pt x="1380102" y="239761"/>
                </a:lnTo>
                <a:lnTo>
                  <a:pt x="1365144" y="246234"/>
                </a:lnTo>
                <a:lnTo>
                  <a:pt x="1348547" y="248392"/>
                </a:lnTo>
                <a:close/>
              </a:path>
              <a:path w="1544320" h="288289">
                <a:moveTo>
                  <a:pt x="1403037" y="216540"/>
                </a:moveTo>
                <a:lnTo>
                  <a:pt x="1348252" y="216540"/>
                </a:lnTo>
                <a:lnTo>
                  <a:pt x="1357767" y="215015"/>
                </a:lnTo>
                <a:lnTo>
                  <a:pt x="1366223" y="210440"/>
                </a:lnTo>
                <a:lnTo>
                  <a:pt x="1388768" y="163190"/>
                </a:lnTo>
                <a:lnTo>
                  <a:pt x="1391705" y="125463"/>
                </a:lnTo>
                <a:lnTo>
                  <a:pt x="1390999" y="105473"/>
                </a:lnTo>
                <a:lnTo>
                  <a:pt x="1380399" y="58340"/>
                </a:lnTo>
                <a:lnTo>
                  <a:pt x="1350338" y="33337"/>
                </a:lnTo>
                <a:lnTo>
                  <a:pt x="1403642" y="33337"/>
                </a:lnTo>
                <a:lnTo>
                  <a:pt x="1421343" y="74786"/>
                </a:lnTo>
                <a:lnTo>
                  <a:pt x="1426833" y="124120"/>
                </a:lnTo>
                <a:lnTo>
                  <a:pt x="1425476" y="150436"/>
                </a:lnTo>
                <a:lnTo>
                  <a:pt x="1421403" y="174164"/>
                </a:lnTo>
                <a:lnTo>
                  <a:pt x="1414613" y="195306"/>
                </a:lnTo>
                <a:lnTo>
                  <a:pt x="1405107" y="213864"/>
                </a:lnTo>
                <a:lnTo>
                  <a:pt x="1403037" y="216540"/>
                </a:lnTo>
                <a:close/>
              </a:path>
              <a:path w="1544320" h="288289">
                <a:moveTo>
                  <a:pt x="1544038" y="246011"/>
                </a:moveTo>
                <a:lnTo>
                  <a:pt x="1509358" y="246011"/>
                </a:lnTo>
                <a:lnTo>
                  <a:pt x="1509358" y="3419"/>
                </a:lnTo>
                <a:lnTo>
                  <a:pt x="1544038" y="3419"/>
                </a:lnTo>
                <a:lnTo>
                  <a:pt x="1544038" y="246011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24382" y="5835893"/>
            <a:ext cx="3710875" cy="2662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29656" y="6907087"/>
            <a:ext cx="8756115" cy="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40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89" y="2072852"/>
            <a:ext cx="3762777" cy="34751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117173"/>
            <a:ext cx="597543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588" y="3806401"/>
            <a:ext cx="4232473" cy="3470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758154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4488770"/>
            <a:ext cx="5771576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548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10205636" cy="58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286" y="2352000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  <a:path w="178434" h="262889">
                <a:moveTo>
                  <a:pt x="161378" y="262830"/>
                </a:moveTo>
                <a:lnTo>
                  <a:pt x="148579" y="262830"/>
                </a:lnTo>
                <a:lnTo>
                  <a:pt x="143222" y="260746"/>
                </a:lnTo>
                <a:lnTo>
                  <a:pt x="138855" y="256579"/>
                </a:lnTo>
                <a:lnTo>
                  <a:pt x="134589" y="252312"/>
                </a:lnTo>
                <a:lnTo>
                  <a:pt x="132457" y="247054"/>
                </a:lnTo>
                <a:lnTo>
                  <a:pt x="132457" y="234552"/>
                </a:lnTo>
                <a:lnTo>
                  <a:pt x="134589" y="229245"/>
                </a:lnTo>
                <a:lnTo>
                  <a:pt x="138855" y="224879"/>
                </a:lnTo>
                <a:lnTo>
                  <a:pt x="143222" y="220513"/>
                </a:lnTo>
                <a:lnTo>
                  <a:pt x="148579" y="218330"/>
                </a:lnTo>
                <a:lnTo>
                  <a:pt x="161279" y="218330"/>
                </a:lnTo>
                <a:lnTo>
                  <a:pt x="166686" y="220513"/>
                </a:lnTo>
                <a:lnTo>
                  <a:pt x="175616" y="229245"/>
                </a:lnTo>
                <a:lnTo>
                  <a:pt x="177849" y="234552"/>
                </a:lnTo>
                <a:lnTo>
                  <a:pt x="177849" y="247054"/>
                </a:lnTo>
                <a:lnTo>
                  <a:pt x="175616" y="252312"/>
                </a:lnTo>
                <a:lnTo>
                  <a:pt x="166786" y="260746"/>
                </a:lnTo>
                <a:lnTo>
                  <a:pt x="161378" y="2628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52000"/>
            <a:ext cx="7126772" cy="34706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290" y="3034376"/>
            <a:ext cx="241935" cy="266700"/>
          </a:xfrm>
          <a:custGeom>
            <a:avLst/>
            <a:gdLst/>
            <a:ahLst/>
            <a:cxnLst/>
            <a:rect l="l" t="t" r="r" b="b"/>
            <a:pathLst>
              <a:path w="241934" h="266700">
                <a:moveTo>
                  <a:pt x="5208" y="72032"/>
                </a:moveTo>
                <a:lnTo>
                  <a:pt x="5208" y="24704"/>
                </a:lnTo>
                <a:lnTo>
                  <a:pt x="20445" y="13896"/>
                </a:lnTo>
                <a:lnTo>
                  <a:pt x="35941" y="6176"/>
                </a:lnTo>
                <a:lnTo>
                  <a:pt x="52110" y="1423"/>
                </a:lnTo>
                <a:lnTo>
                  <a:pt x="52954" y="1423"/>
                </a:lnTo>
                <a:lnTo>
                  <a:pt x="67716" y="0"/>
                </a:lnTo>
                <a:lnTo>
                  <a:pt x="111918" y="12808"/>
                </a:lnTo>
                <a:lnTo>
                  <a:pt x="134422" y="36909"/>
                </a:lnTo>
                <a:lnTo>
                  <a:pt x="63251" y="36909"/>
                </a:lnTo>
                <a:lnTo>
                  <a:pt x="55466" y="37485"/>
                </a:lnTo>
                <a:lnTo>
                  <a:pt x="18045" y="57149"/>
                </a:lnTo>
                <a:lnTo>
                  <a:pt x="11431" y="64107"/>
                </a:lnTo>
                <a:lnTo>
                  <a:pt x="5208" y="72032"/>
                </a:lnTo>
                <a:close/>
              </a:path>
              <a:path w="241934" h="266700">
                <a:moveTo>
                  <a:pt x="164454" y="263276"/>
                </a:moveTo>
                <a:lnTo>
                  <a:pt x="0" y="263276"/>
                </a:lnTo>
                <a:lnTo>
                  <a:pt x="0" y="260599"/>
                </a:lnTo>
                <a:lnTo>
                  <a:pt x="15626" y="242292"/>
                </a:lnTo>
                <a:lnTo>
                  <a:pt x="32993" y="220461"/>
                </a:lnTo>
                <a:lnTo>
                  <a:pt x="62089" y="181989"/>
                </a:lnTo>
                <a:lnTo>
                  <a:pt x="83734" y="150465"/>
                </a:lnTo>
                <a:lnTo>
                  <a:pt x="105025" y="109339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2" y="36909"/>
                </a:lnTo>
                <a:lnTo>
                  <a:pt x="140307" y="4848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632" y="85426"/>
                </a:lnTo>
                <a:lnTo>
                  <a:pt x="137060" y="123051"/>
                </a:lnTo>
                <a:lnTo>
                  <a:pt x="112634" y="167373"/>
                </a:lnTo>
                <a:lnTo>
                  <a:pt x="88896" y="198924"/>
                </a:lnTo>
                <a:lnTo>
                  <a:pt x="65484" y="227405"/>
                </a:lnTo>
                <a:lnTo>
                  <a:pt x="164454" y="227405"/>
                </a:lnTo>
                <a:lnTo>
                  <a:pt x="164454" y="263276"/>
                </a:lnTo>
                <a:close/>
              </a:path>
              <a:path w="241934" h="266700">
                <a:moveTo>
                  <a:pt x="225374" y="266247"/>
                </a:moveTo>
                <a:lnTo>
                  <a:pt x="212575" y="266247"/>
                </a:lnTo>
                <a:lnTo>
                  <a:pt x="207218" y="264171"/>
                </a:lnTo>
                <a:lnTo>
                  <a:pt x="202851" y="259999"/>
                </a:lnTo>
                <a:lnTo>
                  <a:pt x="198585" y="255732"/>
                </a:lnTo>
                <a:lnTo>
                  <a:pt x="196453" y="250474"/>
                </a:lnTo>
                <a:lnTo>
                  <a:pt x="196453" y="237977"/>
                </a:lnTo>
                <a:lnTo>
                  <a:pt x="198585" y="232662"/>
                </a:lnTo>
                <a:lnTo>
                  <a:pt x="202851" y="228300"/>
                </a:lnTo>
                <a:lnTo>
                  <a:pt x="207218" y="223938"/>
                </a:lnTo>
                <a:lnTo>
                  <a:pt x="212575" y="221756"/>
                </a:lnTo>
                <a:lnTo>
                  <a:pt x="225275" y="221756"/>
                </a:lnTo>
                <a:lnTo>
                  <a:pt x="230682" y="223938"/>
                </a:lnTo>
                <a:lnTo>
                  <a:pt x="239612" y="232662"/>
                </a:lnTo>
                <a:lnTo>
                  <a:pt x="241845" y="237977"/>
                </a:lnTo>
                <a:lnTo>
                  <a:pt x="241845" y="250474"/>
                </a:lnTo>
                <a:lnTo>
                  <a:pt x="239612" y="255732"/>
                </a:lnTo>
                <a:lnTo>
                  <a:pt x="230782" y="264171"/>
                </a:lnTo>
                <a:lnTo>
                  <a:pt x="225374" y="2662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169" y="3034376"/>
            <a:ext cx="1924044" cy="26624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34601" y="3719876"/>
            <a:ext cx="231140" cy="266700"/>
          </a:xfrm>
          <a:custGeom>
            <a:avLst/>
            <a:gdLst/>
            <a:ahLst/>
            <a:cxnLst/>
            <a:rect l="l" t="t" r="r" b="b"/>
            <a:pathLst>
              <a:path w="231140" h="266700">
                <a:moveTo>
                  <a:pt x="6548" y="46881"/>
                </a:moveTo>
                <a:lnTo>
                  <a:pt x="6548" y="11315"/>
                </a:lnTo>
                <a:lnTo>
                  <a:pt x="18119" y="6365"/>
                </a:lnTo>
                <a:lnTo>
                  <a:pt x="30212" y="2828"/>
                </a:lnTo>
                <a:lnTo>
                  <a:pt x="42825" y="707"/>
                </a:lnTo>
                <a:lnTo>
                  <a:pt x="55959" y="0"/>
                </a:lnTo>
                <a:lnTo>
                  <a:pt x="72944" y="1171"/>
                </a:lnTo>
                <a:lnTo>
                  <a:pt x="112514" y="18754"/>
                </a:lnTo>
                <a:lnTo>
                  <a:pt x="124479" y="34232"/>
                </a:lnTo>
                <a:lnTo>
                  <a:pt x="51494" y="34232"/>
                </a:lnTo>
                <a:lnTo>
                  <a:pt x="42570" y="34911"/>
                </a:lnTo>
                <a:lnTo>
                  <a:pt x="41613" y="34911"/>
                </a:lnTo>
                <a:lnTo>
                  <a:pt x="30137" y="37396"/>
                </a:lnTo>
                <a:lnTo>
                  <a:pt x="18622" y="41349"/>
                </a:lnTo>
                <a:lnTo>
                  <a:pt x="6548" y="46881"/>
                </a:lnTo>
                <a:close/>
              </a:path>
              <a:path w="231140" h="266700">
                <a:moveTo>
                  <a:pt x="125536" y="230085"/>
                </a:moveTo>
                <a:lnTo>
                  <a:pt x="57149" y="230085"/>
                </a:lnTo>
                <a:lnTo>
                  <a:pt x="66070" y="229388"/>
                </a:lnTo>
                <a:lnTo>
                  <a:pt x="74079" y="227297"/>
                </a:lnTo>
                <a:lnTo>
                  <a:pt x="98821" y="189309"/>
                </a:lnTo>
                <a:lnTo>
                  <a:pt x="98226" y="181822"/>
                </a:lnTo>
                <a:lnTo>
                  <a:pt x="72460" y="151302"/>
                </a:lnTo>
                <a:lnTo>
                  <a:pt x="47284" y="146846"/>
                </a:lnTo>
                <a:lnTo>
                  <a:pt x="47072" y="146846"/>
                </a:lnTo>
                <a:lnTo>
                  <a:pt x="44201" y="146598"/>
                </a:lnTo>
                <a:lnTo>
                  <a:pt x="44201" y="112366"/>
                </a:lnTo>
                <a:lnTo>
                  <a:pt x="46434" y="112366"/>
                </a:lnTo>
                <a:lnTo>
                  <a:pt x="57903" y="111742"/>
                </a:lnTo>
                <a:lnTo>
                  <a:pt x="68194" y="109818"/>
                </a:lnTo>
                <a:lnTo>
                  <a:pt x="68052" y="109818"/>
                </a:lnTo>
                <a:lnTo>
                  <a:pt x="76432" y="106756"/>
                </a:lnTo>
                <a:lnTo>
                  <a:pt x="96291" y="73075"/>
                </a:lnTo>
                <a:lnTo>
                  <a:pt x="95519" y="64853"/>
                </a:lnTo>
                <a:lnTo>
                  <a:pt x="61056" y="34911"/>
                </a:lnTo>
                <a:lnTo>
                  <a:pt x="51494" y="34232"/>
                </a:lnTo>
                <a:lnTo>
                  <a:pt x="124479" y="34232"/>
                </a:lnTo>
                <a:lnTo>
                  <a:pt x="128140" y="40964"/>
                </a:lnTo>
                <a:lnTo>
                  <a:pt x="132047" y="54668"/>
                </a:lnTo>
                <a:lnTo>
                  <a:pt x="133350" y="70103"/>
                </a:lnTo>
                <a:lnTo>
                  <a:pt x="132847" y="79544"/>
                </a:lnTo>
                <a:lnTo>
                  <a:pt x="115006" y="115863"/>
                </a:lnTo>
                <a:lnTo>
                  <a:pt x="99863" y="126501"/>
                </a:lnTo>
                <a:lnTo>
                  <a:pt x="107007" y="129646"/>
                </a:lnTo>
                <a:lnTo>
                  <a:pt x="133200" y="162077"/>
                </a:lnTo>
                <a:lnTo>
                  <a:pt x="136954" y="189309"/>
                </a:lnTo>
                <a:lnTo>
                  <a:pt x="135647" y="204279"/>
                </a:lnTo>
                <a:lnTo>
                  <a:pt x="131432" y="218922"/>
                </a:lnTo>
                <a:lnTo>
                  <a:pt x="131377" y="219113"/>
                </a:lnTo>
                <a:lnTo>
                  <a:pt x="125536" y="230085"/>
                </a:lnTo>
                <a:close/>
              </a:path>
              <a:path w="231140" h="266700">
                <a:moveTo>
                  <a:pt x="57149" y="266547"/>
                </a:moveTo>
                <a:lnTo>
                  <a:pt x="42471" y="265654"/>
                </a:lnTo>
                <a:lnTo>
                  <a:pt x="28054" y="262975"/>
                </a:lnTo>
                <a:lnTo>
                  <a:pt x="13896" y="258510"/>
                </a:lnTo>
                <a:lnTo>
                  <a:pt x="0" y="252259"/>
                </a:lnTo>
                <a:lnTo>
                  <a:pt x="0" y="211635"/>
                </a:lnTo>
                <a:lnTo>
                  <a:pt x="14566" y="219710"/>
                </a:lnTo>
                <a:lnTo>
                  <a:pt x="28946" y="225475"/>
                </a:lnTo>
                <a:lnTo>
                  <a:pt x="43141" y="228933"/>
                </a:lnTo>
                <a:lnTo>
                  <a:pt x="57149" y="230085"/>
                </a:lnTo>
                <a:lnTo>
                  <a:pt x="125536" y="230085"/>
                </a:lnTo>
                <a:lnTo>
                  <a:pt x="124261" y="232478"/>
                </a:lnTo>
                <a:lnTo>
                  <a:pt x="114300" y="244372"/>
                </a:lnTo>
                <a:lnTo>
                  <a:pt x="102244" y="254074"/>
                </a:lnTo>
                <a:lnTo>
                  <a:pt x="88701" y="261003"/>
                </a:lnTo>
                <a:lnTo>
                  <a:pt x="73669" y="265161"/>
                </a:lnTo>
                <a:lnTo>
                  <a:pt x="57149" y="266547"/>
                </a:lnTo>
                <a:close/>
              </a:path>
              <a:path w="231140" h="266700">
                <a:moveTo>
                  <a:pt x="214063" y="266547"/>
                </a:moveTo>
                <a:lnTo>
                  <a:pt x="201265" y="266547"/>
                </a:lnTo>
                <a:lnTo>
                  <a:pt x="195907" y="264470"/>
                </a:lnTo>
                <a:lnTo>
                  <a:pt x="191540" y="260298"/>
                </a:lnTo>
                <a:lnTo>
                  <a:pt x="187274" y="256031"/>
                </a:lnTo>
                <a:lnTo>
                  <a:pt x="185142" y="250773"/>
                </a:lnTo>
                <a:lnTo>
                  <a:pt x="185142" y="238276"/>
                </a:lnTo>
                <a:lnTo>
                  <a:pt x="187274" y="232961"/>
                </a:lnTo>
                <a:lnTo>
                  <a:pt x="191540" y="228599"/>
                </a:lnTo>
                <a:lnTo>
                  <a:pt x="195907" y="224237"/>
                </a:lnTo>
                <a:lnTo>
                  <a:pt x="201265" y="222055"/>
                </a:lnTo>
                <a:lnTo>
                  <a:pt x="213964" y="222055"/>
                </a:lnTo>
                <a:lnTo>
                  <a:pt x="219372" y="224237"/>
                </a:lnTo>
                <a:lnTo>
                  <a:pt x="228301" y="232961"/>
                </a:lnTo>
                <a:lnTo>
                  <a:pt x="230534" y="238276"/>
                </a:lnTo>
                <a:lnTo>
                  <a:pt x="230534" y="250773"/>
                </a:lnTo>
                <a:lnTo>
                  <a:pt x="228301" y="256031"/>
                </a:lnTo>
                <a:lnTo>
                  <a:pt x="219471" y="264470"/>
                </a:lnTo>
                <a:lnTo>
                  <a:pt x="214063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3723601"/>
            <a:ext cx="4897330" cy="3470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14509" y="4405970"/>
            <a:ext cx="250825" cy="266700"/>
          </a:xfrm>
          <a:custGeom>
            <a:avLst/>
            <a:gdLst/>
            <a:ahLst/>
            <a:cxnLst/>
            <a:rect l="l" t="t" r="r" b="b"/>
            <a:pathLst>
              <a:path w="250825" h="266700">
                <a:moveTo>
                  <a:pt x="175170" y="177555"/>
                </a:moveTo>
                <a:lnTo>
                  <a:pt x="0" y="177555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51"/>
                </a:lnTo>
                <a:lnTo>
                  <a:pt x="109984" y="70551"/>
                </a:lnTo>
                <a:lnTo>
                  <a:pt x="49857" y="145856"/>
                </a:lnTo>
                <a:lnTo>
                  <a:pt x="175170" y="145856"/>
                </a:lnTo>
                <a:lnTo>
                  <a:pt x="175170" y="177555"/>
                </a:lnTo>
                <a:close/>
              </a:path>
              <a:path w="250825" h="266700">
                <a:moveTo>
                  <a:pt x="146148" y="145856"/>
                </a:moveTo>
                <a:lnTo>
                  <a:pt x="109984" y="145856"/>
                </a:lnTo>
                <a:lnTo>
                  <a:pt x="109984" y="70551"/>
                </a:lnTo>
                <a:lnTo>
                  <a:pt x="146148" y="70551"/>
                </a:lnTo>
                <a:lnTo>
                  <a:pt x="146148" y="145856"/>
                </a:lnTo>
                <a:close/>
              </a:path>
              <a:path w="250825" h="266700">
                <a:moveTo>
                  <a:pt x="146148" y="263280"/>
                </a:moveTo>
                <a:lnTo>
                  <a:pt x="109984" y="263280"/>
                </a:lnTo>
                <a:lnTo>
                  <a:pt x="109984" y="177555"/>
                </a:lnTo>
                <a:lnTo>
                  <a:pt x="146148" y="177555"/>
                </a:lnTo>
                <a:lnTo>
                  <a:pt x="146148" y="263280"/>
                </a:lnTo>
                <a:close/>
              </a:path>
              <a:path w="250825" h="266700">
                <a:moveTo>
                  <a:pt x="234155" y="266251"/>
                </a:moveTo>
                <a:lnTo>
                  <a:pt x="221356" y="266251"/>
                </a:lnTo>
                <a:lnTo>
                  <a:pt x="215999" y="264175"/>
                </a:lnTo>
                <a:lnTo>
                  <a:pt x="211632" y="260003"/>
                </a:lnTo>
                <a:lnTo>
                  <a:pt x="207366" y="255736"/>
                </a:lnTo>
                <a:lnTo>
                  <a:pt x="205233" y="250478"/>
                </a:lnTo>
                <a:lnTo>
                  <a:pt x="205233" y="237981"/>
                </a:lnTo>
                <a:lnTo>
                  <a:pt x="207366" y="232666"/>
                </a:lnTo>
                <a:lnTo>
                  <a:pt x="211632" y="228304"/>
                </a:lnTo>
                <a:lnTo>
                  <a:pt x="215999" y="223941"/>
                </a:lnTo>
                <a:lnTo>
                  <a:pt x="221356" y="221760"/>
                </a:lnTo>
                <a:lnTo>
                  <a:pt x="234056" y="221760"/>
                </a:lnTo>
                <a:lnTo>
                  <a:pt x="239463" y="223941"/>
                </a:lnTo>
                <a:lnTo>
                  <a:pt x="248393" y="232666"/>
                </a:lnTo>
                <a:lnTo>
                  <a:pt x="250626" y="237981"/>
                </a:lnTo>
                <a:lnTo>
                  <a:pt x="250626" y="250478"/>
                </a:lnTo>
                <a:lnTo>
                  <a:pt x="248393" y="255736"/>
                </a:lnTo>
                <a:lnTo>
                  <a:pt x="239562" y="264175"/>
                </a:lnTo>
                <a:lnTo>
                  <a:pt x="234155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9463" y="4405970"/>
            <a:ext cx="7604917" cy="35049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29243" y="5095198"/>
            <a:ext cx="236220" cy="262890"/>
          </a:xfrm>
          <a:custGeom>
            <a:avLst/>
            <a:gdLst/>
            <a:ahLst/>
            <a:cxnLst/>
            <a:rect l="l" t="t" r="r" b="b"/>
            <a:pathLst>
              <a:path w="236220" h="262889">
                <a:moveTo>
                  <a:pt x="19496" y="135130"/>
                </a:moveTo>
                <a:lnTo>
                  <a:pt x="19496" y="0"/>
                </a:lnTo>
                <a:lnTo>
                  <a:pt x="134837" y="0"/>
                </a:lnTo>
                <a:lnTo>
                  <a:pt x="134837" y="33032"/>
                </a:lnTo>
                <a:lnTo>
                  <a:pt x="53280" y="33032"/>
                </a:lnTo>
                <a:lnTo>
                  <a:pt x="53280" y="98669"/>
                </a:lnTo>
                <a:lnTo>
                  <a:pt x="65015" y="98669"/>
                </a:lnTo>
                <a:lnTo>
                  <a:pt x="79371" y="99815"/>
                </a:lnTo>
                <a:lnTo>
                  <a:pt x="95733" y="104140"/>
                </a:lnTo>
                <a:lnTo>
                  <a:pt x="110402" y="111349"/>
                </a:lnTo>
                <a:lnTo>
                  <a:pt x="123378" y="121443"/>
                </a:lnTo>
                <a:lnTo>
                  <a:pt x="132078" y="131416"/>
                </a:lnTo>
                <a:lnTo>
                  <a:pt x="49559" y="131416"/>
                </a:lnTo>
                <a:lnTo>
                  <a:pt x="39420" y="131648"/>
                </a:lnTo>
                <a:lnTo>
                  <a:pt x="31695" y="132289"/>
                </a:lnTo>
                <a:lnTo>
                  <a:pt x="31346" y="132289"/>
                </a:lnTo>
                <a:lnTo>
                  <a:pt x="24389" y="133505"/>
                </a:lnTo>
                <a:lnTo>
                  <a:pt x="19496" y="135130"/>
                </a:lnTo>
                <a:close/>
              </a:path>
              <a:path w="236220" h="262889">
                <a:moveTo>
                  <a:pt x="65015" y="98669"/>
                </a:moveTo>
                <a:lnTo>
                  <a:pt x="53280" y="98669"/>
                </a:lnTo>
                <a:lnTo>
                  <a:pt x="57234" y="98374"/>
                </a:lnTo>
                <a:lnTo>
                  <a:pt x="61317" y="98374"/>
                </a:lnTo>
                <a:lnTo>
                  <a:pt x="65015" y="98669"/>
                </a:lnTo>
                <a:close/>
              </a:path>
              <a:path w="236220" h="262889">
                <a:moveTo>
                  <a:pt x="134285" y="227104"/>
                </a:moveTo>
                <a:lnTo>
                  <a:pt x="54768" y="227104"/>
                </a:lnTo>
                <a:lnTo>
                  <a:pt x="66051" y="226248"/>
                </a:lnTo>
                <a:lnTo>
                  <a:pt x="76385" y="223682"/>
                </a:lnTo>
                <a:lnTo>
                  <a:pt x="106151" y="198164"/>
                </a:lnTo>
                <a:lnTo>
                  <a:pt x="110132" y="179784"/>
                </a:lnTo>
                <a:lnTo>
                  <a:pt x="109044" y="169930"/>
                </a:lnTo>
                <a:lnTo>
                  <a:pt x="83547" y="139280"/>
                </a:lnTo>
                <a:lnTo>
                  <a:pt x="49559" y="131416"/>
                </a:lnTo>
                <a:lnTo>
                  <a:pt x="132078" y="131416"/>
                </a:lnTo>
                <a:lnTo>
                  <a:pt x="134056" y="133684"/>
                </a:lnTo>
                <a:lnTo>
                  <a:pt x="141684" y="147488"/>
                </a:lnTo>
                <a:lnTo>
                  <a:pt x="146260" y="162855"/>
                </a:lnTo>
                <a:lnTo>
                  <a:pt x="147786" y="179784"/>
                </a:lnTo>
                <a:lnTo>
                  <a:pt x="146279" y="197307"/>
                </a:lnTo>
                <a:lnTo>
                  <a:pt x="141758" y="213119"/>
                </a:lnTo>
                <a:lnTo>
                  <a:pt x="134285" y="227104"/>
                </a:lnTo>
                <a:close/>
              </a:path>
              <a:path w="236220" h="262889">
                <a:moveTo>
                  <a:pt x="61317" y="262527"/>
                </a:moveTo>
                <a:lnTo>
                  <a:pt x="45652" y="261570"/>
                </a:lnTo>
                <a:lnTo>
                  <a:pt x="30212" y="258697"/>
                </a:lnTo>
                <a:lnTo>
                  <a:pt x="14994" y="253908"/>
                </a:lnTo>
                <a:lnTo>
                  <a:pt x="0" y="247201"/>
                </a:lnTo>
                <a:lnTo>
                  <a:pt x="0" y="208806"/>
                </a:lnTo>
                <a:lnTo>
                  <a:pt x="13915" y="216813"/>
                </a:lnTo>
                <a:lnTo>
                  <a:pt x="27681" y="222530"/>
                </a:lnTo>
                <a:lnTo>
                  <a:pt x="41299" y="225960"/>
                </a:lnTo>
                <a:lnTo>
                  <a:pt x="54768" y="227104"/>
                </a:lnTo>
                <a:lnTo>
                  <a:pt x="134321" y="227104"/>
                </a:lnTo>
                <a:lnTo>
                  <a:pt x="123675" y="239610"/>
                </a:lnTo>
                <a:lnTo>
                  <a:pt x="110793" y="249636"/>
                </a:lnTo>
                <a:lnTo>
                  <a:pt x="96105" y="256798"/>
                </a:lnTo>
                <a:lnTo>
                  <a:pt x="79613" y="261095"/>
                </a:lnTo>
                <a:lnTo>
                  <a:pt x="61317" y="262527"/>
                </a:lnTo>
                <a:close/>
              </a:path>
              <a:path w="236220" h="262889">
                <a:moveTo>
                  <a:pt x="219421" y="262822"/>
                </a:moveTo>
                <a:lnTo>
                  <a:pt x="206622" y="262822"/>
                </a:lnTo>
                <a:lnTo>
                  <a:pt x="201265" y="260746"/>
                </a:lnTo>
                <a:lnTo>
                  <a:pt x="196898" y="256574"/>
                </a:lnTo>
                <a:lnTo>
                  <a:pt x="192632" y="252307"/>
                </a:lnTo>
                <a:lnTo>
                  <a:pt x="190499" y="247049"/>
                </a:lnTo>
                <a:lnTo>
                  <a:pt x="190499" y="234552"/>
                </a:lnTo>
                <a:lnTo>
                  <a:pt x="192632" y="229237"/>
                </a:lnTo>
                <a:lnTo>
                  <a:pt x="196898" y="224875"/>
                </a:lnTo>
                <a:lnTo>
                  <a:pt x="201265" y="220512"/>
                </a:lnTo>
                <a:lnTo>
                  <a:pt x="206622" y="218331"/>
                </a:lnTo>
                <a:lnTo>
                  <a:pt x="219322" y="218331"/>
                </a:lnTo>
                <a:lnTo>
                  <a:pt x="224729" y="220512"/>
                </a:lnTo>
                <a:lnTo>
                  <a:pt x="233659" y="229237"/>
                </a:lnTo>
                <a:lnTo>
                  <a:pt x="235892" y="234552"/>
                </a:lnTo>
                <a:lnTo>
                  <a:pt x="235892" y="247049"/>
                </a:lnTo>
                <a:lnTo>
                  <a:pt x="233659" y="252307"/>
                </a:lnTo>
                <a:lnTo>
                  <a:pt x="224828" y="260746"/>
                </a:lnTo>
                <a:lnTo>
                  <a:pt x="219421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546" y="5091769"/>
            <a:ext cx="9039915" cy="35049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87572" y="5777567"/>
            <a:ext cx="278130" cy="266700"/>
          </a:xfrm>
          <a:custGeom>
            <a:avLst/>
            <a:gdLst/>
            <a:ahLst/>
            <a:cxnLst/>
            <a:rect l="l" t="t" r="r" b="b"/>
            <a:pathLst>
              <a:path w="278130" h="266700">
                <a:moveTo>
                  <a:pt x="86022" y="266699"/>
                </a:moveTo>
                <a:lnTo>
                  <a:pt x="36825" y="252305"/>
                </a:lnTo>
                <a:lnTo>
                  <a:pt x="5990" y="211672"/>
                </a:lnTo>
                <a:lnTo>
                  <a:pt x="0" y="174573"/>
                </a:lnTo>
                <a:lnTo>
                  <a:pt x="2213" y="151526"/>
                </a:lnTo>
                <a:lnTo>
                  <a:pt x="8855" y="126877"/>
                </a:lnTo>
                <a:lnTo>
                  <a:pt x="19924" y="100628"/>
                </a:lnTo>
                <a:lnTo>
                  <a:pt x="35421" y="72780"/>
                </a:lnTo>
                <a:lnTo>
                  <a:pt x="80367" y="0"/>
                </a:lnTo>
                <a:lnTo>
                  <a:pt x="144362" y="0"/>
                </a:lnTo>
                <a:lnTo>
                  <a:pt x="84236" y="98231"/>
                </a:lnTo>
                <a:lnTo>
                  <a:pt x="118079" y="98231"/>
                </a:lnTo>
                <a:lnTo>
                  <a:pt x="151357" y="118614"/>
                </a:lnTo>
                <a:lnTo>
                  <a:pt x="165106" y="140645"/>
                </a:lnTo>
                <a:lnTo>
                  <a:pt x="77836" y="140645"/>
                </a:lnTo>
                <a:lnTo>
                  <a:pt x="70742" y="144217"/>
                </a:lnTo>
                <a:lnTo>
                  <a:pt x="58323" y="171062"/>
                </a:lnTo>
                <a:lnTo>
                  <a:pt x="58228" y="171564"/>
                </a:lnTo>
                <a:lnTo>
                  <a:pt x="57878" y="177850"/>
                </a:lnTo>
                <a:lnTo>
                  <a:pt x="57795" y="179336"/>
                </a:lnTo>
                <a:lnTo>
                  <a:pt x="57745" y="180231"/>
                </a:lnTo>
                <a:lnTo>
                  <a:pt x="77985" y="217883"/>
                </a:lnTo>
                <a:lnTo>
                  <a:pt x="163465" y="217883"/>
                </a:lnTo>
                <a:lnTo>
                  <a:pt x="158380" y="227886"/>
                </a:lnTo>
                <a:lnTo>
                  <a:pt x="147637" y="241401"/>
                </a:lnTo>
                <a:lnTo>
                  <a:pt x="134577" y="252470"/>
                </a:lnTo>
                <a:lnTo>
                  <a:pt x="120089" y="260303"/>
                </a:lnTo>
                <a:lnTo>
                  <a:pt x="103831" y="265100"/>
                </a:lnTo>
                <a:lnTo>
                  <a:pt x="103972" y="265100"/>
                </a:lnTo>
                <a:lnTo>
                  <a:pt x="86022" y="266699"/>
                </a:lnTo>
                <a:close/>
              </a:path>
              <a:path w="278130" h="266700">
                <a:moveTo>
                  <a:pt x="118079" y="98231"/>
                </a:moveTo>
                <a:lnTo>
                  <a:pt x="84236" y="98231"/>
                </a:lnTo>
                <a:lnTo>
                  <a:pt x="89892" y="96745"/>
                </a:lnTo>
                <a:lnTo>
                  <a:pt x="95646" y="95992"/>
                </a:lnTo>
                <a:lnTo>
                  <a:pt x="101500" y="95992"/>
                </a:lnTo>
                <a:lnTo>
                  <a:pt x="115555" y="97407"/>
                </a:lnTo>
                <a:lnTo>
                  <a:pt x="118079" y="98231"/>
                </a:lnTo>
                <a:close/>
              </a:path>
              <a:path w="278130" h="266700">
                <a:moveTo>
                  <a:pt x="163465" y="217883"/>
                </a:moveTo>
                <a:lnTo>
                  <a:pt x="96142" y="217883"/>
                </a:lnTo>
                <a:lnTo>
                  <a:pt x="103236" y="214464"/>
                </a:lnTo>
                <a:lnTo>
                  <a:pt x="108495" y="207616"/>
                </a:lnTo>
                <a:lnTo>
                  <a:pt x="112011" y="201942"/>
                </a:lnTo>
                <a:lnTo>
                  <a:pt x="114522" y="195337"/>
                </a:lnTo>
                <a:lnTo>
                  <a:pt x="116029" y="187801"/>
                </a:lnTo>
                <a:lnTo>
                  <a:pt x="116478" y="180231"/>
                </a:lnTo>
                <a:lnTo>
                  <a:pt x="116439" y="177850"/>
                </a:lnTo>
                <a:lnTo>
                  <a:pt x="116051" y="171564"/>
                </a:lnTo>
                <a:lnTo>
                  <a:pt x="116020" y="171062"/>
                </a:lnTo>
                <a:lnTo>
                  <a:pt x="114531" y="163864"/>
                </a:lnTo>
                <a:lnTo>
                  <a:pt x="114485" y="163641"/>
                </a:lnTo>
                <a:lnTo>
                  <a:pt x="111927" y="157074"/>
                </a:lnTo>
                <a:lnTo>
                  <a:pt x="108450" y="151526"/>
                </a:lnTo>
                <a:lnTo>
                  <a:pt x="108346" y="151361"/>
                </a:lnTo>
                <a:lnTo>
                  <a:pt x="102889" y="144217"/>
                </a:lnTo>
                <a:lnTo>
                  <a:pt x="95696" y="140645"/>
                </a:lnTo>
                <a:lnTo>
                  <a:pt x="165106" y="140645"/>
                </a:lnTo>
                <a:lnTo>
                  <a:pt x="166984" y="144660"/>
                </a:lnTo>
                <a:lnTo>
                  <a:pt x="170891" y="160362"/>
                </a:lnTo>
                <a:lnTo>
                  <a:pt x="172193" y="177850"/>
                </a:lnTo>
                <a:lnTo>
                  <a:pt x="170829" y="194081"/>
                </a:lnTo>
                <a:lnTo>
                  <a:pt x="170724" y="195337"/>
                </a:lnTo>
                <a:lnTo>
                  <a:pt x="170659" y="196111"/>
                </a:lnTo>
                <a:lnTo>
                  <a:pt x="166054" y="212790"/>
                </a:lnTo>
                <a:lnTo>
                  <a:pt x="163465" y="217883"/>
                </a:lnTo>
                <a:close/>
              </a:path>
              <a:path w="278130" h="266700">
                <a:moveTo>
                  <a:pt x="244747" y="266699"/>
                </a:moveTo>
                <a:lnTo>
                  <a:pt x="235718" y="266699"/>
                </a:lnTo>
                <a:lnTo>
                  <a:pt x="227930" y="263480"/>
                </a:lnTo>
                <a:lnTo>
                  <a:pt x="211707" y="233514"/>
                </a:lnTo>
                <a:lnTo>
                  <a:pt x="211707" y="224484"/>
                </a:lnTo>
                <a:lnTo>
                  <a:pt x="214932" y="216693"/>
                </a:lnTo>
                <a:lnTo>
                  <a:pt x="221381" y="210149"/>
                </a:lnTo>
                <a:lnTo>
                  <a:pt x="227930" y="203596"/>
                </a:lnTo>
                <a:lnTo>
                  <a:pt x="235718" y="200329"/>
                </a:lnTo>
                <a:lnTo>
                  <a:pt x="244747" y="200329"/>
                </a:lnTo>
                <a:lnTo>
                  <a:pt x="278084" y="224484"/>
                </a:lnTo>
                <a:lnTo>
                  <a:pt x="278084" y="233514"/>
                </a:lnTo>
                <a:lnTo>
                  <a:pt x="251407" y="266095"/>
                </a:lnTo>
                <a:lnTo>
                  <a:pt x="244747" y="2666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1844" y="5777567"/>
            <a:ext cx="2881630" cy="266700"/>
          </a:xfrm>
          <a:custGeom>
            <a:avLst/>
            <a:gdLst/>
            <a:ahLst/>
            <a:cxnLst/>
            <a:rect l="l" t="t" r="r" b="b"/>
            <a:pathLst>
              <a:path w="2881629" h="266700">
                <a:moveTo>
                  <a:pt x="64739" y="263280"/>
                </a:moveTo>
                <a:lnTo>
                  <a:pt x="0" y="263280"/>
                </a:lnTo>
                <a:lnTo>
                  <a:pt x="0" y="3428"/>
                </a:lnTo>
                <a:lnTo>
                  <a:pt x="179039" y="3428"/>
                </a:lnTo>
                <a:lnTo>
                  <a:pt x="179039" y="51053"/>
                </a:lnTo>
                <a:lnTo>
                  <a:pt x="64739" y="51053"/>
                </a:lnTo>
                <a:lnTo>
                  <a:pt x="64739" y="109089"/>
                </a:lnTo>
                <a:lnTo>
                  <a:pt x="179039" y="109089"/>
                </a:lnTo>
                <a:lnTo>
                  <a:pt x="179039" y="156714"/>
                </a:lnTo>
                <a:lnTo>
                  <a:pt x="64739" y="156714"/>
                </a:lnTo>
                <a:lnTo>
                  <a:pt x="64739" y="263280"/>
                </a:lnTo>
                <a:close/>
              </a:path>
              <a:path w="2881629" h="266700">
                <a:moveTo>
                  <a:pt x="260882" y="61026"/>
                </a:moveTo>
                <a:lnTo>
                  <a:pt x="244114" y="61026"/>
                </a:lnTo>
                <a:lnTo>
                  <a:pt x="236971" y="58045"/>
                </a:lnTo>
                <a:lnTo>
                  <a:pt x="231017" y="52092"/>
                </a:lnTo>
                <a:lnTo>
                  <a:pt x="225064" y="46043"/>
                </a:lnTo>
                <a:lnTo>
                  <a:pt x="222088" y="38842"/>
                </a:lnTo>
                <a:lnTo>
                  <a:pt x="222088" y="22078"/>
                </a:lnTo>
                <a:lnTo>
                  <a:pt x="225064" y="14887"/>
                </a:lnTo>
                <a:lnTo>
                  <a:pt x="236971" y="2981"/>
                </a:lnTo>
                <a:lnTo>
                  <a:pt x="244114" y="0"/>
                </a:lnTo>
                <a:lnTo>
                  <a:pt x="260882" y="0"/>
                </a:lnTo>
                <a:lnTo>
                  <a:pt x="268075" y="2981"/>
                </a:lnTo>
                <a:lnTo>
                  <a:pt x="279982" y="14887"/>
                </a:lnTo>
                <a:lnTo>
                  <a:pt x="282958" y="22078"/>
                </a:lnTo>
                <a:lnTo>
                  <a:pt x="282958" y="38842"/>
                </a:lnTo>
                <a:lnTo>
                  <a:pt x="279982" y="46043"/>
                </a:lnTo>
                <a:lnTo>
                  <a:pt x="274028" y="52092"/>
                </a:lnTo>
                <a:lnTo>
                  <a:pt x="268075" y="58045"/>
                </a:lnTo>
                <a:lnTo>
                  <a:pt x="260882" y="61026"/>
                </a:lnTo>
                <a:close/>
              </a:path>
              <a:path w="2881629" h="266700">
                <a:moveTo>
                  <a:pt x="280428" y="263280"/>
                </a:moveTo>
                <a:lnTo>
                  <a:pt x="225064" y="263280"/>
                </a:lnTo>
                <a:lnTo>
                  <a:pt x="225064" y="87658"/>
                </a:lnTo>
                <a:lnTo>
                  <a:pt x="280428" y="87658"/>
                </a:lnTo>
                <a:lnTo>
                  <a:pt x="280428" y="263280"/>
                </a:lnTo>
                <a:close/>
              </a:path>
              <a:path w="2881629" h="266700">
                <a:moveTo>
                  <a:pt x="494081" y="112813"/>
                </a:moveTo>
                <a:lnTo>
                  <a:pt x="382487" y="112813"/>
                </a:lnTo>
                <a:lnTo>
                  <a:pt x="395212" y="100248"/>
                </a:lnTo>
                <a:lnTo>
                  <a:pt x="408978" y="91270"/>
                </a:lnTo>
                <a:lnTo>
                  <a:pt x="423786" y="85882"/>
                </a:lnTo>
                <a:lnTo>
                  <a:pt x="439635" y="84086"/>
                </a:lnTo>
                <a:lnTo>
                  <a:pt x="452762" y="85184"/>
                </a:lnTo>
                <a:lnTo>
                  <a:pt x="493335" y="111307"/>
                </a:lnTo>
                <a:lnTo>
                  <a:pt x="494081" y="112813"/>
                </a:lnTo>
                <a:close/>
              </a:path>
              <a:path w="2881629" h="266700">
                <a:moveTo>
                  <a:pt x="382487" y="263280"/>
                </a:moveTo>
                <a:lnTo>
                  <a:pt x="327272" y="263280"/>
                </a:lnTo>
                <a:lnTo>
                  <a:pt x="327272" y="87658"/>
                </a:lnTo>
                <a:lnTo>
                  <a:pt x="382487" y="87658"/>
                </a:lnTo>
                <a:lnTo>
                  <a:pt x="382487" y="112813"/>
                </a:lnTo>
                <a:lnTo>
                  <a:pt x="494081" y="112813"/>
                </a:lnTo>
                <a:lnTo>
                  <a:pt x="498208" y="121148"/>
                </a:lnTo>
                <a:lnTo>
                  <a:pt x="421033" y="121148"/>
                </a:lnTo>
                <a:lnTo>
                  <a:pt x="411861" y="122860"/>
                </a:lnTo>
                <a:lnTo>
                  <a:pt x="411494" y="122860"/>
                </a:lnTo>
                <a:lnTo>
                  <a:pt x="401648" y="128405"/>
                </a:lnTo>
                <a:lnTo>
                  <a:pt x="392040" y="137474"/>
                </a:lnTo>
                <a:lnTo>
                  <a:pt x="382487" y="150170"/>
                </a:lnTo>
                <a:lnTo>
                  <a:pt x="382487" y="263280"/>
                </a:lnTo>
                <a:close/>
              </a:path>
              <a:path w="2881629" h="266700">
                <a:moveTo>
                  <a:pt x="503634" y="263280"/>
                </a:moveTo>
                <a:lnTo>
                  <a:pt x="448418" y="263280"/>
                </a:lnTo>
                <a:lnTo>
                  <a:pt x="448418" y="156276"/>
                </a:lnTo>
                <a:lnTo>
                  <a:pt x="446706" y="140906"/>
                </a:lnTo>
                <a:lnTo>
                  <a:pt x="441573" y="129929"/>
                </a:lnTo>
                <a:lnTo>
                  <a:pt x="433015" y="123343"/>
                </a:lnTo>
                <a:lnTo>
                  <a:pt x="421033" y="121148"/>
                </a:lnTo>
                <a:lnTo>
                  <a:pt x="498208" y="121148"/>
                </a:lnTo>
                <a:lnTo>
                  <a:pt x="499056" y="122860"/>
                </a:lnTo>
                <a:lnTo>
                  <a:pt x="502489" y="136310"/>
                </a:lnTo>
                <a:lnTo>
                  <a:pt x="503523" y="150170"/>
                </a:lnTo>
                <a:lnTo>
                  <a:pt x="503634" y="263280"/>
                </a:lnTo>
                <a:close/>
              </a:path>
              <a:path w="2881629" h="266700">
                <a:moveTo>
                  <a:pt x="642413" y="266699"/>
                </a:moveTo>
                <a:lnTo>
                  <a:pt x="600745" y="260489"/>
                </a:lnTo>
                <a:lnTo>
                  <a:pt x="556186" y="228415"/>
                </a:lnTo>
                <a:lnTo>
                  <a:pt x="540619" y="176069"/>
                </a:lnTo>
                <a:lnTo>
                  <a:pt x="542246" y="156868"/>
                </a:lnTo>
                <a:lnTo>
                  <a:pt x="566661" y="109984"/>
                </a:lnTo>
                <a:lnTo>
                  <a:pt x="613766" y="85706"/>
                </a:lnTo>
                <a:lnTo>
                  <a:pt x="633040" y="84086"/>
                </a:lnTo>
                <a:lnTo>
                  <a:pt x="651480" y="85706"/>
                </a:lnTo>
                <a:lnTo>
                  <a:pt x="652147" y="85706"/>
                </a:lnTo>
                <a:lnTo>
                  <a:pt x="669988" y="90899"/>
                </a:lnTo>
                <a:lnTo>
                  <a:pt x="685697" y="99412"/>
                </a:lnTo>
                <a:lnTo>
                  <a:pt x="699563" y="111327"/>
                </a:lnTo>
                <a:lnTo>
                  <a:pt x="703882" y="116985"/>
                </a:lnTo>
                <a:lnTo>
                  <a:pt x="637060" y="116985"/>
                </a:lnTo>
                <a:lnTo>
                  <a:pt x="621886" y="119384"/>
                </a:lnTo>
                <a:lnTo>
                  <a:pt x="610454" y="126582"/>
                </a:lnTo>
                <a:lnTo>
                  <a:pt x="602762" y="138580"/>
                </a:lnTo>
                <a:lnTo>
                  <a:pt x="598807" y="155381"/>
                </a:lnTo>
                <a:lnTo>
                  <a:pt x="721360" y="155381"/>
                </a:lnTo>
                <a:lnTo>
                  <a:pt x="722976" y="162643"/>
                </a:lnTo>
                <a:lnTo>
                  <a:pt x="723823" y="184403"/>
                </a:lnTo>
                <a:lnTo>
                  <a:pt x="597769" y="184403"/>
                </a:lnTo>
                <a:lnTo>
                  <a:pt x="599418" y="195525"/>
                </a:lnTo>
                <a:lnTo>
                  <a:pt x="622898" y="226608"/>
                </a:lnTo>
                <a:lnTo>
                  <a:pt x="655662" y="233809"/>
                </a:lnTo>
                <a:lnTo>
                  <a:pt x="720699" y="233809"/>
                </a:lnTo>
                <a:lnTo>
                  <a:pt x="720699" y="243487"/>
                </a:lnTo>
                <a:lnTo>
                  <a:pt x="703975" y="253643"/>
                </a:lnTo>
                <a:lnTo>
                  <a:pt x="685353" y="260897"/>
                </a:lnTo>
                <a:lnTo>
                  <a:pt x="665312" y="265147"/>
                </a:lnTo>
                <a:lnTo>
                  <a:pt x="666407" y="265147"/>
                </a:lnTo>
                <a:lnTo>
                  <a:pt x="642413" y="266699"/>
                </a:lnTo>
                <a:close/>
              </a:path>
              <a:path w="2881629" h="266700">
                <a:moveTo>
                  <a:pt x="721360" y="155381"/>
                </a:moveTo>
                <a:lnTo>
                  <a:pt x="675160" y="155381"/>
                </a:lnTo>
                <a:lnTo>
                  <a:pt x="671102" y="138580"/>
                </a:lnTo>
                <a:lnTo>
                  <a:pt x="663400" y="126582"/>
                </a:lnTo>
                <a:lnTo>
                  <a:pt x="652053" y="119384"/>
                </a:lnTo>
                <a:lnTo>
                  <a:pt x="637060" y="116985"/>
                </a:lnTo>
                <a:lnTo>
                  <a:pt x="703882" y="116985"/>
                </a:lnTo>
                <a:lnTo>
                  <a:pt x="710846" y="126106"/>
                </a:lnTo>
                <a:lnTo>
                  <a:pt x="718651" y="143211"/>
                </a:lnTo>
                <a:lnTo>
                  <a:pt x="721360" y="155381"/>
                </a:lnTo>
                <a:close/>
              </a:path>
              <a:path w="2881629" h="266700">
                <a:moveTo>
                  <a:pt x="720699" y="233809"/>
                </a:moveTo>
                <a:lnTo>
                  <a:pt x="655662" y="233809"/>
                </a:lnTo>
                <a:lnTo>
                  <a:pt x="671333" y="232247"/>
                </a:lnTo>
                <a:lnTo>
                  <a:pt x="687398" y="227558"/>
                </a:lnTo>
                <a:lnTo>
                  <a:pt x="703854" y="219745"/>
                </a:lnTo>
                <a:lnTo>
                  <a:pt x="720699" y="208806"/>
                </a:lnTo>
                <a:lnTo>
                  <a:pt x="720699" y="233809"/>
                </a:lnTo>
                <a:close/>
              </a:path>
              <a:path w="2881629" h="266700">
                <a:moveTo>
                  <a:pt x="849810" y="200329"/>
                </a:moveTo>
                <a:lnTo>
                  <a:pt x="750540" y="200329"/>
                </a:lnTo>
                <a:lnTo>
                  <a:pt x="750540" y="149723"/>
                </a:lnTo>
                <a:lnTo>
                  <a:pt x="849810" y="149723"/>
                </a:lnTo>
                <a:lnTo>
                  <a:pt x="849810" y="200329"/>
                </a:lnTo>
                <a:close/>
              </a:path>
              <a:path w="2881629" h="266700">
                <a:moveTo>
                  <a:pt x="1012554" y="125463"/>
                </a:moveTo>
                <a:lnTo>
                  <a:pt x="868183" y="125463"/>
                </a:lnTo>
                <a:lnTo>
                  <a:pt x="868183" y="114604"/>
                </a:lnTo>
                <a:lnTo>
                  <a:pt x="941707" y="32451"/>
                </a:lnTo>
                <a:lnTo>
                  <a:pt x="948555" y="32451"/>
                </a:lnTo>
                <a:lnTo>
                  <a:pt x="948555" y="87658"/>
                </a:lnTo>
                <a:lnTo>
                  <a:pt x="1012554" y="87658"/>
                </a:lnTo>
                <a:lnTo>
                  <a:pt x="1012554" y="125463"/>
                </a:lnTo>
                <a:close/>
              </a:path>
              <a:path w="2881629" h="266700">
                <a:moveTo>
                  <a:pt x="961500" y="266699"/>
                </a:moveTo>
                <a:lnTo>
                  <a:pt x="921039" y="257244"/>
                </a:lnTo>
                <a:lnTo>
                  <a:pt x="894455" y="215951"/>
                </a:lnTo>
                <a:lnTo>
                  <a:pt x="893339" y="200767"/>
                </a:lnTo>
                <a:lnTo>
                  <a:pt x="893339" y="125463"/>
                </a:lnTo>
                <a:lnTo>
                  <a:pt x="948555" y="125463"/>
                </a:lnTo>
                <a:lnTo>
                  <a:pt x="948555" y="206425"/>
                </a:lnTo>
                <a:lnTo>
                  <a:pt x="950936" y="213273"/>
                </a:lnTo>
                <a:lnTo>
                  <a:pt x="955699" y="218331"/>
                </a:lnTo>
                <a:lnTo>
                  <a:pt x="960526" y="223357"/>
                </a:lnTo>
                <a:lnTo>
                  <a:pt x="967205" y="225923"/>
                </a:lnTo>
                <a:lnTo>
                  <a:pt x="1012554" y="225923"/>
                </a:lnTo>
                <a:lnTo>
                  <a:pt x="1012554" y="255688"/>
                </a:lnTo>
                <a:lnTo>
                  <a:pt x="999482" y="260507"/>
                </a:lnTo>
                <a:lnTo>
                  <a:pt x="986616" y="263947"/>
                </a:lnTo>
                <a:lnTo>
                  <a:pt x="973955" y="266011"/>
                </a:lnTo>
                <a:lnTo>
                  <a:pt x="961500" y="266699"/>
                </a:lnTo>
                <a:close/>
              </a:path>
              <a:path w="2881629" h="266700">
                <a:moveTo>
                  <a:pt x="1012554" y="225923"/>
                </a:moveTo>
                <a:lnTo>
                  <a:pt x="975644" y="225923"/>
                </a:lnTo>
                <a:lnTo>
                  <a:pt x="984365" y="225281"/>
                </a:lnTo>
                <a:lnTo>
                  <a:pt x="993424" y="223357"/>
                </a:lnTo>
                <a:lnTo>
                  <a:pt x="1002820" y="220148"/>
                </a:lnTo>
                <a:lnTo>
                  <a:pt x="1012554" y="215655"/>
                </a:lnTo>
                <a:lnTo>
                  <a:pt x="1012554" y="225923"/>
                </a:lnTo>
                <a:close/>
              </a:path>
              <a:path w="2881629" h="266700">
                <a:moveTo>
                  <a:pt x="1105384" y="266699"/>
                </a:moveTo>
                <a:lnTo>
                  <a:pt x="1068549" y="256741"/>
                </a:lnTo>
                <a:lnTo>
                  <a:pt x="1042207" y="214807"/>
                </a:lnTo>
                <a:lnTo>
                  <a:pt x="1041090" y="200024"/>
                </a:lnTo>
                <a:lnTo>
                  <a:pt x="1041090" y="87658"/>
                </a:lnTo>
                <a:lnTo>
                  <a:pt x="1096307" y="87658"/>
                </a:lnTo>
                <a:lnTo>
                  <a:pt x="1096307" y="196309"/>
                </a:lnTo>
                <a:lnTo>
                  <a:pt x="1098036" y="210956"/>
                </a:lnTo>
                <a:lnTo>
                  <a:pt x="1103224" y="221418"/>
                </a:lnTo>
                <a:lnTo>
                  <a:pt x="1111874" y="227697"/>
                </a:lnTo>
                <a:lnTo>
                  <a:pt x="1123986" y="229790"/>
                </a:lnTo>
                <a:lnTo>
                  <a:pt x="1217445" y="229790"/>
                </a:lnTo>
                <a:lnTo>
                  <a:pt x="1217445" y="238124"/>
                </a:lnTo>
                <a:lnTo>
                  <a:pt x="1162229" y="238124"/>
                </a:lnTo>
                <a:lnTo>
                  <a:pt x="1149526" y="250626"/>
                </a:lnTo>
                <a:lnTo>
                  <a:pt x="1135818" y="259555"/>
                </a:lnTo>
                <a:lnTo>
                  <a:pt x="1121104" y="264913"/>
                </a:lnTo>
                <a:lnTo>
                  <a:pt x="1105384" y="266699"/>
                </a:lnTo>
                <a:close/>
              </a:path>
              <a:path w="2881629" h="266700">
                <a:moveTo>
                  <a:pt x="1217445" y="229790"/>
                </a:moveTo>
                <a:lnTo>
                  <a:pt x="1123986" y="229790"/>
                </a:lnTo>
                <a:lnTo>
                  <a:pt x="1131512" y="229027"/>
                </a:lnTo>
                <a:lnTo>
                  <a:pt x="1138461" y="226739"/>
                </a:lnTo>
                <a:lnTo>
                  <a:pt x="1144832" y="222926"/>
                </a:lnTo>
                <a:lnTo>
                  <a:pt x="1150628" y="217588"/>
                </a:lnTo>
                <a:lnTo>
                  <a:pt x="1158067" y="209454"/>
                </a:lnTo>
                <a:lnTo>
                  <a:pt x="1161791" y="203453"/>
                </a:lnTo>
                <a:lnTo>
                  <a:pt x="1161791" y="87658"/>
                </a:lnTo>
                <a:lnTo>
                  <a:pt x="1217445" y="87658"/>
                </a:lnTo>
                <a:lnTo>
                  <a:pt x="1217445" y="229790"/>
                </a:lnTo>
                <a:close/>
              </a:path>
              <a:path w="2881629" h="266700">
                <a:moveTo>
                  <a:pt x="1217445" y="263280"/>
                </a:moveTo>
                <a:lnTo>
                  <a:pt x="1162229" y="263280"/>
                </a:lnTo>
                <a:lnTo>
                  <a:pt x="1162229" y="238124"/>
                </a:lnTo>
                <a:lnTo>
                  <a:pt x="1217445" y="238124"/>
                </a:lnTo>
                <a:lnTo>
                  <a:pt x="1217445" y="263280"/>
                </a:lnTo>
                <a:close/>
              </a:path>
              <a:path w="2881629" h="266700">
                <a:moveTo>
                  <a:pt x="1430025" y="112813"/>
                </a:moveTo>
                <a:lnTo>
                  <a:pt x="1318429" y="112813"/>
                </a:lnTo>
                <a:lnTo>
                  <a:pt x="1331152" y="100248"/>
                </a:lnTo>
                <a:lnTo>
                  <a:pt x="1344918" y="91270"/>
                </a:lnTo>
                <a:lnTo>
                  <a:pt x="1359727" y="85882"/>
                </a:lnTo>
                <a:lnTo>
                  <a:pt x="1375579" y="84086"/>
                </a:lnTo>
                <a:lnTo>
                  <a:pt x="1388704" y="85184"/>
                </a:lnTo>
                <a:lnTo>
                  <a:pt x="1429278" y="111307"/>
                </a:lnTo>
                <a:lnTo>
                  <a:pt x="1430025" y="112813"/>
                </a:lnTo>
                <a:close/>
              </a:path>
              <a:path w="2881629" h="266700">
                <a:moveTo>
                  <a:pt x="1318429" y="263280"/>
                </a:moveTo>
                <a:lnTo>
                  <a:pt x="1263213" y="263280"/>
                </a:lnTo>
                <a:lnTo>
                  <a:pt x="1263213" y="87658"/>
                </a:lnTo>
                <a:lnTo>
                  <a:pt x="1318429" y="87658"/>
                </a:lnTo>
                <a:lnTo>
                  <a:pt x="1318429" y="112813"/>
                </a:lnTo>
                <a:lnTo>
                  <a:pt x="1430025" y="112813"/>
                </a:lnTo>
                <a:lnTo>
                  <a:pt x="1434152" y="121148"/>
                </a:lnTo>
                <a:lnTo>
                  <a:pt x="1356977" y="121148"/>
                </a:lnTo>
                <a:lnTo>
                  <a:pt x="1347802" y="122860"/>
                </a:lnTo>
                <a:lnTo>
                  <a:pt x="1347436" y="122860"/>
                </a:lnTo>
                <a:lnTo>
                  <a:pt x="1337589" y="128405"/>
                </a:lnTo>
                <a:lnTo>
                  <a:pt x="1327980" y="137474"/>
                </a:lnTo>
                <a:lnTo>
                  <a:pt x="1318429" y="150170"/>
                </a:lnTo>
                <a:lnTo>
                  <a:pt x="1318429" y="263280"/>
                </a:lnTo>
                <a:close/>
              </a:path>
              <a:path w="2881629" h="266700">
                <a:moveTo>
                  <a:pt x="1439578" y="263280"/>
                </a:moveTo>
                <a:lnTo>
                  <a:pt x="1384361" y="263280"/>
                </a:lnTo>
                <a:lnTo>
                  <a:pt x="1384361" y="156276"/>
                </a:lnTo>
                <a:lnTo>
                  <a:pt x="1382649" y="140906"/>
                </a:lnTo>
                <a:lnTo>
                  <a:pt x="1377513" y="129929"/>
                </a:lnTo>
                <a:lnTo>
                  <a:pt x="1368955" y="123343"/>
                </a:lnTo>
                <a:lnTo>
                  <a:pt x="1356977" y="121148"/>
                </a:lnTo>
                <a:lnTo>
                  <a:pt x="1434152" y="121148"/>
                </a:lnTo>
                <a:lnTo>
                  <a:pt x="1435000" y="122860"/>
                </a:lnTo>
                <a:lnTo>
                  <a:pt x="1438433" y="136310"/>
                </a:lnTo>
                <a:lnTo>
                  <a:pt x="1439467" y="150170"/>
                </a:lnTo>
                <a:lnTo>
                  <a:pt x="1439578" y="263280"/>
                </a:lnTo>
                <a:close/>
              </a:path>
              <a:path w="2881629" h="266700">
                <a:moveTo>
                  <a:pt x="1578357" y="266699"/>
                </a:moveTo>
                <a:lnTo>
                  <a:pt x="1536685" y="260489"/>
                </a:lnTo>
                <a:lnTo>
                  <a:pt x="1492129" y="228415"/>
                </a:lnTo>
                <a:lnTo>
                  <a:pt x="1476554" y="176069"/>
                </a:lnTo>
                <a:lnTo>
                  <a:pt x="1478182" y="156868"/>
                </a:lnTo>
                <a:lnTo>
                  <a:pt x="1502604" y="109984"/>
                </a:lnTo>
                <a:lnTo>
                  <a:pt x="1549710" y="85706"/>
                </a:lnTo>
                <a:lnTo>
                  <a:pt x="1568984" y="84086"/>
                </a:lnTo>
                <a:lnTo>
                  <a:pt x="1587418" y="85706"/>
                </a:lnTo>
                <a:lnTo>
                  <a:pt x="1588085" y="85706"/>
                </a:lnTo>
                <a:lnTo>
                  <a:pt x="1605924" y="90899"/>
                </a:lnTo>
                <a:lnTo>
                  <a:pt x="1621635" y="99412"/>
                </a:lnTo>
                <a:lnTo>
                  <a:pt x="1635506" y="111327"/>
                </a:lnTo>
                <a:lnTo>
                  <a:pt x="1639826" y="116985"/>
                </a:lnTo>
                <a:lnTo>
                  <a:pt x="1572994" y="116985"/>
                </a:lnTo>
                <a:lnTo>
                  <a:pt x="1557825" y="119384"/>
                </a:lnTo>
                <a:lnTo>
                  <a:pt x="1546393" y="126582"/>
                </a:lnTo>
                <a:lnTo>
                  <a:pt x="1538701" y="138580"/>
                </a:lnTo>
                <a:lnTo>
                  <a:pt x="1534751" y="155381"/>
                </a:lnTo>
                <a:lnTo>
                  <a:pt x="1657303" y="155381"/>
                </a:lnTo>
                <a:lnTo>
                  <a:pt x="1658920" y="162643"/>
                </a:lnTo>
                <a:lnTo>
                  <a:pt x="1659767" y="184403"/>
                </a:lnTo>
                <a:lnTo>
                  <a:pt x="1533703" y="184403"/>
                </a:lnTo>
                <a:lnTo>
                  <a:pt x="1535357" y="195525"/>
                </a:lnTo>
                <a:lnTo>
                  <a:pt x="1558840" y="226608"/>
                </a:lnTo>
                <a:lnTo>
                  <a:pt x="1591606" y="233809"/>
                </a:lnTo>
                <a:lnTo>
                  <a:pt x="1656642" y="233809"/>
                </a:lnTo>
                <a:lnTo>
                  <a:pt x="1656642" y="243487"/>
                </a:lnTo>
                <a:lnTo>
                  <a:pt x="1639915" y="253643"/>
                </a:lnTo>
                <a:lnTo>
                  <a:pt x="1621293" y="260897"/>
                </a:lnTo>
                <a:lnTo>
                  <a:pt x="1601255" y="265147"/>
                </a:lnTo>
                <a:lnTo>
                  <a:pt x="1602350" y="265147"/>
                </a:lnTo>
                <a:lnTo>
                  <a:pt x="1578357" y="266699"/>
                </a:lnTo>
                <a:close/>
              </a:path>
              <a:path w="2881629" h="266700">
                <a:moveTo>
                  <a:pt x="1657303" y="155381"/>
                </a:moveTo>
                <a:lnTo>
                  <a:pt x="1611094" y="155381"/>
                </a:lnTo>
                <a:lnTo>
                  <a:pt x="1607041" y="138580"/>
                </a:lnTo>
                <a:lnTo>
                  <a:pt x="1599341" y="126582"/>
                </a:lnTo>
                <a:lnTo>
                  <a:pt x="1587992" y="119384"/>
                </a:lnTo>
                <a:lnTo>
                  <a:pt x="1572994" y="116985"/>
                </a:lnTo>
                <a:lnTo>
                  <a:pt x="1639826" y="116985"/>
                </a:lnTo>
                <a:lnTo>
                  <a:pt x="1646790" y="126106"/>
                </a:lnTo>
                <a:lnTo>
                  <a:pt x="1654594" y="143211"/>
                </a:lnTo>
                <a:lnTo>
                  <a:pt x="1657303" y="155381"/>
                </a:lnTo>
                <a:close/>
              </a:path>
              <a:path w="2881629" h="266700">
                <a:moveTo>
                  <a:pt x="1656642" y="233809"/>
                </a:moveTo>
                <a:lnTo>
                  <a:pt x="1591606" y="233809"/>
                </a:lnTo>
                <a:lnTo>
                  <a:pt x="1607276" y="232247"/>
                </a:lnTo>
                <a:lnTo>
                  <a:pt x="1623338" y="227558"/>
                </a:lnTo>
                <a:lnTo>
                  <a:pt x="1639794" y="219745"/>
                </a:lnTo>
                <a:lnTo>
                  <a:pt x="1656642" y="208806"/>
                </a:lnTo>
                <a:lnTo>
                  <a:pt x="1656642" y="233809"/>
                </a:lnTo>
                <a:close/>
              </a:path>
              <a:path w="2881629" h="266700">
                <a:moveTo>
                  <a:pt x="1974645" y="110137"/>
                </a:moveTo>
                <a:lnTo>
                  <a:pt x="1857819" y="110137"/>
                </a:lnTo>
                <a:lnTo>
                  <a:pt x="1872123" y="98741"/>
                </a:lnTo>
                <a:lnTo>
                  <a:pt x="1887060" y="90600"/>
                </a:lnTo>
                <a:lnTo>
                  <a:pt x="1902631" y="85715"/>
                </a:lnTo>
                <a:lnTo>
                  <a:pt x="1918836" y="84086"/>
                </a:lnTo>
                <a:lnTo>
                  <a:pt x="1939700" y="86422"/>
                </a:lnTo>
                <a:lnTo>
                  <a:pt x="1957197" y="93428"/>
                </a:lnTo>
                <a:lnTo>
                  <a:pt x="1971328" y="105102"/>
                </a:lnTo>
                <a:lnTo>
                  <a:pt x="1974645" y="110137"/>
                </a:lnTo>
                <a:close/>
              </a:path>
              <a:path w="2881629" h="266700">
                <a:moveTo>
                  <a:pt x="2030376" y="121443"/>
                </a:moveTo>
                <a:lnTo>
                  <a:pt x="1982092" y="121443"/>
                </a:lnTo>
                <a:lnTo>
                  <a:pt x="1998301" y="105102"/>
                </a:lnTo>
                <a:lnTo>
                  <a:pt x="2015238" y="93428"/>
                </a:lnTo>
                <a:lnTo>
                  <a:pt x="2032901" y="86422"/>
                </a:lnTo>
                <a:lnTo>
                  <a:pt x="2051291" y="84086"/>
                </a:lnTo>
                <a:lnTo>
                  <a:pt x="2065711" y="85240"/>
                </a:lnTo>
                <a:lnTo>
                  <a:pt x="2100706" y="102545"/>
                </a:lnTo>
                <a:lnTo>
                  <a:pt x="2113715" y="121148"/>
                </a:lnTo>
                <a:lnTo>
                  <a:pt x="2032241" y="121148"/>
                </a:lnTo>
                <a:lnTo>
                  <a:pt x="2030376" y="121443"/>
                </a:lnTo>
                <a:close/>
              </a:path>
              <a:path w="2881629" h="266700">
                <a:moveTo>
                  <a:pt x="1857819" y="263280"/>
                </a:moveTo>
                <a:lnTo>
                  <a:pt x="1802451" y="263280"/>
                </a:lnTo>
                <a:lnTo>
                  <a:pt x="1802451" y="87658"/>
                </a:lnTo>
                <a:lnTo>
                  <a:pt x="1857819" y="87658"/>
                </a:lnTo>
                <a:lnTo>
                  <a:pt x="1857819" y="110137"/>
                </a:lnTo>
                <a:lnTo>
                  <a:pt x="1974645" y="110137"/>
                </a:lnTo>
                <a:lnTo>
                  <a:pt x="1981897" y="121148"/>
                </a:lnTo>
                <a:lnTo>
                  <a:pt x="1899939" y="121148"/>
                </a:lnTo>
                <a:lnTo>
                  <a:pt x="1889157" y="122673"/>
                </a:lnTo>
                <a:lnTo>
                  <a:pt x="1878543" y="127250"/>
                </a:lnTo>
                <a:lnTo>
                  <a:pt x="1868098" y="134878"/>
                </a:lnTo>
                <a:lnTo>
                  <a:pt x="1857819" y="145560"/>
                </a:lnTo>
                <a:lnTo>
                  <a:pt x="1857819" y="263280"/>
                </a:lnTo>
                <a:close/>
              </a:path>
              <a:path w="2881629" h="266700">
                <a:moveTo>
                  <a:pt x="1988788" y="263280"/>
                </a:moveTo>
                <a:lnTo>
                  <a:pt x="1933715" y="263280"/>
                </a:lnTo>
                <a:lnTo>
                  <a:pt x="1933715" y="159248"/>
                </a:lnTo>
                <a:lnTo>
                  <a:pt x="1933212" y="151658"/>
                </a:lnTo>
                <a:lnTo>
                  <a:pt x="1907222" y="121762"/>
                </a:lnTo>
                <a:lnTo>
                  <a:pt x="1899939" y="121148"/>
                </a:lnTo>
                <a:lnTo>
                  <a:pt x="1981897" y="121148"/>
                </a:lnTo>
                <a:lnTo>
                  <a:pt x="1982092" y="121443"/>
                </a:lnTo>
                <a:lnTo>
                  <a:pt x="2030376" y="121443"/>
                </a:lnTo>
                <a:lnTo>
                  <a:pt x="2020486" y="123009"/>
                </a:lnTo>
                <a:lnTo>
                  <a:pt x="2009325" y="128590"/>
                </a:lnTo>
                <a:lnTo>
                  <a:pt x="1998759" y="137892"/>
                </a:lnTo>
                <a:lnTo>
                  <a:pt x="1988788" y="150913"/>
                </a:lnTo>
                <a:lnTo>
                  <a:pt x="1988788" y="263280"/>
                </a:lnTo>
                <a:close/>
              </a:path>
              <a:path w="2881629" h="266700">
                <a:moveTo>
                  <a:pt x="2119899" y="263280"/>
                </a:moveTo>
                <a:lnTo>
                  <a:pt x="2064683" y="263280"/>
                </a:lnTo>
                <a:lnTo>
                  <a:pt x="2064610" y="159248"/>
                </a:lnTo>
                <a:lnTo>
                  <a:pt x="2064144" y="151658"/>
                </a:lnTo>
                <a:lnTo>
                  <a:pt x="2039355" y="121762"/>
                </a:lnTo>
                <a:lnTo>
                  <a:pt x="2039061" y="121762"/>
                </a:lnTo>
                <a:lnTo>
                  <a:pt x="2032241" y="121148"/>
                </a:lnTo>
                <a:lnTo>
                  <a:pt x="2113715" y="121148"/>
                </a:lnTo>
                <a:lnTo>
                  <a:pt x="2115020" y="123604"/>
                </a:lnTo>
                <a:lnTo>
                  <a:pt x="2115099" y="123754"/>
                </a:lnTo>
                <a:lnTo>
                  <a:pt x="2118699" y="136421"/>
                </a:lnTo>
                <a:lnTo>
                  <a:pt x="2119899" y="150466"/>
                </a:lnTo>
                <a:lnTo>
                  <a:pt x="2119899" y="263280"/>
                </a:lnTo>
                <a:close/>
              </a:path>
              <a:path w="2881629" h="266700">
                <a:moveTo>
                  <a:pt x="2257050" y="266699"/>
                </a:moveTo>
                <a:lnTo>
                  <a:pt x="2217272" y="260339"/>
                </a:lnTo>
                <a:lnTo>
                  <a:pt x="2173283" y="227586"/>
                </a:lnTo>
                <a:lnTo>
                  <a:pt x="2157654" y="175621"/>
                </a:lnTo>
                <a:lnTo>
                  <a:pt x="2157735" y="174135"/>
                </a:lnTo>
                <a:lnTo>
                  <a:pt x="2173536" y="122551"/>
                </a:lnTo>
                <a:lnTo>
                  <a:pt x="2217907" y="90337"/>
                </a:lnTo>
                <a:lnTo>
                  <a:pt x="2236769" y="85602"/>
                </a:lnTo>
                <a:lnTo>
                  <a:pt x="2237192" y="85602"/>
                </a:lnTo>
                <a:lnTo>
                  <a:pt x="2257050" y="84086"/>
                </a:lnTo>
                <a:lnTo>
                  <a:pt x="2295147" y="90151"/>
                </a:lnTo>
                <a:lnTo>
                  <a:pt x="2335194" y="116985"/>
                </a:lnTo>
                <a:lnTo>
                  <a:pt x="2257050" y="116985"/>
                </a:lnTo>
                <a:lnTo>
                  <a:pt x="2248043" y="117934"/>
                </a:lnTo>
                <a:lnTo>
                  <a:pt x="2219247" y="150467"/>
                </a:lnTo>
                <a:lnTo>
                  <a:pt x="2216598" y="175621"/>
                </a:lnTo>
                <a:lnTo>
                  <a:pt x="2219032" y="200244"/>
                </a:lnTo>
                <a:lnTo>
                  <a:pt x="2219098" y="200911"/>
                </a:lnTo>
                <a:lnTo>
                  <a:pt x="2226564" y="218892"/>
                </a:lnTo>
                <a:lnTo>
                  <a:pt x="2226686" y="219187"/>
                </a:lnTo>
                <a:lnTo>
                  <a:pt x="2239252" y="230080"/>
                </a:lnTo>
                <a:lnTo>
                  <a:pt x="2238980" y="230080"/>
                </a:lnTo>
                <a:lnTo>
                  <a:pt x="2257050" y="233809"/>
                </a:lnTo>
                <a:lnTo>
                  <a:pt x="2335334" y="233809"/>
                </a:lnTo>
                <a:lnTo>
                  <a:pt x="2326553" y="242887"/>
                </a:lnTo>
                <a:lnTo>
                  <a:pt x="2311269" y="253306"/>
                </a:lnTo>
                <a:lnTo>
                  <a:pt x="2294591" y="260747"/>
                </a:lnTo>
                <a:lnTo>
                  <a:pt x="2276931" y="265109"/>
                </a:lnTo>
                <a:lnTo>
                  <a:pt x="2277852" y="265109"/>
                </a:lnTo>
                <a:lnTo>
                  <a:pt x="2257050" y="266699"/>
                </a:lnTo>
                <a:close/>
              </a:path>
              <a:path w="2881629" h="266700">
                <a:moveTo>
                  <a:pt x="2335334" y="233809"/>
                </a:moveTo>
                <a:lnTo>
                  <a:pt x="2257050" y="233809"/>
                </a:lnTo>
                <a:lnTo>
                  <a:pt x="2274370" y="230080"/>
                </a:lnTo>
                <a:lnTo>
                  <a:pt x="2286740" y="218892"/>
                </a:lnTo>
                <a:lnTo>
                  <a:pt x="2294162" y="200244"/>
                </a:lnTo>
                <a:lnTo>
                  <a:pt x="2296495" y="175621"/>
                </a:lnTo>
                <a:lnTo>
                  <a:pt x="2296523" y="175326"/>
                </a:lnTo>
                <a:lnTo>
                  <a:pt x="2296635" y="174135"/>
                </a:lnTo>
                <a:lnTo>
                  <a:pt x="2294162" y="149132"/>
                </a:lnTo>
                <a:lnTo>
                  <a:pt x="2286740" y="131273"/>
                </a:lnTo>
                <a:lnTo>
                  <a:pt x="2274370" y="120557"/>
                </a:lnTo>
                <a:lnTo>
                  <a:pt x="2257050" y="116985"/>
                </a:lnTo>
                <a:lnTo>
                  <a:pt x="2335194" y="116985"/>
                </a:lnTo>
                <a:lnTo>
                  <a:pt x="2353924" y="155231"/>
                </a:lnTo>
                <a:lnTo>
                  <a:pt x="2355719" y="175621"/>
                </a:lnTo>
                <a:lnTo>
                  <a:pt x="2353896" y="196065"/>
                </a:lnTo>
                <a:lnTo>
                  <a:pt x="2348426" y="214090"/>
                </a:lnTo>
                <a:lnTo>
                  <a:pt x="2339312" y="229697"/>
                </a:lnTo>
                <a:lnTo>
                  <a:pt x="2335334" y="233809"/>
                </a:lnTo>
                <a:close/>
              </a:path>
              <a:path w="2881629" h="266700">
                <a:moveTo>
                  <a:pt x="2569478" y="95249"/>
                </a:moveTo>
                <a:lnTo>
                  <a:pt x="2514262" y="95249"/>
                </a:lnTo>
                <a:lnTo>
                  <a:pt x="2514262" y="3428"/>
                </a:lnTo>
                <a:lnTo>
                  <a:pt x="2569478" y="3428"/>
                </a:lnTo>
                <a:lnTo>
                  <a:pt x="2569478" y="95249"/>
                </a:lnTo>
                <a:close/>
              </a:path>
              <a:path w="2881629" h="266700">
                <a:moveTo>
                  <a:pt x="2465589" y="266699"/>
                </a:moveTo>
                <a:lnTo>
                  <a:pt x="2419295" y="252052"/>
                </a:lnTo>
                <a:lnTo>
                  <a:pt x="2389172" y="211228"/>
                </a:lnTo>
                <a:lnTo>
                  <a:pt x="2383375" y="176364"/>
                </a:lnTo>
                <a:lnTo>
                  <a:pt x="2383294" y="175326"/>
                </a:lnTo>
                <a:lnTo>
                  <a:pt x="2396687" y="123334"/>
                </a:lnTo>
                <a:lnTo>
                  <a:pt x="2434670" y="90367"/>
                </a:lnTo>
                <a:lnTo>
                  <a:pt x="2434858" y="90367"/>
                </a:lnTo>
                <a:lnTo>
                  <a:pt x="2450665" y="85686"/>
                </a:lnTo>
                <a:lnTo>
                  <a:pt x="2468571" y="84086"/>
                </a:lnTo>
                <a:lnTo>
                  <a:pt x="2480133" y="84784"/>
                </a:lnTo>
                <a:lnTo>
                  <a:pt x="2491602" y="86878"/>
                </a:lnTo>
                <a:lnTo>
                  <a:pt x="2502979" y="90367"/>
                </a:lnTo>
                <a:lnTo>
                  <a:pt x="2514262" y="95249"/>
                </a:lnTo>
                <a:lnTo>
                  <a:pt x="2569478" y="95249"/>
                </a:lnTo>
                <a:lnTo>
                  <a:pt x="2569478" y="121148"/>
                </a:lnTo>
                <a:lnTo>
                  <a:pt x="2483449" y="121148"/>
                </a:lnTo>
                <a:lnTo>
                  <a:pt x="2473600" y="122060"/>
                </a:lnTo>
                <a:lnTo>
                  <a:pt x="2442153" y="153111"/>
                </a:lnTo>
                <a:lnTo>
                  <a:pt x="2439314" y="175326"/>
                </a:lnTo>
                <a:lnTo>
                  <a:pt x="2439253" y="176364"/>
                </a:lnTo>
                <a:lnTo>
                  <a:pt x="2450711" y="215207"/>
                </a:lnTo>
                <a:lnTo>
                  <a:pt x="2481515" y="229790"/>
                </a:lnTo>
                <a:lnTo>
                  <a:pt x="2569478" y="229790"/>
                </a:lnTo>
                <a:lnTo>
                  <a:pt x="2569478" y="249144"/>
                </a:lnTo>
                <a:lnTo>
                  <a:pt x="2514262" y="249144"/>
                </a:lnTo>
                <a:lnTo>
                  <a:pt x="2503295" y="256826"/>
                </a:lnTo>
                <a:lnTo>
                  <a:pt x="2491526" y="262312"/>
                </a:lnTo>
                <a:lnTo>
                  <a:pt x="2478957" y="265602"/>
                </a:lnTo>
                <a:lnTo>
                  <a:pt x="2465589" y="266699"/>
                </a:lnTo>
                <a:close/>
              </a:path>
              <a:path w="2881629" h="266700">
                <a:moveTo>
                  <a:pt x="2569478" y="229790"/>
                </a:moveTo>
                <a:lnTo>
                  <a:pt x="2481515" y="229790"/>
                </a:lnTo>
                <a:lnTo>
                  <a:pt x="2489927" y="228879"/>
                </a:lnTo>
                <a:lnTo>
                  <a:pt x="2498189" y="226145"/>
                </a:lnTo>
                <a:lnTo>
                  <a:pt x="2506300" y="221588"/>
                </a:lnTo>
                <a:lnTo>
                  <a:pt x="2514262" y="215207"/>
                </a:lnTo>
                <a:lnTo>
                  <a:pt x="2514262" y="131416"/>
                </a:lnTo>
                <a:lnTo>
                  <a:pt x="2506699" y="126922"/>
                </a:lnTo>
                <a:lnTo>
                  <a:pt x="2499041" y="123714"/>
                </a:lnTo>
                <a:lnTo>
                  <a:pt x="2491291" y="121789"/>
                </a:lnTo>
                <a:lnTo>
                  <a:pt x="2483449" y="121148"/>
                </a:lnTo>
                <a:lnTo>
                  <a:pt x="2569478" y="121148"/>
                </a:lnTo>
                <a:lnTo>
                  <a:pt x="2569478" y="229790"/>
                </a:lnTo>
                <a:close/>
              </a:path>
              <a:path w="2881629" h="266700">
                <a:moveTo>
                  <a:pt x="2569478" y="263280"/>
                </a:moveTo>
                <a:lnTo>
                  <a:pt x="2514262" y="263280"/>
                </a:lnTo>
                <a:lnTo>
                  <a:pt x="2514262" y="249144"/>
                </a:lnTo>
                <a:lnTo>
                  <a:pt x="2569478" y="249144"/>
                </a:lnTo>
                <a:lnTo>
                  <a:pt x="2569478" y="263280"/>
                </a:lnTo>
                <a:close/>
              </a:path>
              <a:path w="2881629" h="266700">
                <a:moveTo>
                  <a:pt x="2707962" y="266699"/>
                </a:moveTo>
                <a:lnTo>
                  <a:pt x="2666286" y="260489"/>
                </a:lnTo>
                <a:lnTo>
                  <a:pt x="2621730" y="228415"/>
                </a:lnTo>
                <a:lnTo>
                  <a:pt x="2606159" y="176069"/>
                </a:lnTo>
                <a:lnTo>
                  <a:pt x="2607788" y="156868"/>
                </a:lnTo>
                <a:lnTo>
                  <a:pt x="2632210" y="109984"/>
                </a:lnTo>
                <a:lnTo>
                  <a:pt x="2679306" y="85706"/>
                </a:lnTo>
                <a:lnTo>
                  <a:pt x="2698580" y="84086"/>
                </a:lnTo>
                <a:lnTo>
                  <a:pt x="2717020" y="85706"/>
                </a:lnTo>
                <a:lnTo>
                  <a:pt x="2717687" y="85706"/>
                </a:lnTo>
                <a:lnTo>
                  <a:pt x="2735529" y="90899"/>
                </a:lnTo>
                <a:lnTo>
                  <a:pt x="2751241" y="99412"/>
                </a:lnTo>
                <a:lnTo>
                  <a:pt x="2765112" y="111327"/>
                </a:lnTo>
                <a:lnTo>
                  <a:pt x="2769432" y="116985"/>
                </a:lnTo>
                <a:lnTo>
                  <a:pt x="2702600" y="116985"/>
                </a:lnTo>
                <a:lnTo>
                  <a:pt x="2687430" y="119384"/>
                </a:lnTo>
                <a:lnTo>
                  <a:pt x="2675999" y="126582"/>
                </a:lnTo>
                <a:lnTo>
                  <a:pt x="2668307" y="138580"/>
                </a:lnTo>
                <a:lnTo>
                  <a:pt x="2664357" y="155381"/>
                </a:lnTo>
                <a:lnTo>
                  <a:pt x="2786909" y="155381"/>
                </a:lnTo>
                <a:lnTo>
                  <a:pt x="2788526" y="162643"/>
                </a:lnTo>
                <a:lnTo>
                  <a:pt x="2789372" y="184403"/>
                </a:lnTo>
                <a:lnTo>
                  <a:pt x="2663309" y="184403"/>
                </a:lnTo>
                <a:lnTo>
                  <a:pt x="2664962" y="195525"/>
                </a:lnTo>
                <a:lnTo>
                  <a:pt x="2688446" y="226608"/>
                </a:lnTo>
                <a:lnTo>
                  <a:pt x="2721202" y="233809"/>
                </a:lnTo>
                <a:lnTo>
                  <a:pt x="2786238" y="233809"/>
                </a:lnTo>
                <a:lnTo>
                  <a:pt x="2786238" y="243487"/>
                </a:lnTo>
                <a:lnTo>
                  <a:pt x="2769515" y="253643"/>
                </a:lnTo>
                <a:lnTo>
                  <a:pt x="2750894" y="260897"/>
                </a:lnTo>
                <a:lnTo>
                  <a:pt x="2730856" y="265147"/>
                </a:lnTo>
                <a:lnTo>
                  <a:pt x="2731951" y="265147"/>
                </a:lnTo>
                <a:lnTo>
                  <a:pt x="2707962" y="266699"/>
                </a:lnTo>
                <a:close/>
              </a:path>
              <a:path w="2881629" h="266700">
                <a:moveTo>
                  <a:pt x="2786909" y="155381"/>
                </a:moveTo>
                <a:lnTo>
                  <a:pt x="2740699" y="155381"/>
                </a:lnTo>
                <a:lnTo>
                  <a:pt x="2736646" y="138580"/>
                </a:lnTo>
                <a:lnTo>
                  <a:pt x="2728943" y="126582"/>
                </a:lnTo>
                <a:lnTo>
                  <a:pt x="2717594" y="119384"/>
                </a:lnTo>
                <a:lnTo>
                  <a:pt x="2702600" y="116985"/>
                </a:lnTo>
                <a:lnTo>
                  <a:pt x="2769432" y="116985"/>
                </a:lnTo>
                <a:lnTo>
                  <a:pt x="2776396" y="126106"/>
                </a:lnTo>
                <a:lnTo>
                  <a:pt x="2784200" y="143211"/>
                </a:lnTo>
                <a:lnTo>
                  <a:pt x="2786909" y="155381"/>
                </a:lnTo>
                <a:close/>
              </a:path>
              <a:path w="2881629" h="266700">
                <a:moveTo>
                  <a:pt x="2786238" y="233809"/>
                </a:moveTo>
                <a:lnTo>
                  <a:pt x="2721202" y="233809"/>
                </a:lnTo>
                <a:lnTo>
                  <a:pt x="2736877" y="232247"/>
                </a:lnTo>
                <a:lnTo>
                  <a:pt x="2752941" y="227558"/>
                </a:lnTo>
                <a:lnTo>
                  <a:pt x="2769395" y="219745"/>
                </a:lnTo>
                <a:lnTo>
                  <a:pt x="2786238" y="208806"/>
                </a:lnTo>
                <a:lnTo>
                  <a:pt x="2786238" y="233809"/>
                </a:lnTo>
                <a:close/>
              </a:path>
              <a:path w="2881629" h="266700">
                <a:moveTo>
                  <a:pt x="2881564" y="263280"/>
                </a:moveTo>
                <a:lnTo>
                  <a:pt x="2826205" y="263280"/>
                </a:lnTo>
                <a:lnTo>
                  <a:pt x="2826205" y="3428"/>
                </a:lnTo>
                <a:lnTo>
                  <a:pt x="2881564" y="3428"/>
                </a:lnTo>
                <a:lnTo>
                  <a:pt x="2881564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8797" y="6466795"/>
            <a:ext cx="236854" cy="262890"/>
          </a:xfrm>
          <a:custGeom>
            <a:avLst/>
            <a:gdLst/>
            <a:ahLst/>
            <a:cxnLst/>
            <a:rect l="l" t="t" r="r" b="b"/>
            <a:pathLst>
              <a:path w="236854" h="262890">
                <a:moveTo>
                  <a:pt x="50452" y="262822"/>
                </a:moveTo>
                <a:lnTo>
                  <a:pt x="17264" y="248840"/>
                </a:lnTo>
                <a:lnTo>
                  <a:pt x="112513" y="35413"/>
                </a:lnTo>
                <a:lnTo>
                  <a:pt x="0" y="35413"/>
                </a:lnTo>
                <a:lnTo>
                  <a:pt x="0" y="0"/>
                </a:lnTo>
                <a:lnTo>
                  <a:pt x="168175" y="0"/>
                </a:lnTo>
                <a:lnTo>
                  <a:pt x="50452" y="262822"/>
                </a:lnTo>
                <a:close/>
              </a:path>
              <a:path w="236854" h="262890">
                <a:moveTo>
                  <a:pt x="219868" y="262822"/>
                </a:moveTo>
                <a:lnTo>
                  <a:pt x="207069" y="262822"/>
                </a:lnTo>
                <a:lnTo>
                  <a:pt x="201711" y="260746"/>
                </a:lnTo>
                <a:lnTo>
                  <a:pt x="197345" y="256574"/>
                </a:lnTo>
                <a:lnTo>
                  <a:pt x="193079" y="252307"/>
                </a:lnTo>
                <a:lnTo>
                  <a:pt x="190946" y="247049"/>
                </a:lnTo>
                <a:lnTo>
                  <a:pt x="190946" y="234552"/>
                </a:lnTo>
                <a:lnTo>
                  <a:pt x="193079" y="229237"/>
                </a:lnTo>
                <a:lnTo>
                  <a:pt x="197345" y="224875"/>
                </a:lnTo>
                <a:lnTo>
                  <a:pt x="201711" y="220512"/>
                </a:lnTo>
                <a:lnTo>
                  <a:pt x="207069" y="218331"/>
                </a:lnTo>
                <a:lnTo>
                  <a:pt x="219769" y="218331"/>
                </a:lnTo>
                <a:lnTo>
                  <a:pt x="225176" y="220512"/>
                </a:lnTo>
                <a:lnTo>
                  <a:pt x="234106" y="229237"/>
                </a:lnTo>
                <a:lnTo>
                  <a:pt x="236338" y="234552"/>
                </a:lnTo>
                <a:lnTo>
                  <a:pt x="236338" y="247049"/>
                </a:lnTo>
                <a:lnTo>
                  <a:pt x="234106" y="252307"/>
                </a:lnTo>
                <a:lnTo>
                  <a:pt x="225275" y="260746"/>
                </a:lnTo>
                <a:lnTo>
                  <a:pt x="219868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9463" y="6466347"/>
            <a:ext cx="3077760" cy="26327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22546" y="7149165"/>
            <a:ext cx="243204" cy="266700"/>
          </a:xfrm>
          <a:custGeom>
            <a:avLst/>
            <a:gdLst/>
            <a:ahLst/>
            <a:cxnLst/>
            <a:rect l="l" t="t" r="r" b="b"/>
            <a:pathLst>
              <a:path w="243204" h="266700">
                <a:moveTo>
                  <a:pt x="83343" y="266251"/>
                </a:moveTo>
                <a:lnTo>
                  <a:pt x="36658" y="254196"/>
                </a:lnTo>
                <a:lnTo>
                  <a:pt x="5990" y="220752"/>
                </a:lnTo>
                <a:lnTo>
                  <a:pt x="30" y="191995"/>
                </a:lnTo>
                <a:lnTo>
                  <a:pt x="0" y="191690"/>
                </a:lnTo>
                <a:lnTo>
                  <a:pt x="2201" y="173758"/>
                </a:lnTo>
                <a:lnTo>
                  <a:pt x="2297" y="172977"/>
                </a:lnTo>
                <a:lnTo>
                  <a:pt x="9190" y="156570"/>
                </a:lnTo>
                <a:lnTo>
                  <a:pt x="20677" y="142469"/>
                </a:lnTo>
                <a:lnTo>
                  <a:pt x="36760" y="130673"/>
                </a:lnTo>
                <a:lnTo>
                  <a:pt x="29086" y="123986"/>
                </a:lnTo>
                <a:lnTo>
                  <a:pt x="7780" y="89736"/>
                </a:lnTo>
                <a:lnTo>
                  <a:pt x="7739" y="89596"/>
                </a:lnTo>
                <a:lnTo>
                  <a:pt x="6459" y="81951"/>
                </a:lnTo>
                <a:lnTo>
                  <a:pt x="6399" y="81596"/>
                </a:lnTo>
                <a:lnTo>
                  <a:pt x="6015" y="74266"/>
                </a:lnTo>
                <a:lnTo>
                  <a:pt x="18761" y="32503"/>
                </a:lnTo>
                <a:lnTo>
                  <a:pt x="54346" y="5285"/>
                </a:lnTo>
                <a:lnTo>
                  <a:pt x="84831" y="0"/>
                </a:lnTo>
                <a:lnTo>
                  <a:pt x="100430" y="1321"/>
                </a:lnTo>
                <a:lnTo>
                  <a:pt x="139749" y="21135"/>
                </a:lnTo>
                <a:lnTo>
                  <a:pt x="151348" y="35423"/>
                </a:lnTo>
                <a:lnTo>
                  <a:pt x="84088" y="35423"/>
                </a:lnTo>
                <a:lnTo>
                  <a:pt x="75418" y="36102"/>
                </a:lnTo>
                <a:lnTo>
                  <a:pt x="43578" y="65792"/>
                </a:lnTo>
                <a:lnTo>
                  <a:pt x="42906" y="74266"/>
                </a:lnTo>
                <a:lnTo>
                  <a:pt x="43620" y="81596"/>
                </a:lnTo>
                <a:lnTo>
                  <a:pt x="76134" y="112392"/>
                </a:lnTo>
                <a:lnTo>
                  <a:pt x="84385" y="113109"/>
                </a:lnTo>
                <a:lnTo>
                  <a:pt x="148003" y="113109"/>
                </a:lnTo>
                <a:lnTo>
                  <a:pt x="143972" y="118533"/>
                </a:lnTo>
                <a:lnTo>
                  <a:pt x="129777" y="130673"/>
                </a:lnTo>
                <a:lnTo>
                  <a:pt x="145599" y="142317"/>
                </a:lnTo>
                <a:lnTo>
                  <a:pt x="151298" y="149427"/>
                </a:lnTo>
                <a:lnTo>
                  <a:pt x="82599" y="149427"/>
                </a:lnTo>
                <a:lnTo>
                  <a:pt x="73083" y="150134"/>
                </a:lnTo>
                <a:lnTo>
                  <a:pt x="40733" y="173573"/>
                </a:lnTo>
                <a:lnTo>
                  <a:pt x="38378" y="181246"/>
                </a:lnTo>
                <a:lnTo>
                  <a:pt x="38285" y="181553"/>
                </a:lnTo>
                <a:lnTo>
                  <a:pt x="37545" y="189756"/>
                </a:lnTo>
                <a:lnTo>
                  <a:pt x="37504" y="190204"/>
                </a:lnTo>
                <a:lnTo>
                  <a:pt x="38304" y="198792"/>
                </a:lnTo>
                <a:lnTo>
                  <a:pt x="65112" y="228008"/>
                </a:lnTo>
                <a:lnTo>
                  <a:pt x="83641" y="230837"/>
                </a:lnTo>
                <a:lnTo>
                  <a:pt x="154564" y="230837"/>
                </a:lnTo>
                <a:lnTo>
                  <a:pt x="152716" y="234014"/>
                </a:lnTo>
                <a:lnTo>
                  <a:pt x="142428" y="245268"/>
                </a:lnTo>
                <a:lnTo>
                  <a:pt x="129973" y="254449"/>
                </a:lnTo>
                <a:lnTo>
                  <a:pt x="116215" y="260893"/>
                </a:lnTo>
                <a:lnTo>
                  <a:pt x="116421" y="260893"/>
                </a:lnTo>
                <a:lnTo>
                  <a:pt x="100542" y="264912"/>
                </a:lnTo>
                <a:lnTo>
                  <a:pt x="100801" y="264912"/>
                </a:lnTo>
                <a:lnTo>
                  <a:pt x="83343" y="266251"/>
                </a:lnTo>
                <a:close/>
              </a:path>
              <a:path w="243204" h="266700">
                <a:moveTo>
                  <a:pt x="148003" y="113109"/>
                </a:moveTo>
                <a:lnTo>
                  <a:pt x="84385" y="113109"/>
                </a:lnTo>
                <a:lnTo>
                  <a:pt x="92552" y="112392"/>
                </a:lnTo>
                <a:lnTo>
                  <a:pt x="100086" y="110244"/>
                </a:lnTo>
                <a:lnTo>
                  <a:pt x="125164" y="74266"/>
                </a:lnTo>
                <a:lnTo>
                  <a:pt x="124438" y="66167"/>
                </a:lnTo>
                <a:lnTo>
                  <a:pt x="92499" y="36102"/>
                </a:lnTo>
                <a:lnTo>
                  <a:pt x="84088" y="35423"/>
                </a:lnTo>
                <a:lnTo>
                  <a:pt x="151348" y="35423"/>
                </a:lnTo>
                <a:lnTo>
                  <a:pt x="156604" y="44687"/>
                </a:lnTo>
                <a:lnTo>
                  <a:pt x="160817" y="58277"/>
                </a:lnTo>
                <a:lnTo>
                  <a:pt x="162222" y="73075"/>
                </a:lnTo>
                <a:lnTo>
                  <a:pt x="160297" y="88891"/>
                </a:lnTo>
                <a:lnTo>
                  <a:pt x="160194" y="89736"/>
                </a:lnTo>
                <a:lnTo>
                  <a:pt x="154111" y="104889"/>
                </a:lnTo>
                <a:lnTo>
                  <a:pt x="148003" y="113109"/>
                </a:lnTo>
                <a:close/>
              </a:path>
              <a:path w="243204" h="266700">
                <a:moveTo>
                  <a:pt x="154564" y="230837"/>
                </a:moveTo>
                <a:lnTo>
                  <a:pt x="83641" y="230837"/>
                </a:lnTo>
                <a:lnTo>
                  <a:pt x="93745" y="230130"/>
                </a:lnTo>
                <a:lnTo>
                  <a:pt x="93192" y="230130"/>
                </a:lnTo>
                <a:lnTo>
                  <a:pt x="125127" y="208474"/>
                </a:lnTo>
                <a:lnTo>
                  <a:pt x="128289" y="193480"/>
                </a:lnTo>
                <a:lnTo>
                  <a:pt x="128289" y="189756"/>
                </a:lnTo>
                <a:lnTo>
                  <a:pt x="127518" y="181553"/>
                </a:lnTo>
                <a:lnTo>
                  <a:pt x="127489" y="181246"/>
                </a:lnTo>
                <a:lnTo>
                  <a:pt x="125147" y="173758"/>
                </a:lnTo>
                <a:lnTo>
                  <a:pt x="125089" y="173573"/>
                </a:lnTo>
                <a:lnTo>
                  <a:pt x="92245" y="150134"/>
                </a:lnTo>
                <a:lnTo>
                  <a:pt x="82599" y="149427"/>
                </a:lnTo>
                <a:lnTo>
                  <a:pt x="151298" y="149427"/>
                </a:lnTo>
                <a:lnTo>
                  <a:pt x="156901" y="156419"/>
                </a:lnTo>
                <a:lnTo>
                  <a:pt x="163682" y="172977"/>
                </a:lnTo>
                <a:lnTo>
                  <a:pt x="165906" y="191690"/>
                </a:lnTo>
                <a:lnTo>
                  <a:pt x="165942" y="191995"/>
                </a:lnTo>
                <a:lnTo>
                  <a:pt x="164553" y="206542"/>
                </a:lnTo>
                <a:lnTo>
                  <a:pt x="164473" y="207379"/>
                </a:lnTo>
                <a:lnTo>
                  <a:pt x="160064" y="221385"/>
                </a:lnTo>
                <a:lnTo>
                  <a:pt x="154564" y="230837"/>
                </a:lnTo>
                <a:close/>
              </a:path>
              <a:path w="243204" h="266700">
                <a:moveTo>
                  <a:pt x="226118" y="266251"/>
                </a:moveTo>
                <a:lnTo>
                  <a:pt x="213320" y="266251"/>
                </a:lnTo>
                <a:lnTo>
                  <a:pt x="207962" y="264175"/>
                </a:lnTo>
                <a:lnTo>
                  <a:pt x="203596" y="260003"/>
                </a:lnTo>
                <a:lnTo>
                  <a:pt x="199329" y="255736"/>
                </a:lnTo>
                <a:lnTo>
                  <a:pt x="197197" y="250478"/>
                </a:lnTo>
                <a:lnTo>
                  <a:pt x="197197" y="237981"/>
                </a:lnTo>
                <a:lnTo>
                  <a:pt x="199329" y="232666"/>
                </a:lnTo>
                <a:lnTo>
                  <a:pt x="203596" y="228304"/>
                </a:lnTo>
                <a:lnTo>
                  <a:pt x="207962" y="223941"/>
                </a:lnTo>
                <a:lnTo>
                  <a:pt x="213320" y="221760"/>
                </a:lnTo>
                <a:lnTo>
                  <a:pt x="226019" y="221760"/>
                </a:lnTo>
                <a:lnTo>
                  <a:pt x="231427" y="223941"/>
                </a:lnTo>
                <a:lnTo>
                  <a:pt x="240356" y="232666"/>
                </a:lnTo>
                <a:lnTo>
                  <a:pt x="242589" y="237981"/>
                </a:lnTo>
                <a:lnTo>
                  <a:pt x="242589" y="250478"/>
                </a:lnTo>
                <a:lnTo>
                  <a:pt x="240356" y="255736"/>
                </a:lnTo>
                <a:lnTo>
                  <a:pt x="231526" y="264175"/>
                </a:lnTo>
                <a:lnTo>
                  <a:pt x="226118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1546" y="7152594"/>
            <a:ext cx="6403134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480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8110" y="4986518"/>
            <a:ext cx="5535204" cy="4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4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5411154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3282527"/>
            <a:ext cx="3029278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5652" y="3964897"/>
            <a:ext cx="5029971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8749" y="4654124"/>
            <a:ext cx="7498055" cy="2628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5339923"/>
            <a:ext cx="4307339" cy="3470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8449" y="6022293"/>
            <a:ext cx="5718602" cy="3504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920079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76574" y="6711073"/>
            <a:ext cx="8907686" cy="3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244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4644" y="2069429"/>
            <a:ext cx="2973705" cy="266700"/>
          </a:xfrm>
          <a:custGeom>
            <a:avLst/>
            <a:gdLst/>
            <a:ahLst/>
            <a:cxnLst/>
            <a:rect l="l" t="t" r="r" b="b"/>
            <a:pathLst>
              <a:path w="2973704" h="266700">
                <a:moveTo>
                  <a:pt x="64739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179039" y="3422"/>
                </a:lnTo>
                <a:lnTo>
                  <a:pt x="179039" y="51047"/>
                </a:lnTo>
                <a:lnTo>
                  <a:pt x="64739" y="51047"/>
                </a:lnTo>
                <a:lnTo>
                  <a:pt x="64739" y="109090"/>
                </a:lnTo>
                <a:lnTo>
                  <a:pt x="179039" y="109090"/>
                </a:lnTo>
                <a:lnTo>
                  <a:pt x="179039" y="156715"/>
                </a:lnTo>
                <a:lnTo>
                  <a:pt x="64739" y="156715"/>
                </a:lnTo>
                <a:lnTo>
                  <a:pt x="64739" y="263276"/>
                </a:lnTo>
                <a:close/>
              </a:path>
              <a:path w="2973704" h="266700">
                <a:moveTo>
                  <a:pt x="260882" y="61018"/>
                </a:moveTo>
                <a:lnTo>
                  <a:pt x="244115" y="61018"/>
                </a:lnTo>
                <a:lnTo>
                  <a:pt x="236971" y="58042"/>
                </a:lnTo>
                <a:lnTo>
                  <a:pt x="231018" y="52089"/>
                </a:lnTo>
                <a:lnTo>
                  <a:pt x="225065" y="46037"/>
                </a:lnTo>
                <a:lnTo>
                  <a:pt x="222088" y="38843"/>
                </a:lnTo>
                <a:lnTo>
                  <a:pt x="222088" y="22076"/>
                </a:lnTo>
                <a:lnTo>
                  <a:pt x="225065" y="14882"/>
                </a:lnTo>
                <a:lnTo>
                  <a:pt x="236971" y="2976"/>
                </a:lnTo>
                <a:lnTo>
                  <a:pt x="244115" y="0"/>
                </a:lnTo>
                <a:lnTo>
                  <a:pt x="260882" y="0"/>
                </a:lnTo>
                <a:lnTo>
                  <a:pt x="268076" y="2976"/>
                </a:lnTo>
                <a:lnTo>
                  <a:pt x="279982" y="14882"/>
                </a:lnTo>
                <a:lnTo>
                  <a:pt x="282958" y="22076"/>
                </a:lnTo>
                <a:lnTo>
                  <a:pt x="282958" y="38843"/>
                </a:lnTo>
                <a:lnTo>
                  <a:pt x="279982" y="46037"/>
                </a:lnTo>
                <a:lnTo>
                  <a:pt x="274029" y="52089"/>
                </a:lnTo>
                <a:lnTo>
                  <a:pt x="268076" y="58042"/>
                </a:lnTo>
                <a:lnTo>
                  <a:pt x="260882" y="61018"/>
                </a:lnTo>
                <a:close/>
              </a:path>
              <a:path w="2973704" h="266700">
                <a:moveTo>
                  <a:pt x="280429" y="263276"/>
                </a:moveTo>
                <a:lnTo>
                  <a:pt x="225065" y="263276"/>
                </a:lnTo>
                <a:lnTo>
                  <a:pt x="225065" y="87659"/>
                </a:lnTo>
                <a:lnTo>
                  <a:pt x="280429" y="87659"/>
                </a:lnTo>
                <a:lnTo>
                  <a:pt x="280429" y="263276"/>
                </a:lnTo>
                <a:close/>
              </a:path>
              <a:path w="2973704" h="266700">
                <a:moveTo>
                  <a:pt x="494082" y="112811"/>
                </a:moveTo>
                <a:lnTo>
                  <a:pt x="382487" y="112811"/>
                </a:lnTo>
                <a:lnTo>
                  <a:pt x="395212" y="100244"/>
                </a:lnTo>
                <a:lnTo>
                  <a:pt x="408979" y="91268"/>
                </a:lnTo>
                <a:lnTo>
                  <a:pt x="423787" y="85882"/>
                </a:lnTo>
                <a:lnTo>
                  <a:pt x="439637" y="84087"/>
                </a:lnTo>
                <a:lnTo>
                  <a:pt x="452762" y="85185"/>
                </a:lnTo>
                <a:lnTo>
                  <a:pt x="493336" y="111304"/>
                </a:lnTo>
                <a:lnTo>
                  <a:pt x="494082" y="112811"/>
                </a:lnTo>
                <a:close/>
              </a:path>
              <a:path w="2973704" h="266700">
                <a:moveTo>
                  <a:pt x="382487" y="263276"/>
                </a:moveTo>
                <a:lnTo>
                  <a:pt x="327271" y="263276"/>
                </a:lnTo>
                <a:lnTo>
                  <a:pt x="327271" y="87659"/>
                </a:lnTo>
                <a:lnTo>
                  <a:pt x="382487" y="87659"/>
                </a:lnTo>
                <a:lnTo>
                  <a:pt x="382487" y="112811"/>
                </a:lnTo>
                <a:lnTo>
                  <a:pt x="494082" y="112811"/>
                </a:lnTo>
                <a:lnTo>
                  <a:pt x="498209" y="121145"/>
                </a:lnTo>
                <a:lnTo>
                  <a:pt x="421033" y="121145"/>
                </a:lnTo>
                <a:lnTo>
                  <a:pt x="411861" y="122857"/>
                </a:lnTo>
                <a:lnTo>
                  <a:pt x="411495" y="122857"/>
                </a:lnTo>
                <a:lnTo>
                  <a:pt x="401649" y="128400"/>
                </a:lnTo>
                <a:lnTo>
                  <a:pt x="392040" y="137469"/>
                </a:lnTo>
                <a:lnTo>
                  <a:pt x="382487" y="150167"/>
                </a:lnTo>
                <a:lnTo>
                  <a:pt x="382487" y="263276"/>
                </a:lnTo>
                <a:close/>
              </a:path>
              <a:path w="2973704" h="266700">
                <a:moveTo>
                  <a:pt x="503633" y="263276"/>
                </a:moveTo>
                <a:lnTo>
                  <a:pt x="448418" y="263276"/>
                </a:lnTo>
                <a:lnTo>
                  <a:pt x="448418" y="156268"/>
                </a:lnTo>
                <a:lnTo>
                  <a:pt x="446706" y="140902"/>
                </a:lnTo>
                <a:lnTo>
                  <a:pt x="441572" y="129926"/>
                </a:lnTo>
                <a:lnTo>
                  <a:pt x="433014" y="123340"/>
                </a:lnTo>
                <a:lnTo>
                  <a:pt x="421033" y="121145"/>
                </a:lnTo>
                <a:lnTo>
                  <a:pt x="498209" y="121145"/>
                </a:lnTo>
                <a:lnTo>
                  <a:pt x="499056" y="122857"/>
                </a:lnTo>
                <a:lnTo>
                  <a:pt x="502489" y="136307"/>
                </a:lnTo>
                <a:lnTo>
                  <a:pt x="503522" y="150167"/>
                </a:lnTo>
                <a:lnTo>
                  <a:pt x="503633" y="263276"/>
                </a:lnTo>
                <a:close/>
              </a:path>
              <a:path w="2973704" h="266700">
                <a:moveTo>
                  <a:pt x="642415" y="266699"/>
                </a:moveTo>
                <a:lnTo>
                  <a:pt x="600743" y="260485"/>
                </a:lnTo>
                <a:lnTo>
                  <a:pt x="556187" y="228413"/>
                </a:lnTo>
                <a:lnTo>
                  <a:pt x="540617" y="176062"/>
                </a:lnTo>
                <a:lnTo>
                  <a:pt x="542245" y="156863"/>
                </a:lnTo>
                <a:lnTo>
                  <a:pt x="566662" y="109983"/>
                </a:lnTo>
                <a:lnTo>
                  <a:pt x="613766" y="85705"/>
                </a:lnTo>
                <a:lnTo>
                  <a:pt x="633039" y="84087"/>
                </a:lnTo>
                <a:lnTo>
                  <a:pt x="651479" y="85705"/>
                </a:lnTo>
                <a:lnTo>
                  <a:pt x="652145" y="85705"/>
                </a:lnTo>
                <a:lnTo>
                  <a:pt x="669985" y="90896"/>
                </a:lnTo>
                <a:lnTo>
                  <a:pt x="685696" y="99407"/>
                </a:lnTo>
                <a:lnTo>
                  <a:pt x="699565" y="111323"/>
                </a:lnTo>
                <a:lnTo>
                  <a:pt x="703882" y="116978"/>
                </a:lnTo>
                <a:lnTo>
                  <a:pt x="637057" y="116978"/>
                </a:lnTo>
                <a:lnTo>
                  <a:pt x="621886" y="119378"/>
                </a:lnTo>
                <a:lnTo>
                  <a:pt x="610454" y="126577"/>
                </a:lnTo>
                <a:lnTo>
                  <a:pt x="602762" y="138577"/>
                </a:lnTo>
                <a:lnTo>
                  <a:pt x="598809" y="155376"/>
                </a:lnTo>
                <a:lnTo>
                  <a:pt x="721361" y="155376"/>
                </a:lnTo>
                <a:lnTo>
                  <a:pt x="722978" y="162640"/>
                </a:lnTo>
                <a:lnTo>
                  <a:pt x="723824" y="184396"/>
                </a:lnTo>
                <a:lnTo>
                  <a:pt x="597767" y="184396"/>
                </a:lnTo>
                <a:lnTo>
                  <a:pt x="599418" y="195521"/>
                </a:lnTo>
                <a:lnTo>
                  <a:pt x="622900" y="226608"/>
                </a:lnTo>
                <a:lnTo>
                  <a:pt x="655660" y="233807"/>
                </a:lnTo>
                <a:lnTo>
                  <a:pt x="720698" y="233807"/>
                </a:lnTo>
                <a:lnTo>
                  <a:pt x="720698" y="243482"/>
                </a:lnTo>
                <a:lnTo>
                  <a:pt x="703974" y="253639"/>
                </a:lnTo>
                <a:lnTo>
                  <a:pt x="685352" y="260895"/>
                </a:lnTo>
                <a:lnTo>
                  <a:pt x="665314" y="265146"/>
                </a:lnTo>
                <a:lnTo>
                  <a:pt x="666413" y="265146"/>
                </a:lnTo>
                <a:lnTo>
                  <a:pt x="642415" y="266699"/>
                </a:lnTo>
                <a:close/>
              </a:path>
              <a:path w="2973704" h="266700">
                <a:moveTo>
                  <a:pt x="721361" y="155376"/>
                </a:moveTo>
                <a:lnTo>
                  <a:pt x="675157" y="155376"/>
                </a:lnTo>
                <a:lnTo>
                  <a:pt x="671102" y="138577"/>
                </a:lnTo>
                <a:lnTo>
                  <a:pt x="663400" y="126577"/>
                </a:lnTo>
                <a:lnTo>
                  <a:pt x="652052" y="119378"/>
                </a:lnTo>
                <a:lnTo>
                  <a:pt x="637057" y="116978"/>
                </a:lnTo>
                <a:lnTo>
                  <a:pt x="703882" y="116978"/>
                </a:lnTo>
                <a:lnTo>
                  <a:pt x="710848" y="126103"/>
                </a:lnTo>
                <a:lnTo>
                  <a:pt x="718652" y="143209"/>
                </a:lnTo>
                <a:lnTo>
                  <a:pt x="721361" y="155376"/>
                </a:lnTo>
                <a:close/>
              </a:path>
              <a:path w="2973704" h="266700">
                <a:moveTo>
                  <a:pt x="720698" y="233807"/>
                </a:moveTo>
                <a:lnTo>
                  <a:pt x="655660" y="233807"/>
                </a:lnTo>
                <a:lnTo>
                  <a:pt x="671334" y="232245"/>
                </a:lnTo>
                <a:lnTo>
                  <a:pt x="687398" y="227557"/>
                </a:lnTo>
                <a:lnTo>
                  <a:pt x="703853" y="219743"/>
                </a:lnTo>
                <a:lnTo>
                  <a:pt x="720698" y="208804"/>
                </a:lnTo>
                <a:lnTo>
                  <a:pt x="720698" y="233807"/>
                </a:lnTo>
                <a:close/>
              </a:path>
              <a:path w="2973704" h="266700">
                <a:moveTo>
                  <a:pt x="849806" y="200321"/>
                </a:moveTo>
                <a:lnTo>
                  <a:pt x="750538" y="200321"/>
                </a:lnTo>
                <a:lnTo>
                  <a:pt x="750538" y="149720"/>
                </a:lnTo>
                <a:lnTo>
                  <a:pt x="849806" y="149720"/>
                </a:lnTo>
                <a:lnTo>
                  <a:pt x="849806" y="200321"/>
                </a:lnTo>
                <a:close/>
              </a:path>
              <a:path w="2973704" h="266700">
                <a:moveTo>
                  <a:pt x="1127149" y="51047"/>
                </a:moveTo>
                <a:lnTo>
                  <a:pt x="874140" y="51047"/>
                </a:lnTo>
                <a:lnTo>
                  <a:pt x="874140" y="3422"/>
                </a:lnTo>
                <a:lnTo>
                  <a:pt x="1127149" y="3422"/>
                </a:lnTo>
                <a:lnTo>
                  <a:pt x="1127149" y="51047"/>
                </a:lnTo>
                <a:close/>
              </a:path>
              <a:path w="2973704" h="266700">
                <a:moveTo>
                  <a:pt x="1033090" y="263276"/>
                </a:moveTo>
                <a:lnTo>
                  <a:pt x="968348" y="263276"/>
                </a:lnTo>
                <a:lnTo>
                  <a:pt x="968348" y="51047"/>
                </a:lnTo>
                <a:lnTo>
                  <a:pt x="1033090" y="51047"/>
                </a:lnTo>
                <a:lnTo>
                  <a:pt x="1033090" y="263276"/>
                </a:lnTo>
                <a:close/>
              </a:path>
              <a:path w="2973704" h="266700">
                <a:moveTo>
                  <a:pt x="1224818" y="266699"/>
                </a:moveTo>
                <a:lnTo>
                  <a:pt x="1187983" y="256737"/>
                </a:lnTo>
                <a:lnTo>
                  <a:pt x="1161641" y="214805"/>
                </a:lnTo>
                <a:lnTo>
                  <a:pt x="1160524" y="200024"/>
                </a:lnTo>
                <a:lnTo>
                  <a:pt x="1160524" y="87659"/>
                </a:lnTo>
                <a:lnTo>
                  <a:pt x="1215741" y="87659"/>
                </a:lnTo>
                <a:lnTo>
                  <a:pt x="1215741" y="196303"/>
                </a:lnTo>
                <a:lnTo>
                  <a:pt x="1217470" y="210953"/>
                </a:lnTo>
                <a:lnTo>
                  <a:pt x="1222658" y="221418"/>
                </a:lnTo>
                <a:lnTo>
                  <a:pt x="1231308" y="227697"/>
                </a:lnTo>
                <a:lnTo>
                  <a:pt x="1243420" y="229790"/>
                </a:lnTo>
                <a:lnTo>
                  <a:pt x="1336879" y="229790"/>
                </a:lnTo>
                <a:lnTo>
                  <a:pt x="1336879" y="238124"/>
                </a:lnTo>
                <a:lnTo>
                  <a:pt x="1281663" y="238124"/>
                </a:lnTo>
                <a:lnTo>
                  <a:pt x="1268960" y="250626"/>
                </a:lnTo>
                <a:lnTo>
                  <a:pt x="1255252" y="259555"/>
                </a:lnTo>
                <a:lnTo>
                  <a:pt x="1240538" y="264913"/>
                </a:lnTo>
                <a:lnTo>
                  <a:pt x="1224818" y="266699"/>
                </a:lnTo>
                <a:close/>
              </a:path>
              <a:path w="2973704" h="266700">
                <a:moveTo>
                  <a:pt x="1336879" y="229790"/>
                </a:moveTo>
                <a:lnTo>
                  <a:pt x="1243420" y="229790"/>
                </a:lnTo>
                <a:lnTo>
                  <a:pt x="1250946" y="229027"/>
                </a:lnTo>
                <a:lnTo>
                  <a:pt x="1257895" y="226739"/>
                </a:lnTo>
                <a:lnTo>
                  <a:pt x="1264266" y="222925"/>
                </a:lnTo>
                <a:lnTo>
                  <a:pt x="1270062" y="217585"/>
                </a:lnTo>
                <a:lnTo>
                  <a:pt x="1277501" y="209450"/>
                </a:lnTo>
                <a:lnTo>
                  <a:pt x="1281225" y="203446"/>
                </a:lnTo>
                <a:lnTo>
                  <a:pt x="1281225" y="87659"/>
                </a:lnTo>
                <a:lnTo>
                  <a:pt x="1336879" y="87659"/>
                </a:lnTo>
                <a:lnTo>
                  <a:pt x="1336879" y="229790"/>
                </a:lnTo>
                <a:close/>
              </a:path>
              <a:path w="2973704" h="266700">
                <a:moveTo>
                  <a:pt x="1336879" y="263276"/>
                </a:moveTo>
                <a:lnTo>
                  <a:pt x="1281663" y="263276"/>
                </a:lnTo>
                <a:lnTo>
                  <a:pt x="1281663" y="238124"/>
                </a:lnTo>
                <a:lnTo>
                  <a:pt x="1336879" y="238124"/>
                </a:lnTo>
                <a:lnTo>
                  <a:pt x="1336879" y="263276"/>
                </a:lnTo>
                <a:close/>
              </a:path>
              <a:path w="2973704" h="266700">
                <a:moveTo>
                  <a:pt x="1549459" y="112811"/>
                </a:moveTo>
                <a:lnTo>
                  <a:pt x="1437863" y="112811"/>
                </a:lnTo>
                <a:lnTo>
                  <a:pt x="1450586" y="100244"/>
                </a:lnTo>
                <a:lnTo>
                  <a:pt x="1464352" y="91268"/>
                </a:lnTo>
                <a:lnTo>
                  <a:pt x="1479161" y="85882"/>
                </a:lnTo>
                <a:lnTo>
                  <a:pt x="1495013" y="84087"/>
                </a:lnTo>
                <a:lnTo>
                  <a:pt x="1508140" y="85185"/>
                </a:lnTo>
                <a:lnTo>
                  <a:pt x="1548713" y="111304"/>
                </a:lnTo>
                <a:lnTo>
                  <a:pt x="1549459" y="112811"/>
                </a:lnTo>
                <a:close/>
              </a:path>
              <a:path w="2973704" h="266700">
                <a:moveTo>
                  <a:pt x="1437863" y="263276"/>
                </a:moveTo>
                <a:lnTo>
                  <a:pt x="1382647" y="263276"/>
                </a:lnTo>
                <a:lnTo>
                  <a:pt x="1382647" y="87659"/>
                </a:lnTo>
                <a:lnTo>
                  <a:pt x="1437863" y="87659"/>
                </a:lnTo>
                <a:lnTo>
                  <a:pt x="1437863" y="112811"/>
                </a:lnTo>
                <a:lnTo>
                  <a:pt x="1549459" y="112811"/>
                </a:lnTo>
                <a:lnTo>
                  <a:pt x="1553586" y="121145"/>
                </a:lnTo>
                <a:lnTo>
                  <a:pt x="1476411" y="121145"/>
                </a:lnTo>
                <a:lnTo>
                  <a:pt x="1467236" y="122857"/>
                </a:lnTo>
                <a:lnTo>
                  <a:pt x="1466870" y="122857"/>
                </a:lnTo>
                <a:lnTo>
                  <a:pt x="1457023" y="128400"/>
                </a:lnTo>
                <a:lnTo>
                  <a:pt x="1447414" y="137469"/>
                </a:lnTo>
                <a:lnTo>
                  <a:pt x="1437863" y="150167"/>
                </a:lnTo>
                <a:lnTo>
                  <a:pt x="1437863" y="263276"/>
                </a:lnTo>
                <a:close/>
              </a:path>
              <a:path w="2973704" h="266700">
                <a:moveTo>
                  <a:pt x="1559012" y="263276"/>
                </a:moveTo>
                <a:lnTo>
                  <a:pt x="1503795" y="263276"/>
                </a:lnTo>
                <a:lnTo>
                  <a:pt x="1503795" y="156268"/>
                </a:lnTo>
                <a:lnTo>
                  <a:pt x="1502083" y="140902"/>
                </a:lnTo>
                <a:lnTo>
                  <a:pt x="1496947" y="129926"/>
                </a:lnTo>
                <a:lnTo>
                  <a:pt x="1488389" y="123340"/>
                </a:lnTo>
                <a:lnTo>
                  <a:pt x="1476411" y="121145"/>
                </a:lnTo>
                <a:lnTo>
                  <a:pt x="1553586" y="121145"/>
                </a:lnTo>
                <a:lnTo>
                  <a:pt x="1554434" y="122857"/>
                </a:lnTo>
                <a:lnTo>
                  <a:pt x="1557867" y="136307"/>
                </a:lnTo>
                <a:lnTo>
                  <a:pt x="1558901" y="150167"/>
                </a:lnTo>
                <a:lnTo>
                  <a:pt x="1559012" y="263276"/>
                </a:lnTo>
                <a:close/>
              </a:path>
              <a:path w="2973704" h="266700">
                <a:moveTo>
                  <a:pt x="1697791" y="266699"/>
                </a:moveTo>
                <a:lnTo>
                  <a:pt x="1656119" y="260485"/>
                </a:lnTo>
                <a:lnTo>
                  <a:pt x="1611563" y="228413"/>
                </a:lnTo>
                <a:lnTo>
                  <a:pt x="1595988" y="176062"/>
                </a:lnTo>
                <a:lnTo>
                  <a:pt x="1597616" y="156863"/>
                </a:lnTo>
                <a:lnTo>
                  <a:pt x="1622038" y="109983"/>
                </a:lnTo>
                <a:lnTo>
                  <a:pt x="1669144" y="85705"/>
                </a:lnTo>
                <a:lnTo>
                  <a:pt x="1688418" y="84087"/>
                </a:lnTo>
                <a:lnTo>
                  <a:pt x="1706854" y="85705"/>
                </a:lnTo>
                <a:lnTo>
                  <a:pt x="1707520" y="85705"/>
                </a:lnTo>
                <a:lnTo>
                  <a:pt x="1725358" y="90896"/>
                </a:lnTo>
                <a:lnTo>
                  <a:pt x="1741069" y="99407"/>
                </a:lnTo>
                <a:lnTo>
                  <a:pt x="1754940" y="111323"/>
                </a:lnTo>
                <a:lnTo>
                  <a:pt x="1759258" y="116978"/>
                </a:lnTo>
                <a:lnTo>
                  <a:pt x="1692428" y="116978"/>
                </a:lnTo>
                <a:lnTo>
                  <a:pt x="1677259" y="119378"/>
                </a:lnTo>
                <a:lnTo>
                  <a:pt x="1665827" y="126577"/>
                </a:lnTo>
                <a:lnTo>
                  <a:pt x="1658135" y="138577"/>
                </a:lnTo>
                <a:lnTo>
                  <a:pt x="1654185" y="155376"/>
                </a:lnTo>
                <a:lnTo>
                  <a:pt x="1776737" y="155376"/>
                </a:lnTo>
                <a:lnTo>
                  <a:pt x="1778354" y="162640"/>
                </a:lnTo>
                <a:lnTo>
                  <a:pt x="1779201" y="184396"/>
                </a:lnTo>
                <a:lnTo>
                  <a:pt x="1653137" y="184396"/>
                </a:lnTo>
                <a:lnTo>
                  <a:pt x="1654791" y="195521"/>
                </a:lnTo>
                <a:lnTo>
                  <a:pt x="1678275" y="226608"/>
                </a:lnTo>
                <a:lnTo>
                  <a:pt x="1711040" y="233807"/>
                </a:lnTo>
                <a:lnTo>
                  <a:pt x="1776076" y="233807"/>
                </a:lnTo>
                <a:lnTo>
                  <a:pt x="1776076" y="243482"/>
                </a:lnTo>
                <a:lnTo>
                  <a:pt x="1759349" y="253639"/>
                </a:lnTo>
                <a:lnTo>
                  <a:pt x="1740727" y="260895"/>
                </a:lnTo>
                <a:lnTo>
                  <a:pt x="1720690" y="265146"/>
                </a:lnTo>
                <a:lnTo>
                  <a:pt x="1721789" y="265146"/>
                </a:lnTo>
                <a:lnTo>
                  <a:pt x="1697791" y="266699"/>
                </a:lnTo>
                <a:close/>
              </a:path>
              <a:path w="2973704" h="266700">
                <a:moveTo>
                  <a:pt x="1776737" y="155376"/>
                </a:moveTo>
                <a:lnTo>
                  <a:pt x="1730528" y="155376"/>
                </a:lnTo>
                <a:lnTo>
                  <a:pt x="1726475" y="138577"/>
                </a:lnTo>
                <a:lnTo>
                  <a:pt x="1718775" y="126577"/>
                </a:lnTo>
                <a:lnTo>
                  <a:pt x="1707426" y="119378"/>
                </a:lnTo>
                <a:lnTo>
                  <a:pt x="1692428" y="116978"/>
                </a:lnTo>
                <a:lnTo>
                  <a:pt x="1759258" y="116978"/>
                </a:lnTo>
                <a:lnTo>
                  <a:pt x="1766224" y="126103"/>
                </a:lnTo>
                <a:lnTo>
                  <a:pt x="1774028" y="143209"/>
                </a:lnTo>
                <a:lnTo>
                  <a:pt x="1776737" y="155376"/>
                </a:lnTo>
                <a:close/>
              </a:path>
              <a:path w="2973704" h="266700">
                <a:moveTo>
                  <a:pt x="1776076" y="233807"/>
                </a:moveTo>
                <a:lnTo>
                  <a:pt x="1711040" y="233807"/>
                </a:lnTo>
                <a:lnTo>
                  <a:pt x="1726710" y="232245"/>
                </a:lnTo>
                <a:lnTo>
                  <a:pt x="1742772" y="227557"/>
                </a:lnTo>
                <a:lnTo>
                  <a:pt x="1759228" y="219743"/>
                </a:lnTo>
                <a:lnTo>
                  <a:pt x="1776076" y="208804"/>
                </a:lnTo>
                <a:lnTo>
                  <a:pt x="1776076" y="233807"/>
                </a:lnTo>
                <a:close/>
              </a:path>
              <a:path w="2973704" h="266700">
                <a:moveTo>
                  <a:pt x="1991684" y="263276"/>
                </a:moveTo>
                <a:lnTo>
                  <a:pt x="1926952" y="263276"/>
                </a:lnTo>
                <a:lnTo>
                  <a:pt x="1926952" y="3422"/>
                </a:lnTo>
                <a:lnTo>
                  <a:pt x="1983349" y="3422"/>
                </a:lnTo>
                <a:lnTo>
                  <a:pt x="2066693" y="99714"/>
                </a:lnTo>
                <a:lnTo>
                  <a:pt x="2206596" y="99714"/>
                </a:lnTo>
                <a:lnTo>
                  <a:pt x="2206596" y="101053"/>
                </a:lnTo>
                <a:lnTo>
                  <a:pt x="1991684" y="101053"/>
                </a:lnTo>
                <a:lnTo>
                  <a:pt x="1991684" y="263276"/>
                </a:lnTo>
                <a:close/>
              </a:path>
              <a:path w="2973704" h="266700">
                <a:moveTo>
                  <a:pt x="2206596" y="99714"/>
                </a:moveTo>
                <a:lnTo>
                  <a:pt x="2066693" y="99714"/>
                </a:lnTo>
                <a:lnTo>
                  <a:pt x="2150189" y="3422"/>
                </a:lnTo>
                <a:lnTo>
                  <a:pt x="2206596" y="3422"/>
                </a:lnTo>
                <a:lnTo>
                  <a:pt x="2206596" y="99714"/>
                </a:lnTo>
                <a:close/>
              </a:path>
              <a:path w="2973704" h="266700">
                <a:moveTo>
                  <a:pt x="2071760" y="182462"/>
                </a:moveTo>
                <a:lnTo>
                  <a:pt x="2061788" y="182462"/>
                </a:lnTo>
                <a:lnTo>
                  <a:pt x="1991684" y="101053"/>
                </a:lnTo>
                <a:lnTo>
                  <a:pt x="2141855" y="101053"/>
                </a:lnTo>
                <a:lnTo>
                  <a:pt x="2071760" y="182462"/>
                </a:lnTo>
                <a:close/>
              </a:path>
              <a:path w="2973704" h="266700">
                <a:moveTo>
                  <a:pt x="2206596" y="263276"/>
                </a:moveTo>
                <a:lnTo>
                  <a:pt x="2141855" y="263276"/>
                </a:lnTo>
                <a:lnTo>
                  <a:pt x="2141855" y="101053"/>
                </a:lnTo>
                <a:lnTo>
                  <a:pt x="2206596" y="101053"/>
                </a:lnTo>
                <a:lnTo>
                  <a:pt x="2206596" y="263276"/>
                </a:lnTo>
                <a:close/>
              </a:path>
              <a:path w="2973704" h="266700">
                <a:moveTo>
                  <a:pt x="2348575" y="266699"/>
                </a:moveTo>
                <a:lnTo>
                  <a:pt x="2308803" y="260336"/>
                </a:lnTo>
                <a:lnTo>
                  <a:pt x="2264819" y="227585"/>
                </a:lnTo>
                <a:lnTo>
                  <a:pt x="2249190" y="175616"/>
                </a:lnTo>
                <a:lnTo>
                  <a:pt x="2249270" y="174128"/>
                </a:lnTo>
                <a:lnTo>
                  <a:pt x="2265064" y="122550"/>
                </a:lnTo>
                <a:lnTo>
                  <a:pt x="2309436" y="90338"/>
                </a:lnTo>
                <a:lnTo>
                  <a:pt x="2328299" y="85603"/>
                </a:lnTo>
                <a:lnTo>
                  <a:pt x="2328722" y="85603"/>
                </a:lnTo>
                <a:lnTo>
                  <a:pt x="2348575" y="84087"/>
                </a:lnTo>
                <a:lnTo>
                  <a:pt x="2386676" y="90152"/>
                </a:lnTo>
                <a:lnTo>
                  <a:pt x="2426715" y="116978"/>
                </a:lnTo>
                <a:lnTo>
                  <a:pt x="2348575" y="116978"/>
                </a:lnTo>
                <a:lnTo>
                  <a:pt x="2339573" y="117927"/>
                </a:lnTo>
                <a:lnTo>
                  <a:pt x="2310773" y="150464"/>
                </a:lnTo>
                <a:lnTo>
                  <a:pt x="2308124" y="175616"/>
                </a:lnTo>
                <a:lnTo>
                  <a:pt x="2310558" y="200238"/>
                </a:lnTo>
                <a:lnTo>
                  <a:pt x="2310625" y="200907"/>
                </a:lnTo>
                <a:lnTo>
                  <a:pt x="2318092" y="218887"/>
                </a:lnTo>
                <a:lnTo>
                  <a:pt x="2318216" y="219185"/>
                </a:lnTo>
                <a:lnTo>
                  <a:pt x="2330780" y="230077"/>
                </a:lnTo>
                <a:lnTo>
                  <a:pt x="2330505" y="230077"/>
                </a:lnTo>
                <a:lnTo>
                  <a:pt x="2348575" y="233807"/>
                </a:lnTo>
                <a:lnTo>
                  <a:pt x="2426865" y="233807"/>
                </a:lnTo>
                <a:lnTo>
                  <a:pt x="2418079" y="242887"/>
                </a:lnTo>
                <a:lnTo>
                  <a:pt x="2402795" y="253304"/>
                </a:lnTo>
                <a:lnTo>
                  <a:pt x="2386117" y="260746"/>
                </a:lnTo>
                <a:lnTo>
                  <a:pt x="2368458" y="265108"/>
                </a:lnTo>
                <a:lnTo>
                  <a:pt x="2369383" y="265108"/>
                </a:lnTo>
                <a:lnTo>
                  <a:pt x="2348575" y="266699"/>
                </a:lnTo>
                <a:close/>
              </a:path>
              <a:path w="2973704" h="266700">
                <a:moveTo>
                  <a:pt x="2426865" y="233807"/>
                </a:moveTo>
                <a:lnTo>
                  <a:pt x="2348575" y="233807"/>
                </a:lnTo>
                <a:lnTo>
                  <a:pt x="2365895" y="230077"/>
                </a:lnTo>
                <a:lnTo>
                  <a:pt x="2378266" y="218887"/>
                </a:lnTo>
                <a:lnTo>
                  <a:pt x="2385687" y="200238"/>
                </a:lnTo>
                <a:lnTo>
                  <a:pt x="2388020" y="175616"/>
                </a:lnTo>
                <a:lnTo>
                  <a:pt x="2388048" y="175318"/>
                </a:lnTo>
                <a:lnTo>
                  <a:pt x="2378266" y="131265"/>
                </a:lnTo>
                <a:lnTo>
                  <a:pt x="2348575" y="116978"/>
                </a:lnTo>
                <a:lnTo>
                  <a:pt x="2426715" y="116978"/>
                </a:lnTo>
                <a:lnTo>
                  <a:pt x="2431092" y="121592"/>
                </a:lnTo>
                <a:lnTo>
                  <a:pt x="2440070" y="137219"/>
                </a:lnTo>
                <a:lnTo>
                  <a:pt x="2445458" y="155227"/>
                </a:lnTo>
                <a:lnTo>
                  <a:pt x="2447123" y="174128"/>
                </a:lnTo>
                <a:lnTo>
                  <a:pt x="2447228" y="175318"/>
                </a:lnTo>
                <a:lnTo>
                  <a:pt x="2447254" y="175616"/>
                </a:lnTo>
                <a:lnTo>
                  <a:pt x="2445431" y="196061"/>
                </a:lnTo>
                <a:lnTo>
                  <a:pt x="2439960" y="214088"/>
                </a:lnTo>
                <a:lnTo>
                  <a:pt x="2430843" y="229697"/>
                </a:lnTo>
                <a:lnTo>
                  <a:pt x="2426865" y="233807"/>
                </a:lnTo>
                <a:close/>
              </a:path>
              <a:path w="2973704" h="266700">
                <a:moveTo>
                  <a:pt x="2661004" y="95249"/>
                </a:moveTo>
                <a:lnTo>
                  <a:pt x="2605788" y="95249"/>
                </a:lnTo>
                <a:lnTo>
                  <a:pt x="2605788" y="3422"/>
                </a:lnTo>
                <a:lnTo>
                  <a:pt x="2661004" y="3422"/>
                </a:lnTo>
                <a:lnTo>
                  <a:pt x="2661004" y="95249"/>
                </a:lnTo>
                <a:close/>
              </a:path>
              <a:path w="2973704" h="266700">
                <a:moveTo>
                  <a:pt x="2557125" y="266699"/>
                </a:moveTo>
                <a:lnTo>
                  <a:pt x="2510829" y="252048"/>
                </a:lnTo>
                <a:lnTo>
                  <a:pt x="2480699" y="211223"/>
                </a:lnTo>
                <a:lnTo>
                  <a:pt x="2474819" y="175318"/>
                </a:lnTo>
                <a:lnTo>
                  <a:pt x="2476307" y="156147"/>
                </a:lnTo>
                <a:lnTo>
                  <a:pt x="2498632" y="109685"/>
                </a:lnTo>
                <a:lnTo>
                  <a:pt x="2526197" y="90366"/>
                </a:lnTo>
                <a:lnTo>
                  <a:pt x="2526386" y="90366"/>
                </a:lnTo>
                <a:lnTo>
                  <a:pt x="2542191" y="85687"/>
                </a:lnTo>
                <a:lnTo>
                  <a:pt x="2560097" y="84087"/>
                </a:lnTo>
                <a:lnTo>
                  <a:pt x="2571659" y="84785"/>
                </a:lnTo>
                <a:lnTo>
                  <a:pt x="2583128" y="86877"/>
                </a:lnTo>
                <a:lnTo>
                  <a:pt x="2594504" y="90366"/>
                </a:lnTo>
                <a:lnTo>
                  <a:pt x="2605788" y="95249"/>
                </a:lnTo>
                <a:lnTo>
                  <a:pt x="2661004" y="95249"/>
                </a:lnTo>
                <a:lnTo>
                  <a:pt x="2661004" y="121145"/>
                </a:lnTo>
                <a:lnTo>
                  <a:pt x="2574984" y="121145"/>
                </a:lnTo>
                <a:lnTo>
                  <a:pt x="2565131" y="122056"/>
                </a:lnTo>
                <a:lnTo>
                  <a:pt x="2533680" y="153106"/>
                </a:lnTo>
                <a:lnTo>
                  <a:pt x="2530779" y="176360"/>
                </a:lnTo>
                <a:lnTo>
                  <a:pt x="2531495" y="187885"/>
                </a:lnTo>
                <a:lnTo>
                  <a:pt x="2555747" y="226143"/>
                </a:lnTo>
                <a:lnTo>
                  <a:pt x="2573051" y="229790"/>
                </a:lnTo>
                <a:lnTo>
                  <a:pt x="2661004" y="229790"/>
                </a:lnTo>
                <a:lnTo>
                  <a:pt x="2661004" y="249137"/>
                </a:lnTo>
                <a:lnTo>
                  <a:pt x="2605788" y="249137"/>
                </a:lnTo>
                <a:lnTo>
                  <a:pt x="2594822" y="256820"/>
                </a:lnTo>
                <a:lnTo>
                  <a:pt x="2583057" y="262308"/>
                </a:lnTo>
                <a:lnTo>
                  <a:pt x="2570491" y="265601"/>
                </a:lnTo>
                <a:lnTo>
                  <a:pt x="2557125" y="266699"/>
                </a:lnTo>
                <a:close/>
              </a:path>
              <a:path w="2973704" h="266700">
                <a:moveTo>
                  <a:pt x="2661004" y="229790"/>
                </a:moveTo>
                <a:lnTo>
                  <a:pt x="2573051" y="229790"/>
                </a:lnTo>
                <a:lnTo>
                  <a:pt x="2581457" y="228878"/>
                </a:lnTo>
                <a:lnTo>
                  <a:pt x="2589716" y="226143"/>
                </a:lnTo>
                <a:lnTo>
                  <a:pt x="2597826" y="221585"/>
                </a:lnTo>
                <a:lnTo>
                  <a:pt x="2605788" y="215204"/>
                </a:lnTo>
                <a:lnTo>
                  <a:pt x="2605788" y="131414"/>
                </a:lnTo>
                <a:lnTo>
                  <a:pt x="2598226" y="126921"/>
                </a:lnTo>
                <a:lnTo>
                  <a:pt x="2590572" y="123712"/>
                </a:lnTo>
                <a:lnTo>
                  <a:pt x="2582824" y="121787"/>
                </a:lnTo>
                <a:lnTo>
                  <a:pt x="2574984" y="121145"/>
                </a:lnTo>
                <a:lnTo>
                  <a:pt x="2661004" y="121145"/>
                </a:lnTo>
                <a:lnTo>
                  <a:pt x="2661004" y="229790"/>
                </a:lnTo>
                <a:close/>
              </a:path>
              <a:path w="2973704" h="266700">
                <a:moveTo>
                  <a:pt x="2661004" y="263276"/>
                </a:moveTo>
                <a:lnTo>
                  <a:pt x="2605788" y="263276"/>
                </a:lnTo>
                <a:lnTo>
                  <a:pt x="2605788" y="249137"/>
                </a:lnTo>
                <a:lnTo>
                  <a:pt x="2661004" y="249137"/>
                </a:lnTo>
                <a:lnTo>
                  <a:pt x="2661004" y="263276"/>
                </a:lnTo>
                <a:close/>
              </a:path>
              <a:path w="2973704" h="266700">
                <a:moveTo>
                  <a:pt x="2799488" y="266699"/>
                </a:moveTo>
                <a:lnTo>
                  <a:pt x="2757816" y="260485"/>
                </a:lnTo>
                <a:lnTo>
                  <a:pt x="2713262" y="228413"/>
                </a:lnTo>
                <a:lnTo>
                  <a:pt x="2697694" y="176062"/>
                </a:lnTo>
                <a:lnTo>
                  <a:pt x="2699322" y="156863"/>
                </a:lnTo>
                <a:lnTo>
                  <a:pt x="2723736" y="109983"/>
                </a:lnTo>
                <a:lnTo>
                  <a:pt x="2770842" y="85705"/>
                </a:lnTo>
                <a:lnTo>
                  <a:pt x="2790115" y="84087"/>
                </a:lnTo>
                <a:lnTo>
                  <a:pt x="2808552" y="85705"/>
                </a:lnTo>
                <a:lnTo>
                  <a:pt x="2809219" y="85705"/>
                </a:lnTo>
                <a:lnTo>
                  <a:pt x="2827059" y="90896"/>
                </a:lnTo>
                <a:lnTo>
                  <a:pt x="2842771" y="99407"/>
                </a:lnTo>
                <a:lnTo>
                  <a:pt x="2856638" y="111323"/>
                </a:lnTo>
                <a:lnTo>
                  <a:pt x="2860955" y="116978"/>
                </a:lnTo>
                <a:lnTo>
                  <a:pt x="2794135" y="116978"/>
                </a:lnTo>
                <a:lnTo>
                  <a:pt x="2778961" y="119378"/>
                </a:lnTo>
                <a:lnTo>
                  <a:pt x="2767529" y="126577"/>
                </a:lnTo>
                <a:lnTo>
                  <a:pt x="2759837" y="138577"/>
                </a:lnTo>
                <a:lnTo>
                  <a:pt x="2755883" y="155376"/>
                </a:lnTo>
                <a:lnTo>
                  <a:pt x="2878434" y="155376"/>
                </a:lnTo>
                <a:lnTo>
                  <a:pt x="2880051" y="162640"/>
                </a:lnTo>
                <a:lnTo>
                  <a:pt x="2880898" y="184396"/>
                </a:lnTo>
                <a:lnTo>
                  <a:pt x="2754844" y="184396"/>
                </a:lnTo>
                <a:lnTo>
                  <a:pt x="2756493" y="195521"/>
                </a:lnTo>
                <a:lnTo>
                  <a:pt x="2779973" y="226608"/>
                </a:lnTo>
                <a:lnTo>
                  <a:pt x="2812737" y="233807"/>
                </a:lnTo>
                <a:lnTo>
                  <a:pt x="2877774" y="233807"/>
                </a:lnTo>
                <a:lnTo>
                  <a:pt x="2877774" y="243482"/>
                </a:lnTo>
                <a:lnTo>
                  <a:pt x="2861046" y="253639"/>
                </a:lnTo>
                <a:lnTo>
                  <a:pt x="2842424" y="260895"/>
                </a:lnTo>
                <a:lnTo>
                  <a:pt x="2822388" y="265146"/>
                </a:lnTo>
                <a:lnTo>
                  <a:pt x="2823486" y="265146"/>
                </a:lnTo>
                <a:lnTo>
                  <a:pt x="2799488" y="266699"/>
                </a:lnTo>
                <a:close/>
              </a:path>
              <a:path w="2973704" h="266700">
                <a:moveTo>
                  <a:pt x="2878434" y="155376"/>
                </a:moveTo>
                <a:lnTo>
                  <a:pt x="2832235" y="155376"/>
                </a:lnTo>
                <a:lnTo>
                  <a:pt x="2828177" y="138577"/>
                </a:lnTo>
                <a:lnTo>
                  <a:pt x="2820475" y="126577"/>
                </a:lnTo>
                <a:lnTo>
                  <a:pt x="2809128" y="119378"/>
                </a:lnTo>
                <a:lnTo>
                  <a:pt x="2794135" y="116978"/>
                </a:lnTo>
                <a:lnTo>
                  <a:pt x="2860955" y="116978"/>
                </a:lnTo>
                <a:lnTo>
                  <a:pt x="2867921" y="126103"/>
                </a:lnTo>
                <a:lnTo>
                  <a:pt x="2875726" y="143209"/>
                </a:lnTo>
                <a:lnTo>
                  <a:pt x="2878434" y="155376"/>
                </a:lnTo>
                <a:close/>
              </a:path>
              <a:path w="2973704" h="266700">
                <a:moveTo>
                  <a:pt x="2877774" y="233807"/>
                </a:moveTo>
                <a:lnTo>
                  <a:pt x="2812737" y="233807"/>
                </a:lnTo>
                <a:lnTo>
                  <a:pt x="2828407" y="232245"/>
                </a:lnTo>
                <a:lnTo>
                  <a:pt x="2844470" y="227557"/>
                </a:lnTo>
                <a:lnTo>
                  <a:pt x="2860925" y="219743"/>
                </a:lnTo>
                <a:lnTo>
                  <a:pt x="2877774" y="208804"/>
                </a:lnTo>
                <a:lnTo>
                  <a:pt x="2877774" y="233807"/>
                </a:lnTo>
                <a:close/>
              </a:path>
              <a:path w="2973704" h="266700">
                <a:moveTo>
                  <a:pt x="2973100" y="263276"/>
                </a:moveTo>
                <a:lnTo>
                  <a:pt x="2917731" y="263276"/>
                </a:lnTo>
                <a:lnTo>
                  <a:pt x="2917731" y="3422"/>
                </a:lnTo>
                <a:lnTo>
                  <a:pt x="2973100" y="3422"/>
                </a:lnTo>
                <a:lnTo>
                  <a:pt x="2973100" y="263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371" y="3279098"/>
            <a:ext cx="10275478" cy="3504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41844" y="3964897"/>
            <a:ext cx="1251585" cy="350520"/>
          </a:xfrm>
          <a:custGeom>
            <a:avLst/>
            <a:gdLst/>
            <a:ahLst/>
            <a:cxnLst/>
            <a:rect l="l" t="t" r="r" b="b"/>
            <a:pathLst>
              <a:path w="1251585" h="350520">
                <a:moveTo>
                  <a:pt x="37206" y="263280"/>
                </a:moveTo>
                <a:lnTo>
                  <a:pt x="0" y="263280"/>
                </a:lnTo>
                <a:lnTo>
                  <a:pt x="0" y="3428"/>
                </a:lnTo>
                <a:lnTo>
                  <a:pt x="37206" y="3428"/>
                </a:lnTo>
                <a:lnTo>
                  <a:pt x="37206" y="263280"/>
                </a:lnTo>
                <a:close/>
              </a:path>
              <a:path w="1251585" h="350520">
                <a:moveTo>
                  <a:pt x="183951" y="122634"/>
                </a:moveTo>
                <a:lnTo>
                  <a:pt x="66228" y="122634"/>
                </a:lnTo>
                <a:lnTo>
                  <a:pt x="66228" y="119214"/>
                </a:lnTo>
                <a:lnTo>
                  <a:pt x="129926" y="56702"/>
                </a:lnTo>
                <a:lnTo>
                  <a:pt x="129926" y="92125"/>
                </a:lnTo>
                <a:lnTo>
                  <a:pt x="183951" y="92125"/>
                </a:lnTo>
                <a:lnTo>
                  <a:pt x="183951" y="122634"/>
                </a:lnTo>
                <a:close/>
              </a:path>
              <a:path w="1251585" h="350520">
                <a:moveTo>
                  <a:pt x="150167" y="266251"/>
                </a:moveTo>
                <a:lnTo>
                  <a:pt x="111471" y="252716"/>
                </a:lnTo>
                <a:lnTo>
                  <a:pt x="96123" y="209216"/>
                </a:lnTo>
                <a:lnTo>
                  <a:pt x="95993" y="122634"/>
                </a:lnTo>
                <a:lnTo>
                  <a:pt x="129926" y="122634"/>
                </a:lnTo>
                <a:lnTo>
                  <a:pt x="129926" y="206577"/>
                </a:lnTo>
                <a:lnTo>
                  <a:pt x="131442" y="219404"/>
                </a:lnTo>
                <a:lnTo>
                  <a:pt x="135991" y="228566"/>
                </a:lnTo>
                <a:lnTo>
                  <a:pt x="143572" y="234063"/>
                </a:lnTo>
                <a:lnTo>
                  <a:pt x="154185" y="235895"/>
                </a:lnTo>
                <a:lnTo>
                  <a:pt x="192732" y="235895"/>
                </a:lnTo>
                <a:lnTo>
                  <a:pt x="192732" y="255240"/>
                </a:lnTo>
                <a:lnTo>
                  <a:pt x="182760" y="260059"/>
                </a:lnTo>
                <a:lnTo>
                  <a:pt x="172342" y="263500"/>
                </a:lnTo>
                <a:lnTo>
                  <a:pt x="161478" y="265564"/>
                </a:lnTo>
                <a:lnTo>
                  <a:pt x="150167" y="266251"/>
                </a:lnTo>
                <a:close/>
              </a:path>
              <a:path w="1251585" h="350520">
                <a:moveTo>
                  <a:pt x="192732" y="235895"/>
                </a:moveTo>
                <a:lnTo>
                  <a:pt x="154185" y="235895"/>
                </a:lnTo>
                <a:lnTo>
                  <a:pt x="163459" y="235133"/>
                </a:lnTo>
                <a:lnTo>
                  <a:pt x="172974" y="232845"/>
                </a:lnTo>
                <a:lnTo>
                  <a:pt x="182732" y="229032"/>
                </a:lnTo>
                <a:lnTo>
                  <a:pt x="192732" y="223694"/>
                </a:lnTo>
                <a:lnTo>
                  <a:pt x="192732" y="235895"/>
                </a:lnTo>
                <a:close/>
              </a:path>
              <a:path w="1251585" h="350520">
                <a:moveTo>
                  <a:pt x="211706" y="94506"/>
                </a:moveTo>
                <a:lnTo>
                  <a:pt x="211706" y="87220"/>
                </a:lnTo>
                <a:lnTo>
                  <a:pt x="217263" y="81762"/>
                </a:lnTo>
                <a:lnTo>
                  <a:pt x="221132" y="76399"/>
                </a:lnTo>
                <a:lnTo>
                  <a:pt x="223316" y="71142"/>
                </a:lnTo>
                <a:lnTo>
                  <a:pt x="225598" y="65789"/>
                </a:lnTo>
                <a:lnTo>
                  <a:pt x="226937" y="58445"/>
                </a:lnTo>
                <a:lnTo>
                  <a:pt x="227334" y="49120"/>
                </a:lnTo>
                <a:lnTo>
                  <a:pt x="218739" y="45248"/>
                </a:lnTo>
                <a:lnTo>
                  <a:pt x="212600" y="39889"/>
                </a:lnTo>
                <a:lnTo>
                  <a:pt x="208917" y="33042"/>
                </a:lnTo>
                <a:lnTo>
                  <a:pt x="207689" y="24707"/>
                </a:lnTo>
                <a:lnTo>
                  <a:pt x="207689" y="17964"/>
                </a:lnTo>
                <a:lnTo>
                  <a:pt x="209921" y="12153"/>
                </a:lnTo>
                <a:lnTo>
                  <a:pt x="214386" y="7296"/>
                </a:lnTo>
                <a:lnTo>
                  <a:pt x="218949" y="2438"/>
                </a:lnTo>
                <a:lnTo>
                  <a:pt x="224308" y="0"/>
                </a:lnTo>
                <a:lnTo>
                  <a:pt x="238099" y="0"/>
                </a:lnTo>
                <a:lnTo>
                  <a:pt x="256355" y="35718"/>
                </a:lnTo>
                <a:lnTo>
                  <a:pt x="255653" y="45248"/>
                </a:lnTo>
                <a:lnTo>
                  <a:pt x="237938" y="79580"/>
                </a:lnTo>
                <a:lnTo>
                  <a:pt x="221567" y="90667"/>
                </a:lnTo>
                <a:lnTo>
                  <a:pt x="211706" y="94506"/>
                </a:lnTo>
                <a:close/>
              </a:path>
              <a:path w="1251585" h="350520">
                <a:moveTo>
                  <a:pt x="404180" y="237086"/>
                </a:moveTo>
                <a:lnTo>
                  <a:pt x="353874" y="237086"/>
                </a:lnTo>
                <a:lnTo>
                  <a:pt x="359976" y="235352"/>
                </a:lnTo>
                <a:lnTo>
                  <a:pt x="370096" y="228409"/>
                </a:lnTo>
                <a:lnTo>
                  <a:pt x="372627" y="224237"/>
                </a:lnTo>
                <a:lnTo>
                  <a:pt x="372627" y="214416"/>
                </a:lnTo>
                <a:lnTo>
                  <a:pt x="331476" y="183983"/>
                </a:lnTo>
                <a:lnTo>
                  <a:pt x="319347" y="175879"/>
                </a:lnTo>
                <a:lnTo>
                  <a:pt x="294155" y="141141"/>
                </a:lnTo>
                <a:lnTo>
                  <a:pt x="294083" y="140866"/>
                </a:lnTo>
                <a:lnTo>
                  <a:pt x="308779" y="101202"/>
                </a:lnTo>
                <a:lnTo>
                  <a:pt x="348219" y="88706"/>
                </a:lnTo>
                <a:lnTo>
                  <a:pt x="359400" y="89486"/>
                </a:lnTo>
                <a:lnTo>
                  <a:pt x="360379" y="89486"/>
                </a:lnTo>
                <a:lnTo>
                  <a:pt x="373706" y="92241"/>
                </a:lnTo>
                <a:lnTo>
                  <a:pt x="386700" y="96658"/>
                </a:lnTo>
                <a:lnTo>
                  <a:pt x="399862" y="102841"/>
                </a:lnTo>
                <a:lnTo>
                  <a:pt x="399862" y="118176"/>
                </a:lnTo>
                <a:lnTo>
                  <a:pt x="343903" y="118176"/>
                </a:lnTo>
                <a:lnTo>
                  <a:pt x="338595" y="119557"/>
                </a:lnTo>
                <a:lnTo>
                  <a:pt x="334527" y="122338"/>
                </a:lnTo>
                <a:lnTo>
                  <a:pt x="330558" y="125120"/>
                </a:lnTo>
                <a:lnTo>
                  <a:pt x="328574" y="128787"/>
                </a:lnTo>
                <a:lnTo>
                  <a:pt x="328574" y="137321"/>
                </a:lnTo>
                <a:lnTo>
                  <a:pt x="353279" y="157762"/>
                </a:lnTo>
                <a:lnTo>
                  <a:pt x="365334" y="164610"/>
                </a:lnTo>
                <a:lnTo>
                  <a:pt x="384086" y="177056"/>
                </a:lnTo>
                <a:lnTo>
                  <a:pt x="397481" y="190135"/>
                </a:lnTo>
                <a:lnTo>
                  <a:pt x="405517" y="203845"/>
                </a:lnTo>
                <a:lnTo>
                  <a:pt x="408196" y="218188"/>
                </a:lnTo>
                <a:lnTo>
                  <a:pt x="407247" y="227467"/>
                </a:lnTo>
                <a:lnTo>
                  <a:pt x="407120" y="228409"/>
                </a:lnTo>
                <a:lnTo>
                  <a:pt x="404180" y="237086"/>
                </a:lnTo>
                <a:close/>
              </a:path>
              <a:path w="1251585" h="350520">
                <a:moveTo>
                  <a:pt x="399862" y="136331"/>
                </a:moveTo>
                <a:lnTo>
                  <a:pt x="385445" y="128387"/>
                </a:lnTo>
                <a:lnTo>
                  <a:pt x="372404" y="122713"/>
                </a:lnTo>
                <a:lnTo>
                  <a:pt x="360739" y="119310"/>
                </a:lnTo>
                <a:lnTo>
                  <a:pt x="350451" y="118176"/>
                </a:lnTo>
                <a:lnTo>
                  <a:pt x="399862" y="118176"/>
                </a:lnTo>
                <a:lnTo>
                  <a:pt x="399862" y="136331"/>
                </a:lnTo>
                <a:close/>
              </a:path>
              <a:path w="1251585" h="350520">
                <a:moveTo>
                  <a:pt x="349410" y="266251"/>
                </a:moveTo>
                <a:lnTo>
                  <a:pt x="308743" y="258334"/>
                </a:lnTo>
                <a:lnTo>
                  <a:pt x="292260" y="250926"/>
                </a:lnTo>
                <a:lnTo>
                  <a:pt x="292260" y="214416"/>
                </a:lnTo>
                <a:lnTo>
                  <a:pt x="299450" y="219281"/>
                </a:lnTo>
                <a:lnTo>
                  <a:pt x="306734" y="223615"/>
                </a:lnTo>
                <a:lnTo>
                  <a:pt x="346731" y="237086"/>
                </a:lnTo>
                <a:lnTo>
                  <a:pt x="404180" y="237086"/>
                </a:lnTo>
                <a:lnTo>
                  <a:pt x="404067" y="237420"/>
                </a:lnTo>
                <a:lnTo>
                  <a:pt x="372925" y="262906"/>
                </a:lnTo>
                <a:lnTo>
                  <a:pt x="361763" y="265415"/>
                </a:lnTo>
                <a:lnTo>
                  <a:pt x="349410" y="266251"/>
                </a:lnTo>
                <a:close/>
              </a:path>
              <a:path w="1251585" h="350520">
                <a:moveTo>
                  <a:pt x="633412" y="266251"/>
                </a:moveTo>
                <a:lnTo>
                  <a:pt x="582845" y="252275"/>
                </a:lnTo>
                <a:lnTo>
                  <a:pt x="549693" y="213461"/>
                </a:lnTo>
                <a:lnTo>
                  <a:pt x="543287" y="178593"/>
                </a:lnTo>
                <a:lnTo>
                  <a:pt x="544791" y="161994"/>
                </a:lnTo>
                <a:lnTo>
                  <a:pt x="544848" y="161366"/>
                </a:lnTo>
                <a:lnTo>
                  <a:pt x="549611" y="145372"/>
                </a:lnTo>
                <a:lnTo>
                  <a:pt x="549734" y="144959"/>
                </a:lnTo>
                <a:lnTo>
                  <a:pt x="583193" y="105830"/>
                </a:lnTo>
                <a:lnTo>
                  <a:pt x="634898" y="91677"/>
                </a:lnTo>
                <a:lnTo>
                  <a:pt x="653526" y="93251"/>
                </a:lnTo>
                <a:lnTo>
                  <a:pt x="670562" y="97969"/>
                </a:lnTo>
                <a:lnTo>
                  <a:pt x="685917" y="105830"/>
                </a:lnTo>
                <a:lnTo>
                  <a:pt x="699791" y="116985"/>
                </a:lnTo>
                <a:lnTo>
                  <a:pt x="704193" y="122186"/>
                </a:lnTo>
                <a:lnTo>
                  <a:pt x="633116" y="122186"/>
                </a:lnTo>
                <a:lnTo>
                  <a:pt x="621458" y="123191"/>
                </a:lnTo>
                <a:lnTo>
                  <a:pt x="586267" y="146758"/>
                </a:lnTo>
                <a:lnTo>
                  <a:pt x="577489" y="178593"/>
                </a:lnTo>
                <a:lnTo>
                  <a:pt x="577554" y="180231"/>
                </a:lnTo>
                <a:lnTo>
                  <a:pt x="578411" y="190325"/>
                </a:lnTo>
                <a:lnTo>
                  <a:pt x="578447" y="190753"/>
                </a:lnTo>
                <a:lnTo>
                  <a:pt x="581328" y="200959"/>
                </a:lnTo>
                <a:lnTo>
                  <a:pt x="581433" y="201329"/>
                </a:lnTo>
                <a:lnTo>
                  <a:pt x="611639" y="230646"/>
                </a:lnTo>
                <a:lnTo>
                  <a:pt x="634602" y="234552"/>
                </a:lnTo>
                <a:lnTo>
                  <a:pt x="705890" y="234552"/>
                </a:lnTo>
                <a:lnTo>
                  <a:pt x="699486" y="241848"/>
                </a:lnTo>
                <a:lnTo>
                  <a:pt x="685536" y="252525"/>
                </a:lnTo>
                <a:lnTo>
                  <a:pt x="670099" y="260041"/>
                </a:lnTo>
                <a:lnTo>
                  <a:pt x="670290" y="260041"/>
                </a:lnTo>
                <a:lnTo>
                  <a:pt x="652603" y="264699"/>
                </a:lnTo>
                <a:lnTo>
                  <a:pt x="652839" y="264699"/>
                </a:lnTo>
                <a:lnTo>
                  <a:pt x="633412" y="266251"/>
                </a:lnTo>
                <a:close/>
              </a:path>
              <a:path w="1251585" h="350520">
                <a:moveTo>
                  <a:pt x="705890" y="234552"/>
                </a:moveTo>
                <a:lnTo>
                  <a:pt x="634602" y="234552"/>
                </a:lnTo>
                <a:lnTo>
                  <a:pt x="646469" y="233575"/>
                </a:lnTo>
                <a:lnTo>
                  <a:pt x="657223" y="230646"/>
                </a:lnTo>
                <a:lnTo>
                  <a:pt x="687324" y="200959"/>
                </a:lnTo>
                <a:lnTo>
                  <a:pt x="691242" y="179336"/>
                </a:lnTo>
                <a:lnTo>
                  <a:pt x="691305" y="178593"/>
                </a:lnTo>
                <a:lnTo>
                  <a:pt x="674788" y="138264"/>
                </a:lnTo>
                <a:lnTo>
                  <a:pt x="633116" y="122186"/>
                </a:lnTo>
                <a:lnTo>
                  <a:pt x="704193" y="122186"/>
                </a:lnTo>
                <a:lnTo>
                  <a:pt x="724062" y="161994"/>
                </a:lnTo>
                <a:lnTo>
                  <a:pt x="725601" y="179336"/>
                </a:lnTo>
                <a:lnTo>
                  <a:pt x="725680" y="180231"/>
                </a:lnTo>
                <a:lnTo>
                  <a:pt x="724118" y="197172"/>
                </a:lnTo>
                <a:lnTo>
                  <a:pt x="724044" y="197980"/>
                </a:lnTo>
                <a:lnTo>
                  <a:pt x="719134" y="214165"/>
                </a:lnTo>
                <a:lnTo>
                  <a:pt x="710949" y="228788"/>
                </a:lnTo>
                <a:lnTo>
                  <a:pt x="705890" y="234552"/>
                </a:lnTo>
                <a:close/>
              </a:path>
              <a:path w="1251585" h="350520">
                <a:moveTo>
                  <a:pt x="929801" y="263280"/>
                </a:moveTo>
                <a:lnTo>
                  <a:pt x="884404" y="263280"/>
                </a:lnTo>
                <a:lnTo>
                  <a:pt x="798680" y="176069"/>
                </a:lnTo>
                <a:lnTo>
                  <a:pt x="874584" y="92125"/>
                </a:lnTo>
                <a:lnTo>
                  <a:pt x="914923" y="92125"/>
                </a:lnTo>
                <a:lnTo>
                  <a:pt x="841847" y="176069"/>
                </a:lnTo>
                <a:lnTo>
                  <a:pt x="929801" y="263280"/>
                </a:lnTo>
                <a:close/>
              </a:path>
              <a:path w="1251585" h="350520">
                <a:moveTo>
                  <a:pt x="797194" y="263280"/>
                </a:moveTo>
                <a:lnTo>
                  <a:pt x="763266" y="263280"/>
                </a:lnTo>
                <a:lnTo>
                  <a:pt x="763266" y="3428"/>
                </a:lnTo>
                <a:lnTo>
                  <a:pt x="797194" y="3428"/>
                </a:lnTo>
                <a:lnTo>
                  <a:pt x="797194" y="263280"/>
                </a:lnTo>
                <a:close/>
              </a:path>
              <a:path w="1251585" h="350520">
                <a:moveTo>
                  <a:pt x="935192" y="148980"/>
                </a:moveTo>
                <a:lnTo>
                  <a:pt x="935192" y="112070"/>
                </a:lnTo>
                <a:lnTo>
                  <a:pt x="946161" y="101850"/>
                </a:lnTo>
                <a:lnTo>
                  <a:pt x="959268" y="94548"/>
                </a:lnTo>
                <a:lnTo>
                  <a:pt x="974515" y="90166"/>
                </a:lnTo>
                <a:lnTo>
                  <a:pt x="991903" y="88706"/>
                </a:lnTo>
                <a:lnTo>
                  <a:pt x="1005121" y="89617"/>
                </a:lnTo>
                <a:lnTo>
                  <a:pt x="1040166" y="106365"/>
                </a:lnTo>
                <a:lnTo>
                  <a:pt x="1049261" y="120405"/>
                </a:lnTo>
                <a:lnTo>
                  <a:pt x="989217" y="120405"/>
                </a:lnTo>
                <a:lnTo>
                  <a:pt x="975405" y="122191"/>
                </a:lnTo>
                <a:lnTo>
                  <a:pt x="961797" y="127549"/>
                </a:lnTo>
                <a:lnTo>
                  <a:pt x="948394" y="136478"/>
                </a:lnTo>
                <a:lnTo>
                  <a:pt x="935192" y="148980"/>
                </a:lnTo>
                <a:close/>
              </a:path>
              <a:path w="1251585" h="350520">
                <a:moveTo>
                  <a:pt x="973739" y="265956"/>
                </a:moveTo>
                <a:lnTo>
                  <a:pt x="964730" y="265183"/>
                </a:lnTo>
                <a:lnTo>
                  <a:pt x="965045" y="265183"/>
                </a:lnTo>
                <a:lnTo>
                  <a:pt x="957371" y="263019"/>
                </a:lnTo>
                <a:lnTo>
                  <a:pt x="932812" y="232995"/>
                </a:lnTo>
                <a:lnTo>
                  <a:pt x="932067" y="224437"/>
                </a:lnTo>
                <a:lnTo>
                  <a:pt x="932794" y="216546"/>
                </a:lnTo>
                <a:lnTo>
                  <a:pt x="957746" y="184103"/>
                </a:lnTo>
                <a:lnTo>
                  <a:pt x="1020031" y="160438"/>
                </a:lnTo>
                <a:lnTo>
                  <a:pt x="1019932" y="150516"/>
                </a:lnTo>
                <a:lnTo>
                  <a:pt x="1018105" y="137732"/>
                </a:lnTo>
                <a:lnTo>
                  <a:pt x="1012329" y="128106"/>
                </a:lnTo>
                <a:lnTo>
                  <a:pt x="1002700" y="122330"/>
                </a:lnTo>
                <a:lnTo>
                  <a:pt x="989217" y="120405"/>
                </a:lnTo>
                <a:lnTo>
                  <a:pt x="1049261" y="120405"/>
                </a:lnTo>
                <a:lnTo>
                  <a:pt x="1053368" y="178593"/>
                </a:lnTo>
                <a:lnTo>
                  <a:pt x="1020031" y="178593"/>
                </a:lnTo>
                <a:lnTo>
                  <a:pt x="997409" y="187375"/>
                </a:lnTo>
                <a:lnTo>
                  <a:pt x="965710" y="211683"/>
                </a:lnTo>
                <a:lnTo>
                  <a:pt x="965710" y="225675"/>
                </a:lnTo>
                <a:lnTo>
                  <a:pt x="967939" y="231428"/>
                </a:lnTo>
                <a:lnTo>
                  <a:pt x="972406" y="235895"/>
                </a:lnTo>
                <a:lnTo>
                  <a:pt x="976968" y="240362"/>
                </a:lnTo>
                <a:lnTo>
                  <a:pt x="982874" y="242591"/>
                </a:lnTo>
                <a:lnTo>
                  <a:pt x="1078514" y="242591"/>
                </a:lnTo>
                <a:lnTo>
                  <a:pt x="1078514" y="249144"/>
                </a:lnTo>
                <a:lnTo>
                  <a:pt x="1019726" y="249144"/>
                </a:lnTo>
                <a:lnTo>
                  <a:pt x="1008762" y="256501"/>
                </a:lnTo>
                <a:lnTo>
                  <a:pt x="997443" y="261754"/>
                </a:lnTo>
                <a:lnTo>
                  <a:pt x="985769" y="264906"/>
                </a:lnTo>
                <a:lnTo>
                  <a:pt x="973739" y="265956"/>
                </a:lnTo>
                <a:close/>
              </a:path>
              <a:path w="1251585" h="350520">
                <a:moveTo>
                  <a:pt x="1078514" y="242591"/>
                </a:moveTo>
                <a:lnTo>
                  <a:pt x="990113" y="242591"/>
                </a:lnTo>
                <a:lnTo>
                  <a:pt x="998068" y="241764"/>
                </a:lnTo>
                <a:lnTo>
                  <a:pt x="1005704" y="239281"/>
                </a:lnTo>
                <a:lnTo>
                  <a:pt x="1013024" y="235141"/>
                </a:lnTo>
                <a:lnTo>
                  <a:pt x="1020031" y="229342"/>
                </a:lnTo>
                <a:lnTo>
                  <a:pt x="1020031" y="178593"/>
                </a:lnTo>
                <a:lnTo>
                  <a:pt x="1053368" y="178593"/>
                </a:lnTo>
                <a:lnTo>
                  <a:pt x="1053368" y="238819"/>
                </a:lnTo>
                <a:lnTo>
                  <a:pt x="1053610" y="239281"/>
                </a:lnTo>
                <a:lnTo>
                  <a:pt x="1055292" y="241764"/>
                </a:lnTo>
                <a:lnTo>
                  <a:pt x="1078514" y="241764"/>
                </a:lnTo>
                <a:lnTo>
                  <a:pt x="1078514" y="242591"/>
                </a:lnTo>
                <a:close/>
              </a:path>
              <a:path w="1251585" h="350520">
                <a:moveTo>
                  <a:pt x="1078514" y="241764"/>
                </a:moveTo>
                <a:lnTo>
                  <a:pt x="1063566" y="241764"/>
                </a:lnTo>
                <a:lnTo>
                  <a:pt x="1069789" y="238819"/>
                </a:lnTo>
                <a:lnTo>
                  <a:pt x="1078514" y="232771"/>
                </a:lnTo>
                <a:lnTo>
                  <a:pt x="1078514" y="241764"/>
                </a:lnTo>
                <a:close/>
              </a:path>
              <a:path w="1251585" h="350520">
                <a:moveTo>
                  <a:pt x="1050387" y="266251"/>
                </a:moveTo>
                <a:lnTo>
                  <a:pt x="1045329" y="266251"/>
                </a:lnTo>
                <a:lnTo>
                  <a:pt x="1035580" y="265183"/>
                </a:lnTo>
                <a:lnTo>
                  <a:pt x="1028063" y="261977"/>
                </a:lnTo>
                <a:lnTo>
                  <a:pt x="1022778" y="256631"/>
                </a:lnTo>
                <a:lnTo>
                  <a:pt x="1019726" y="249144"/>
                </a:lnTo>
                <a:lnTo>
                  <a:pt x="1078514" y="249144"/>
                </a:lnTo>
                <a:lnTo>
                  <a:pt x="1078514" y="253459"/>
                </a:lnTo>
                <a:lnTo>
                  <a:pt x="1070780" y="258422"/>
                </a:lnTo>
                <a:lnTo>
                  <a:pt x="1064651" y="261754"/>
                </a:lnTo>
                <a:lnTo>
                  <a:pt x="1055254" y="265365"/>
                </a:lnTo>
                <a:lnTo>
                  <a:pt x="1050387" y="266251"/>
                </a:lnTo>
                <a:close/>
              </a:path>
              <a:path w="1251585" h="350520">
                <a:moveTo>
                  <a:pt x="1130235" y="350490"/>
                </a:moveTo>
                <a:lnTo>
                  <a:pt x="1092430" y="350490"/>
                </a:lnTo>
                <a:lnTo>
                  <a:pt x="1150628" y="226665"/>
                </a:lnTo>
                <a:lnTo>
                  <a:pt x="1084401" y="92125"/>
                </a:lnTo>
                <a:lnTo>
                  <a:pt x="1122939" y="92125"/>
                </a:lnTo>
                <a:lnTo>
                  <a:pt x="1169078" y="188718"/>
                </a:lnTo>
                <a:lnTo>
                  <a:pt x="1205995" y="188718"/>
                </a:lnTo>
                <a:lnTo>
                  <a:pt x="1130235" y="350490"/>
                </a:lnTo>
                <a:close/>
              </a:path>
              <a:path w="1251585" h="350520">
                <a:moveTo>
                  <a:pt x="1205995" y="188718"/>
                </a:moveTo>
                <a:lnTo>
                  <a:pt x="1169078" y="188718"/>
                </a:lnTo>
                <a:lnTo>
                  <a:pt x="1213131" y="92125"/>
                </a:lnTo>
                <a:lnTo>
                  <a:pt x="1251231" y="92125"/>
                </a:lnTo>
                <a:lnTo>
                  <a:pt x="1205995" y="18871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9044" y="4650695"/>
            <a:ext cx="9542916" cy="35049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492491" y="5393196"/>
            <a:ext cx="1275080" cy="209550"/>
          </a:xfrm>
          <a:custGeom>
            <a:avLst/>
            <a:gdLst/>
            <a:ahLst/>
            <a:cxnLst/>
            <a:rect l="l" t="t" r="r" b="b"/>
            <a:pathLst>
              <a:path w="1275080" h="209550">
                <a:moveTo>
                  <a:pt x="169234" y="62960"/>
                </a:moveTo>
                <a:lnTo>
                  <a:pt x="134988" y="62960"/>
                </a:lnTo>
                <a:lnTo>
                  <a:pt x="148689" y="49284"/>
                </a:lnTo>
                <a:lnTo>
                  <a:pt x="162706" y="39519"/>
                </a:lnTo>
                <a:lnTo>
                  <a:pt x="177135" y="33622"/>
                </a:lnTo>
                <a:lnTo>
                  <a:pt x="177331" y="33622"/>
                </a:lnTo>
                <a:lnTo>
                  <a:pt x="191690" y="31708"/>
                </a:lnTo>
                <a:lnTo>
                  <a:pt x="232619" y="50006"/>
                </a:lnTo>
                <a:lnTo>
                  <a:pt x="239999" y="60989"/>
                </a:lnTo>
                <a:lnTo>
                  <a:pt x="181417" y="60989"/>
                </a:lnTo>
                <a:lnTo>
                  <a:pt x="170747" y="62356"/>
                </a:lnTo>
                <a:lnTo>
                  <a:pt x="169234" y="62960"/>
                </a:lnTo>
                <a:close/>
              </a:path>
              <a:path w="1275080" h="209550">
                <a:moveTo>
                  <a:pt x="131310" y="57902"/>
                </a:moveTo>
                <a:lnTo>
                  <a:pt x="33937" y="57902"/>
                </a:lnTo>
                <a:lnTo>
                  <a:pt x="46808" y="46570"/>
                </a:lnTo>
                <a:lnTo>
                  <a:pt x="59532" y="38477"/>
                </a:lnTo>
                <a:lnTo>
                  <a:pt x="72107" y="33622"/>
                </a:lnTo>
                <a:lnTo>
                  <a:pt x="84534" y="32003"/>
                </a:lnTo>
                <a:lnTo>
                  <a:pt x="99913" y="33938"/>
                </a:lnTo>
                <a:lnTo>
                  <a:pt x="113447" y="39741"/>
                </a:lnTo>
                <a:lnTo>
                  <a:pt x="125138" y="49415"/>
                </a:lnTo>
                <a:lnTo>
                  <a:pt x="131310" y="57902"/>
                </a:lnTo>
                <a:close/>
              </a:path>
              <a:path w="1275080" h="209550">
                <a:moveTo>
                  <a:pt x="33937" y="206577"/>
                </a:moveTo>
                <a:lnTo>
                  <a:pt x="0" y="206577"/>
                </a:lnTo>
                <a:lnTo>
                  <a:pt x="0" y="35423"/>
                </a:lnTo>
                <a:lnTo>
                  <a:pt x="33937" y="35423"/>
                </a:lnTo>
                <a:lnTo>
                  <a:pt x="33937" y="57902"/>
                </a:lnTo>
                <a:lnTo>
                  <a:pt x="131310" y="57902"/>
                </a:lnTo>
                <a:lnTo>
                  <a:pt x="133041" y="60283"/>
                </a:lnTo>
                <a:lnTo>
                  <a:pt x="66484" y="60283"/>
                </a:lnTo>
                <a:lnTo>
                  <a:pt x="59978" y="61912"/>
                </a:lnTo>
                <a:lnTo>
                  <a:pt x="33937" y="82305"/>
                </a:lnTo>
                <a:lnTo>
                  <a:pt x="33937" y="206577"/>
                </a:lnTo>
                <a:close/>
              </a:path>
              <a:path w="1275080" h="209550">
                <a:moveTo>
                  <a:pt x="141836" y="206577"/>
                </a:moveTo>
                <a:lnTo>
                  <a:pt x="107756" y="206577"/>
                </a:lnTo>
                <a:lnTo>
                  <a:pt x="107756" y="111327"/>
                </a:lnTo>
                <a:lnTo>
                  <a:pt x="107281" y="98183"/>
                </a:lnTo>
                <a:lnTo>
                  <a:pt x="89708" y="63107"/>
                </a:lnTo>
                <a:lnTo>
                  <a:pt x="73523" y="60283"/>
                </a:lnTo>
                <a:lnTo>
                  <a:pt x="133041" y="60283"/>
                </a:lnTo>
                <a:lnTo>
                  <a:pt x="134988" y="62960"/>
                </a:lnTo>
                <a:lnTo>
                  <a:pt x="169234" y="62960"/>
                </a:lnTo>
                <a:lnTo>
                  <a:pt x="160738" y="66347"/>
                </a:lnTo>
                <a:lnTo>
                  <a:pt x="151146" y="72966"/>
                </a:lnTo>
                <a:lnTo>
                  <a:pt x="141836" y="82305"/>
                </a:lnTo>
                <a:lnTo>
                  <a:pt x="141836" y="206577"/>
                </a:lnTo>
                <a:close/>
              </a:path>
              <a:path w="1275080" h="209550">
                <a:moveTo>
                  <a:pt x="248840" y="206577"/>
                </a:moveTo>
                <a:lnTo>
                  <a:pt x="214912" y="206577"/>
                </a:lnTo>
                <a:lnTo>
                  <a:pt x="214912" y="105222"/>
                </a:lnTo>
                <a:lnTo>
                  <a:pt x="214363" y="95140"/>
                </a:lnTo>
                <a:lnTo>
                  <a:pt x="188829" y="61742"/>
                </a:lnTo>
                <a:lnTo>
                  <a:pt x="180726" y="60989"/>
                </a:lnTo>
                <a:lnTo>
                  <a:pt x="239999" y="60989"/>
                </a:lnTo>
                <a:lnTo>
                  <a:pt x="244787" y="72966"/>
                </a:lnTo>
                <a:lnTo>
                  <a:pt x="247827" y="88046"/>
                </a:lnTo>
                <a:lnTo>
                  <a:pt x="248822" y="105222"/>
                </a:lnTo>
                <a:lnTo>
                  <a:pt x="248840" y="206577"/>
                </a:lnTo>
                <a:close/>
              </a:path>
              <a:path w="1275080" h="209550">
                <a:moveTo>
                  <a:pt x="375608" y="209549"/>
                </a:moveTo>
                <a:lnTo>
                  <a:pt x="325041" y="195573"/>
                </a:lnTo>
                <a:lnTo>
                  <a:pt x="291889" y="156759"/>
                </a:lnTo>
                <a:lnTo>
                  <a:pt x="285483" y="121891"/>
                </a:lnTo>
                <a:lnTo>
                  <a:pt x="286987" y="105291"/>
                </a:lnTo>
                <a:lnTo>
                  <a:pt x="311466" y="60131"/>
                </a:lnTo>
                <a:lnTo>
                  <a:pt x="358204" y="36548"/>
                </a:lnTo>
                <a:lnTo>
                  <a:pt x="377094" y="34975"/>
                </a:lnTo>
                <a:lnTo>
                  <a:pt x="395722" y="36548"/>
                </a:lnTo>
                <a:lnTo>
                  <a:pt x="412758" y="41266"/>
                </a:lnTo>
                <a:lnTo>
                  <a:pt x="428112" y="49128"/>
                </a:lnTo>
                <a:lnTo>
                  <a:pt x="441987" y="60283"/>
                </a:lnTo>
                <a:lnTo>
                  <a:pt x="446388" y="65484"/>
                </a:lnTo>
                <a:lnTo>
                  <a:pt x="375312" y="65484"/>
                </a:lnTo>
                <a:lnTo>
                  <a:pt x="363654" y="66489"/>
                </a:lnTo>
                <a:lnTo>
                  <a:pt x="328463" y="90056"/>
                </a:lnTo>
                <a:lnTo>
                  <a:pt x="320694" y="110219"/>
                </a:lnTo>
                <a:lnTo>
                  <a:pt x="320625" y="110473"/>
                </a:lnTo>
                <a:lnTo>
                  <a:pt x="319685" y="121891"/>
                </a:lnTo>
                <a:lnTo>
                  <a:pt x="319749" y="123529"/>
                </a:lnTo>
                <a:lnTo>
                  <a:pt x="320607" y="133622"/>
                </a:lnTo>
                <a:lnTo>
                  <a:pt x="335454" y="162229"/>
                </a:lnTo>
                <a:lnTo>
                  <a:pt x="335574" y="162372"/>
                </a:lnTo>
                <a:lnTo>
                  <a:pt x="344071" y="169062"/>
                </a:lnTo>
                <a:lnTo>
                  <a:pt x="353839" y="173944"/>
                </a:lnTo>
                <a:lnTo>
                  <a:pt x="364753" y="176873"/>
                </a:lnTo>
                <a:lnTo>
                  <a:pt x="376798" y="177850"/>
                </a:lnTo>
                <a:lnTo>
                  <a:pt x="448086" y="177850"/>
                </a:lnTo>
                <a:lnTo>
                  <a:pt x="441682" y="185146"/>
                </a:lnTo>
                <a:lnTo>
                  <a:pt x="427732" y="195822"/>
                </a:lnTo>
                <a:lnTo>
                  <a:pt x="412295" y="203339"/>
                </a:lnTo>
                <a:lnTo>
                  <a:pt x="412486" y="203339"/>
                </a:lnTo>
                <a:lnTo>
                  <a:pt x="394799" y="207997"/>
                </a:lnTo>
                <a:lnTo>
                  <a:pt x="395035" y="207997"/>
                </a:lnTo>
                <a:lnTo>
                  <a:pt x="375608" y="209549"/>
                </a:lnTo>
                <a:close/>
              </a:path>
              <a:path w="1275080" h="209550">
                <a:moveTo>
                  <a:pt x="448086" y="177850"/>
                </a:moveTo>
                <a:lnTo>
                  <a:pt x="376798" y="177850"/>
                </a:lnTo>
                <a:lnTo>
                  <a:pt x="388669" y="176873"/>
                </a:lnTo>
                <a:lnTo>
                  <a:pt x="399422" y="173944"/>
                </a:lnTo>
                <a:lnTo>
                  <a:pt x="429520" y="144257"/>
                </a:lnTo>
                <a:lnTo>
                  <a:pt x="433437" y="122634"/>
                </a:lnTo>
                <a:lnTo>
                  <a:pt x="433500" y="121891"/>
                </a:lnTo>
                <a:lnTo>
                  <a:pt x="416984" y="81562"/>
                </a:lnTo>
                <a:lnTo>
                  <a:pt x="375312" y="65484"/>
                </a:lnTo>
                <a:lnTo>
                  <a:pt x="446388" y="65484"/>
                </a:lnTo>
                <a:lnTo>
                  <a:pt x="453314" y="73667"/>
                </a:lnTo>
                <a:lnTo>
                  <a:pt x="461404" y="88670"/>
                </a:lnTo>
                <a:lnTo>
                  <a:pt x="466258" y="105291"/>
                </a:lnTo>
                <a:lnTo>
                  <a:pt x="467731" y="121891"/>
                </a:lnTo>
                <a:lnTo>
                  <a:pt x="467797" y="122634"/>
                </a:lnTo>
                <a:lnTo>
                  <a:pt x="453145" y="172085"/>
                </a:lnTo>
                <a:lnTo>
                  <a:pt x="448086" y="177850"/>
                </a:lnTo>
                <a:close/>
              </a:path>
              <a:path w="1275080" h="209550">
                <a:moveTo>
                  <a:pt x="673201" y="62960"/>
                </a:moveTo>
                <a:lnTo>
                  <a:pt x="638954" y="62960"/>
                </a:lnTo>
                <a:lnTo>
                  <a:pt x="652658" y="49284"/>
                </a:lnTo>
                <a:lnTo>
                  <a:pt x="666678" y="39519"/>
                </a:lnTo>
                <a:lnTo>
                  <a:pt x="681109" y="33622"/>
                </a:lnTo>
                <a:lnTo>
                  <a:pt x="681306" y="33622"/>
                </a:lnTo>
                <a:lnTo>
                  <a:pt x="695666" y="31708"/>
                </a:lnTo>
                <a:lnTo>
                  <a:pt x="736585" y="50006"/>
                </a:lnTo>
                <a:lnTo>
                  <a:pt x="743968" y="60989"/>
                </a:lnTo>
                <a:lnTo>
                  <a:pt x="685384" y="60989"/>
                </a:lnTo>
                <a:lnTo>
                  <a:pt x="674713" y="62356"/>
                </a:lnTo>
                <a:lnTo>
                  <a:pt x="673201" y="62960"/>
                </a:lnTo>
                <a:close/>
              </a:path>
              <a:path w="1275080" h="209550">
                <a:moveTo>
                  <a:pt x="635276" y="57902"/>
                </a:moveTo>
                <a:lnTo>
                  <a:pt x="537904" y="57902"/>
                </a:lnTo>
                <a:lnTo>
                  <a:pt x="550779" y="46570"/>
                </a:lnTo>
                <a:lnTo>
                  <a:pt x="563503" y="38477"/>
                </a:lnTo>
                <a:lnTo>
                  <a:pt x="576079" y="33622"/>
                </a:lnTo>
                <a:lnTo>
                  <a:pt x="588510" y="32003"/>
                </a:lnTo>
                <a:lnTo>
                  <a:pt x="603883" y="33938"/>
                </a:lnTo>
                <a:lnTo>
                  <a:pt x="617415" y="39741"/>
                </a:lnTo>
                <a:lnTo>
                  <a:pt x="629105" y="49415"/>
                </a:lnTo>
                <a:lnTo>
                  <a:pt x="635276" y="57902"/>
                </a:lnTo>
                <a:close/>
              </a:path>
              <a:path w="1275080" h="209550">
                <a:moveTo>
                  <a:pt x="537904" y="206577"/>
                </a:moveTo>
                <a:lnTo>
                  <a:pt x="503976" y="206577"/>
                </a:lnTo>
                <a:lnTo>
                  <a:pt x="503976" y="35423"/>
                </a:lnTo>
                <a:lnTo>
                  <a:pt x="537904" y="35423"/>
                </a:lnTo>
                <a:lnTo>
                  <a:pt x="537904" y="57902"/>
                </a:lnTo>
                <a:lnTo>
                  <a:pt x="635276" y="57902"/>
                </a:lnTo>
                <a:lnTo>
                  <a:pt x="637008" y="60283"/>
                </a:lnTo>
                <a:lnTo>
                  <a:pt x="570451" y="60283"/>
                </a:lnTo>
                <a:lnTo>
                  <a:pt x="563945" y="61912"/>
                </a:lnTo>
                <a:lnTo>
                  <a:pt x="537904" y="82305"/>
                </a:lnTo>
                <a:lnTo>
                  <a:pt x="537904" y="206577"/>
                </a:lnTo>
                <a:close/>
              </a:path>
              <a:path w="1275080" h="209550">
                <a:moveTo>
                  <a:pt x="645803" y="206577"/>
                </a:moveTo>
                <a:lnTo>
                  <a:pt x="611722" y="206577"/>
                </a:lnTo>
                <a:lnTo>
                  <a:pt x="611722" y="111327"/>
                </a:lnTo>
                <a:lnTo>
                  <a:pt x="611247" y="98183"/>
                </a:lnTo>
                <a:lnTo>
                  <a:pt x="609936" y="88046"/>
                </a:lnTo>
                <a:lnTo>
                  <a:pt x="609823" y="87179"/>
                </a:lnTo>
                <a:lnTo>
                  <a:pt x="607573" y="78773"/>
                </a:lnTo>
                <a:lnTo>
                  <a:pt x="607451" y="78315"/>
                </a:lnTo>
                <a:lnTo>
                  <a:pt x="577490" y="60283"/>
                </a:lnTo>
                <a:lnTo>
                  <a:pt x="637008" y="60283"/>
                </a:lnTo>
                <a:lnTo>
                  <a:pt x="638954" y="62960"/>
                </a:lnTo>
                <a:lnTo>
                  <a:pt x="673201" y="62960"/>
                </a:lnTo>
                <a:lnTo>
                  <a:pt x="664705" y="66347"/>
                </a:lnTo>
                <a:lnTo>
                  <a:pt x="655113" y="72966"/>
                </a:lnTo>
                <a:lnTo>
                  <a:pt x="645803" y="82305"/>
                </a:lnTo>
                <a:lnTo>
                  <a:pt x="645803" y="206577"/>
                </a:lnTo>
                <a:close/>
              </a:path>
              <a:path w="1275080" h="209550">
                <a:moveTo>
                  <a:pt x="752816" y="206577"/>
                </a:moveTo>
                <a:lnTo>
                  <a:pt x="718878" y="206577"/>
                </a:lnTo>
                <a:lnTo>
                  <a:pt x="718878" y="105222"/>
                </a:lnTo>
                <a:lnTo>
                  <a:pt x="718330" y="95140"/>
                </a:lnTo>
                <a:lnTo>
                  <a:pt x="692796" y="61742"/>
                </a:lnTo>
                <a:lnTo>
                  <a:pt x="684693" y="60989"/>
                </a:lnTo>
                <a:lnTo>
                  <a:pt x="743968" y="60989"/>
                </a:lnTo>
                <a:lnTo>
                  <a:pt x="748758" y="72966"/>
                </a:lnTo>
                <a:lnTo>
                  <a:pt x="751802" y="88046"/>
                </a:lnTo>
                <a:lnTo>
                  <a:pt x="752798" y="105222"/>
                </a:lnTo>
                <a:lnTo>
                  <a:pt x="752816" y="206577"/>
                </a:lnTo>
                <a:close/>
              </a:path>
              <a:path w="1275080" h="209550">
                <a:moveTo>
                  <a:pt x="875107" y="209254"/>
                </a:moveTo>
                <a:lnTo>
                  <a:pt x="829273" y="197500"/>
                </a:lnTo>
                <a:lnTo>
                  <a:pt x="801241" y="165837"/>
                </a:lnTo>
                <a:lnTo>
                  <a:pt x="790878" y="120110"/>
                </a:lnTo>
                <a:lnTo>
                  <a:pt x="792264" y="101457"/>
                </a:lnTo>
                <a:lnTo>
                  <a:pt x="813052" y="56559"/>
                </a:lnTo>
                <a:lnTo>
                  <a:pt x="853832" y="33491"/>
                </a:lnTo>
                <a:lnTo>
                  <a:pt x="854188" y="33491"/>
                </a:lnTo>
                <a:lnTo>
                  <a:pt x="870497" y="32003"/>
                </a:lnTo>
                <a:lnTo>
                  <a:pt x="913831" y="45397"/>
                </a:lnTo>
                <a:lnTo>
                  <a:pt x="928696" y="61474"/>
                </a:lnTo>
                <a:lnTo>
                  <a:pt x="870497" y="61474"/>
                </a:lnTo>
                <a:lnTo>
                  <a:pt x="861817" y="62161"/>
                </a:lnTo>
                <a:lnTo>
                  <a:pt x="831021" y="85728"/>
                </a:lnTo>
                <a:lnTo>
                  <a:pt x="825549" y="103736"/>
                </a:lnTo>
                <a:lnTo>
                  <a:pt x="943999" y="103736"/>
                </a:lnTo>
                <a:lnTo>
                  <a:pt x="945059" y="119662"/>
                </a:lnTo>
                <a:lnTo>
                  <a:pt x="945059" y="123977"/>
                </a:lnTo>
                <a:lnTo>
                  <a:pt x="824806" y="123977"/>
                </a:lnTo>
                <a:lnTo>
                  <a:pt x="826274" y="135633"/>
                </a:lnTo>
                <a:lnTo>
                  <a:pt x="849316" y="169434"/>
                </a:lnTo>
                <a:lnTo>
                  <a:pt x="880317" y="177555"/>
                </a:lnTo>
                <a:lnTo>
                  <a:pt x="942087" y="177555"/>
                </a:lnTo>
                <a:lnTo>
                  <a:pt x="942087" y="189756"/>
                </a:lnTo>
                <a:lnTo>
                  <a:pt x="903130" y="206742"/>
                </a:lnTo>
                <a:lnTo>
                  <a:pt x="885117" y="208975"/>
                </a:lnTo>
                <a:lnTo>
                  <a:pt x="875107" y="209254"/>
                </a:lnTo>
                <a:close/>
              </a:path>
              <a:path w="1275080" h="209550">
                <a:moveTo>
                  <a:pt x="943999" y="103736"/>
                </a:moveTo>
                <a:lnTo>
                  <a:pt x="911578" y="103736"/>
                </a:lnTo>
                <a:lnTo>
                  <a:pt x="910375" y="94137"/>
                </a:lnTo>
                <a:lnTo>
                  <a:pt x="907964" y="85728"/>
                </a:lnTo>
                <a:lnTo>
                  <a:pt x="870497" y="61474"/>
                </a:lnTo>
                <a:lnTo>
                  <a:pt x="928696" y="61474"/>
                </a:lnTo>
                <a:lnTo>
                  <a:pt x="933675" y="68737"/>
                </a:lnTo>
                <a:lnTo>
                  <a:pt x="940000" y="83685"/>
                </a:lnTo>
                <a:lnTo>
                  <a:pt x="943794" y="100659"/>
                </a:lnTo>
                <a:lnTo>
                  <a:pt x="943999" y="103736"/>
                </a:lnTo>
                <a:close/>
              </a:path>
              <a:path w="1275080" h="209550">
                <a:moveTo>
                  <a:pt x="942087" y="177555"/>
                </a:moveTo>
                <a:lnTo>
                  <a:pt x="880317" y="177555"/>
                </a:lnTo>
                <a:lnTo>
                  <a:pt x="896736" y="176253"/>
                </a:lnTo>
                <a:lnTo>
                  <a:pt x="912502" y="172347"/>
                </a:lnTo>
                <a:lnTo>
                  <a:pt x="927619" y="165837"/>
                </a:lnTo>
                <a:lnTo>
                  <a:pt x="942087" y="156724"/>
                </a:lnTo>
                <a:lnTo>
                  <a:pt x="942087" y="177555"/>
                </a:lnTo>
                <a:close/>
              </a:path>
              <a:path w="1275080" h="209550">
                <a:moveTo>
                  <a:pt x="1114413" y="57149"/>
                </a:moveTo>
                <a:lnTo>
                  <a:pt x="1015639" y="57149"/>
                </a:lnTo>
                <a:lnTo>
                  <a:pt x="1027344" y="46148"/>
                </a:lnTo>
                <a:lnTo>
                  <a:pt x="1039829" y="38290"/>
                </a:lnTo>
                <a:lnTo>
                  <a:pt x="1053094" y="33575"/>
                </a:lnTo>
                <a:lnTo>
                  <a:pt x="1067140" y="32003"/>
                </a:lnTo>
                <a:lnTo>
                  <a:pt x="1075027" y="32525"/>
                </a:lnTo>
                <a:lnTo>
                  <a:pt x="1109069" y="50195"/>
                </a:lnTo>
                <a:lnTo>
                  <a:pt x="1114413" y="57149"/>
                </a:lnTo>
                <a:close/>
              </a:path>
              <a:path w="1275080" h="209550">
                <a:moveTo>
                  <a:pt x="1015639" y="206577"/>
                </a:moveTo>
                <a:lnTo>
                  <a:pt x="980968" y="206577"/>
                </a:lnTo>
                <a:lnTo>
                  <a:pt x="980968" y="35423"/>
                </a:lnTo>
                <a:lnTo>
                  <a:pt x="1015639" y="35423"/>
                </a:lnTo>
                <a:lnTo>
                  <a:pt x="1015639" y="57149"/>
                </a:lnTo>
                <a:lnTo>
                  <a:pt x="1114413" y="57149"/>
                </a:lnTo>
                <a:lnTo>
                  <a:pt x="1116243" y="60283"/>
                </a:lnTo>
                <a:lnTo>
                  <a:pt x="1056425" y="60283"/>
                </a:lnTo>
                <a:lnTo>
                  <a:pt x="1044832" y="61789"/>
                </a:lnTo>
                <a:lnTo>
                  <a:pt x="1034171" y="66308"/>
                </a:lnTo>
                <a:lnTo>
                  <a:pt x="1024440" y="73841"/>
                </a:lnTo>
                <a:lnTo>
                  <a:pt x="1015639" y="84391"/>
                </a:lnTo>
                <a:lnTo>
                  <a:pt x="1015639" y="206577"/>
                </a:lnTo>
                <a:close/>
              </a:path>
              <a:path w="1275080" h="209550">
                <a:moveTo>
                  <a:pt x="1125033" y="206577"/>
                </a:moveTo>
                <a:lnTo>
                  <a:pt x="1091096" y="206577"/>
                </a:lnTo>
                <a:lnTo>
                  <a:pt x="1091077" y="108651"/>
                </a:lnTo>
                <a:lnTo>
                  <a:pt x="1090594" y="96929"/>
                </a:lnTo>
                <a:lnTo>
                  <a:pt x="1072439" y="63103"/>
                </a:lnTo>
                <a:lnTo>
                  <a:pt x="1056425" y="60283"/>
                </a:lnTo>
                <a:lnTo>
                  <a:pt x="1116243" y="60283"/>
                </a:lnTo>
                <a:lnTo>
                  <a:pt x="1125033" y="108651"/>
                </a:lnTo>
                <a:lnTo>
                  <a:pt x="1125033" y="206577"/>
                </a:lnTo>
                <a:close/>
              </a:path>
              <a:path w="1275080" h="209550">
                <a:moveTo>
                  <a:pt x="1265974" y="65931"/>
                </a:moveTo>
                <a:lnTo>
                  <a:pt x="1148246" y="65931"/>
                </a:lnTo>
                <a:lnTo>
                  <a:pt x="1148246" y="62512"/>
                </a:lnTo>
                <a:lnTo>
                  <a:pt x="1211949" y="0"/>
                </a:lnTo>
                <a:lnTo>
                  <a:pt x="1211949" y="35423"/>
                </a:lnTo>
                <a:lnTo>
                  <a:pt x="1265974" y="35423"/>
                </a:lnTo>
                <a:lnTo>
                  <a:pt x="1265974" y="65931"/>
                </a:lnTo>
                <a:close/>
              </a:path>
              <a:path w="1275080" h="209550">
                <a:moveTo>
                  <a:pt x="1232189" y="209549"/>
                </a:moveTo>
                <a:lnTo>
                  <a:pt x="1193489" y="196014"/>
                </a:lnTo>
                <a:lnTo>
                  <a:pt x="1178141" y="152514"/>
                </a:lnTo>
                <a:lnTo>
                  <a:pt x="1178011" y="65931"/>
                </a:lnTo>
                <a:lnTo>
                  <a:pt x="1211949" y="65931"/>
                </a:lnTo>
                <a:lnTo>
                  <a:pt x="1211949" y="149875"/>
                </a:lnTo>
                <a:lnTo>
                  <a:pt x="1213465" y="162702"/>
                </a:lnTo>
                <a:lnTo>
                  <a:pt x="1218014" y="171863"/>
                </a:lnTo>
                <a:lnTo>
                  <a:pt x="1225595" y="177361"/>
                </a:lnTo>
                <a:lnTo>
                  <a:pt x="1236209" y="179193"/>
                </a:lnTo>
                <a:lnTo>
                  <a:pt x="1274747" y="179193"/>
                </a:lnTo>
                <a:lnTo>
                  <a:pt x="1274747" y="198538"/>
                </a:lnTo>
                <a:lnTo>
                  <a:pt x="1264778" y="203357"/>
                </a:lnTo>
                <a:lnTo>
                  <a:pt x="1254361" y="206798"/>
                </a:lnTo>
                <a:lnTo>
                  <a:pt x="1243497" y="208861"/>
                </a:lnTo>
                <a:lnTo>
                  <a:pt x="1232189" y="209549"/>
                </a:lnTo>
                <a:close/>
              </a:path>
              <a:path w="1275080" h="209550">
                <a:moveTo>
                  <a:pt x="1274747" y="179193"/>
                </a:moveTo>
                <a:lnTo>
                  <a:pt x="1236209" y="179193"/>
                </a:lnTo>
                <a:lnTo>
                  <a:pt x="1245481" y="178430"/>
                </a:lnTo>
                <a:lnTo>
                  <a:pt x="1254996" y="176143"/>
                </a:lnTo>
                <a:lnTo>
                  <a:pt x="1264751" y="172330"/>
                </a:lnTo>
                <a:lnTo>
                  <a:pt x="1274747" y="166991"/>
                </a:lnTo>
                <a:lnTo>
                  <a:pt x="1274747" y="17919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021" y="6025722"/>
            <a:ext cx="10661025" cy="34706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484604" y="6796797"/>
            <a:ext cx="1020444" cy="177800"/>
          </a:xfrm>
          <a:custGeom>
            <a:avLst/>
            <a:gdLst/>
            <a:ahLst/>
            <a:cxnLst/>
            <a:rect l="l" t="t" r="r" b="b"/>
            <a:pathLst>
              <a:path w="1020444" h="177800">
                <a:moveTo>
                  <a:pt x="87963" y="177545"/>
                </a:moveTo>
                <a:lnTo>
                  <a:pt x="36806" y="164152"/>
                </a:lnTo>
                <a:lnTo>
                  <a:pt x="5955" y="125867"/>
                </a:lnTo>
                <a:lnTo>
                  <a:pt x="0" y="89887"/>
                </a:lnTo>
                <a:lnTo>
                  <a:pt x="1451" y="70697"/>
                </a:lnTo>
                <a:lnTo>
                  <a:pt x="23221" y="24850"/>
                </a:lnTo>
                <a:lnTo>
                  <a:pt x="66333" y="1553"/>
                </a:lnTo>
                <a:lnTo>
                  <a:pt x="84391" y="0"/>
                </a:lnTo>
                <a:lnTo>
                  <a:pt x="93220" y="0"/>
                </a:lnTo>
                <a:lnTo>
                  <a:pt x="134092" y="11906"/>
                </a:lnTo>
                <a:lnTo>
                  <a:pt x="134092" y="31699"/>
                </a:lnTo>
                <a:lnTo>
                  <a:pt x="86467" y="31699"/>
                </a:lnTo>
                <a:lnTo>
                  <a:pt x="75521" y="32702"/>
                </a:lnTo>
                <a:lnTo>
                  <a:pt x="42434" y="56363"/>
                </a:lnTo>
                <a:lnTo>
                  <a:pt x="34232" y="88849"/>
                </a:lnTo>
                <a:lnTo>
                  <a:pt x="35218" y="101275"/>
                </a:lnTo>
                <a:lnTo>
                  <a:pt x="58668" y="137227"/>
                </a:lnTo>
                <a:lnTo>
                  <a:pt x="93020" y="145846"/>
                </a:lnTo>
                <a:lnTo>
                  <a:pt x="137816" y="145846"/>
                </a:lnTo>
                <a:lnTo>
                  <a:pt x="137816" y="168020"/>
                </a:lnTo>
                <a:lnTo>
                  <a:pt x="125158" y="172189"/>
                </a:lnTo>
                <a:lnTo>
                  <a:pt x="112629" y="175165"/>
                </a:lnTo>
                <a:lnTo>
                  <a:pt x="100230" y="176950"/>
                </a:lnTo>
                <a:lnTo>
                  <a:pt x="87963" y="177545"/>
                </a:lnTo>
                <a:close/>
              </a:path>
              <a:path w="1020444" h="177800">
                <a:moveTo>
                  <a:pt x="134092" y="48072"/>
                </a:moveTo>
                <a:lnTo>
                  <a:pt x="121462" y="40909"/>
                </a:lnTo>
                <a:lnTo>
                  <a:pt x="109021" y="35715"/>
                </a:lnTo>
                <a:lnTo>
                  <a:pt x="97577" y="32702"/>
                </a:lnTo>
                <a:lnTo>
                  <a:pt x="86467" y="31699"/>
                </a:lnTo>
                <a:lnTo>
                  <a:pt x="134092" y="31699"/>
                </a:lnTo>
                <a:lnTo>
                  <a:pt x="134092" y="48072"/>
                </a:lnTo>
                <a:close/>
              </a:path>
              <a:path w="1020444" h="177800">
                <a:moveTo>
                  <a:pt x="137816" y="145846"/>
                </a:moveTo>
                <a:lnTo>
                  <a:pt x="93020" y="145846"/>
                </a:lnTo>
                <a:lnTo>
                  <a:pt x="103129" y="145140"/>
                </a:lnTo>
                <a:lnTo>
                  <a:pt x="113965" y="143022"/>
                </a:lnTo>
                <a:lnTo>
                  <a:pt x="125528" y="139489"/>
                </a:lnTo>
                <a:lnTo>
                  <a:pt x="137816" y="134540"/>
                </a:lnTo>
                <a:lnTo>
                  <a:pt x="137816" y="145846"/>
                </a:lnTo>
                <a:close/>
              </a:path>
              <a:path w="1020444" h="177800">
                <a:moveTo>
                  <a:pt x="256622" y="177545"/>
                </a:moveTo>
                <a:lnTo>
                  <a:pt x="206055" y="163569"/>
                </a:lnTo>
                <a:lnTo>
                  <a:pt x="172903" y="124755"/>
                </a:lnTo>
                <a:lnTo>
                  <a:pt x="166497" y="89887"/>
                </a:lnTo>
                <a:lnTo>
                  <a:pt x="168000" y="73287"/>
                </a:lnTo>
                <a:lnTo>
                  <a:pt x="168057" y="72659"/>
                </a:lnTo>
                <a:lnTo>
                  <a:pt x="172816" y="56666"/>
                </a:lnTo>
                <a:lnTo>
                  <a:pt x="172939" y="56253"/>
                </a:lnTo>
                <a:lnTo>
                  <a:pt x="206398" y="17124"/>
                </a:lnTo>
                <a:lnTo>
                  <a:pt x="258107" y="2971"/>
                </a:lnTo>
                <a:lnTo>
                  <a:pt x="276731" y="4544"/>
                </a:lnTo>
                <a:lnTo>
                  <a:pt x="293764" y="9263"/>
                </a:lnTo>
                <a:lnTo>
                  <a:pt x="309117" y="17124"/>
                </a:lnTo>
                <a:lnTo>
                  <a:pt x="322992" y="28279"/>
                </a:lnTo>
                <a:lnTo>
                  <a:pt x="327395" y="33480"/>
                </a:lnTo>
                <a:lnTo>
                  <a:pt x="256317" y="33480"/>
                </a:lnTo>
                <a:lnTo>
                  <a:pt x="244664" y="34485"/>
                </a:lnTo>
                <a:lnTo>
                  <a:pt x="209473" y="58052"/>
                </a:lnTo>
                <a:lnTo>
                  <a:pt x="201708" y="78216"/>
                </a:lnTo>
                <a:lnTo>
                  <a:pt x="201639" y="78469"/>
                </a:lnTo>
                <a:lnTo>
                  <a:pt x="200699" y="89887"/>
                </a:lnTo>
                <a:lnTo>
                  <a:pt x="200763" y="91525"/>
                </a:lnTo>
                <a:lnTo>
                  <a:pt x="201621" y="101618"/>
                </a:lnTo>
                <a:lnTo>
                  <a:pt x="201657" y="102047"/>
                </a:lnTo>
                <a:lnTo>
                  <a:pt x="225084" y="137058"/>
                </a:lnTo>
                <a:lnTo>
                  <a:pt x="257812" y="145846"/>
                </a:lnTo>
                <a:lnTo>
                  <a:pt x="329097" y="145846"/>
                </a:lnTo>
                <a:lnTo>
                  <a:pt x="322696" y="153142"/>
                </a:lnTo>
                <a:lnTo>
                  <a:pt x="308745" y="163818"/>
                </a:lnTo>
                <a:lnTo>
                  <a:pt x="293306" y="171335"/>
                </a:lnTo>
                <a:lnTo>
                  <a:pt x="293497" y="171335"/>
                </a:lnTo>
                <a:lnTo>
                  <a:pt x="275809" y="175993"/>
                </a:lnTo>
                <a:lnTo>
                  <a:pt x="276045" y="175993"/>
                </a:lnTo>
                <a:lnTo>
                  <a:pt x="256622" y="177545"/>
                </a:lnTo>
                <a:close/>
              </a:path>
              <a:path w="1020444" h="177800">
                <a:moveTo>
                  <a:pt x="329097" y="145846"/>
                </a:moveTo>
                <a:lnTo>
                  <a:pt x="257812" y="145846"/>
                </a:lnTo>
                <a:lnTo>
                  <a:pt x="269678" y="144869"/>
                </a:lnTo>
                <a:lnTo>
                  <a:pt x="280429" y="141940"/>
                </a:lnTo>
                <a:lnTo>
                  <a:pt x="310531" y="112253"/>
                </a:lnTo>
                <a:lnTo>
                  <a:pt x="313398" y="102047"/>
                </a:lnTo>
                <a:lnTo>
                  <a:pt x="313518" y="101618"/>
                </a:lnTo>
                <a:lnTo>
                  <a:pt x="314375" y="91525"/>
                </a:lnTo>
                <a:lnTo>
                  <a:pt x="314451" y="90630"/>
                </a:lnTo>
                <a:lnTo>
                  <a:pt x="314514" y="89887"/>
                </a:lnTo>
                <a:lnTo>
                  <a:pt x="297989" y="49558"/>
                </a:lnTo>
                <a:lnTo>
                  <a:pt x="256317" y="33480"/>
                </a:lnTo>
                <a:lnTo>
                  <a:pt x="327395" y="33480"/>
                </a:lnTo>
                <a:lnTo>
                  <a:pt x="347272" y="73287"/>
                </a:lnTo>
                <a:lnTo>
                  <a:pt x="348811" y="90630"/>
                </a:lnTo>
                <a:lnTo>
                  <a:pt x="348890" y="91525"/>
                </a:lnTo>
                <a:lnTo>
                  <a:pt x="347327" y="108466"/>
                </a:lnTo>
                <a:lnTo>
                  <a:pt x="347252" y="109274"/>
                </a:lnTo>
                <a:lnTo>
                  <a:pt x="342340" y="125459"/>
                </a:lnTo>
                <a:lnTo>
                  <a:pt x="334155" y="140081"/>
                </a:lnTo>
                <a:lnTo>
                  <a:pt x="329097" y="145846"/>
                </a:lnTo>
                <a:close/>
              </a:path>
              <a:path w="1020444" h="177800">
                <a:moveTo>
                  <a:pt x="443321" y="177545"/>
                </a:moveTo>
                <a:lnTo>
                  <a:pt x="406981" y="165069"/>
                </a:lnTo>
                <a:lnTo>
                  <a:pt x="387473" y="129067"/>
                </a:lnTo>
                <a:lnTo>
                  <a:pt x="385723" y="101498"/>
                </a:lnTo>
                <a:lnTo>
                  <a:pt x="385723" y="3419"/>
                </a:lnTo>
                <a:lnTo>
                  <a:pt x="419661" y="3419"/>
                </a:lnTo>
                <a:lnTo>
                  <a:pt x="419678" y="101498"/>
                </a:lnTo>
                <a:lnTo>
                  <a:pt x="420144" y="113507"/>
                </a:lnTo>
                <a:lnTo>
                  <a:pt x="445536" y="148748"/>
                </a:lnTo>
                <a:lnTo>
                  <a:pt x="454484" y="149418"/>
                </a:lnTo>
                <a:lnTo>
                  <a:pt x="529341" y="149418"/>
                </a:lnTo>
                <a:lnTo>
                  <a:pt x="529341" y="152847"/>
                </a:lnTo>
                <a:lnTo>
                  <a:pt x="495565" y="152847"/>
                </a:lnTo>
                <a:lnTo>
                  <a:pt x="489945" y="158333"/>
                </a:lnTo>
                <a:lnTo>
                  <a:pt x="483954" y="163189"/>
                </a:lnTo>
                <a:lnTo>
                  <a:pt x="450699" y="177043"/>
                </a:lnTo>
                <a:lnTo>
                  <a:pt x="451736" y="177043"/>
                </a:lnTo>
                <a:lnTo>
                  <a:pt x="443321" y="177545"/>
                </a:lnTo>
                <a:close/>
              </a:path>
              <a:path w="1020444" h="177800">
                <a:moveTo>
                  <a:pt x="529341" y="149418"/>
                </a:moveTo>
                <a:lnTo>
                  <a:pt x="454484" y="149418"/>
                </a:lnTo>
                <a:lnTo>
                  <a:pt x="466095" y="147939"/>
                </a:lnTo>
                <a:lnTo>
                  <a:pt x="476960" y="143390"/>
                </a:lnTo>
                <a:lnTo>
                  <a:pt x="486633" y="136109"/>
                </a:lnTo>
                <a:lnTo>
                  <a:pt x="495565" y="125758"/>
                </a:lnTo>
                <a:lnTo>
                  <a:pt x="495565" y="3419"/>
                </a:lnTo>
                <a:lnTo>
                  <a:pt x="529341" y="3419"/>
                </a:lnTo>
                <a:lnTo>
                  <a:pt x="529341" y="149418"/>
                </a:lnTo>
                <a:close/>
              </a:path>
              <a:path w="1020444" h="177800">
                <a:moveTo>
                  <a:pt x="529341" y="174573"/>
                </a:moveTo>
                <a:lnTo>
                  <a:pt x="495565" y="174573"/>
                </a:lnTo>
                <a:lnTo>
                  <a:pt x="495565" y="152847"/>
                </a:lnTo>
                <a:lnTo>
                  <a:pt x="529341" y="152847"/>
                </a:lnTo>
                <a:lnTo>
                  <a:pt x="529341" y="174573"/>
                </a:lnTo>
                <a:close/>
              </a:path>
              <a:path w="1020444" h="177800">
                <a:moveTo>
                  <a:pt x="630130" y="42710"/>
                </a:moveTo>
                <a:lnTo>
                  <a:pt x="613284" y="42710"/>
                </a:lnTo>
                <a:lnTo>
                  <a:pt x="615218" y="39738"/>
                </a:lnTo>
                <a:lnTo>
                  <a:pt x="627498" y="22350"/>
                </a:lnTo>
                <a:lnTo>
                  <a:pt x="639777" y="9932"/>
                </a:lnTo>
                <a:lnTo>
                  <a:pt x="652054" y="2482"/>
                </a:lnTo>
                <a:lnTo>
                  <a:pt x="664329" y="0"/>
                </a:lnTo>
                <a:lnTo>
                  <a:pt x="673969" y="1209"/>
                </a:lnTo>
                <a:lnTo>
                  <a:pt x="683831" y="4836"/>
                </a:lnTo>
                <a:lnTo>
                  <a:pt x="693915" y="10881"/>
                </a:lnTo>
                <a:lnTo>
                  <a:pt x="704219" y="19345"/>
                </a:lnTo>
                <a:lnTo>
                  <a:pt x="696361" y="32442"/>
                </a:lnTo>
                <a:lnTo>
                  <a:pt x="653613" y="32442"/>
                </a:lnTo>
                <a:lnTo>
                  <a:pt x="645702" y="33418"/>
                </a:lnTo>
                <a:lnTo>
                  <a:pt x="638327" y="36349"/>
                </a:lnTo>
                <a:lnTo>
                  <a:pt x="631490" y="41234"/>
                </a:lnTo>
                <a:lnTo>
                  <a:pt x="630130" y="42710"/>
                </a:lnTo>
                <a:close/>
              </a:path>
              <a:path w="1020444" h="177800">
                <a:moveTo>
                  <a:pt x="613284" y="174573"/>
                </a:moveTo>
                <a:lnTo>
                  <a:pt x="579204" y="174573"/>
                </a:lnTo>
                <a:lnTo>
                  <a:pt x="579204" y="3419"/>
                </a:lnTo>
                <a:lnTo>
                  <a:pt x="613284" y="3419"/>
                </a:lnTo>
                <a:lnTo>
                  <a:pt x="613284" y="42710"/>
                </a:lnTo>
                <a:lnTo>
                  <a:pt x="630130" y="42710"/>
                </a:lnTo>
                <a:lnTo>
                  <a:pt x="613284" y="85124"/>
                </a:lnTo>
                <a:lnTo>
                  <a:pt x="613284" y="174573"/>
                </a:lnTo>
                <a:close/>
              </a:path>
              <a:path w="1020444" h="177800">
                <a:moveTo>
                  <a:pt x="686360" y="49110"/>
                </a:moveTo>
                <a:lnTo>
                  <a:pt x="677729" y="41816"/>
                </a:lnTo>
                <a:lnTo>
                  <a:pt x="669394" y="36608"/>
                </a:lnTo>
                <a:lnTo>
                  <a:pt x="661189" y="33418"/>
                </a:lnTo>
                <a:lnTo>
                  <a:pt x="660876" y="33418"/>
                </a:lnTo>
                <a:lnTo>
                  <a:pt x="653613" y="32442"/>
                </a:lnTo>
                <a:lnTo>
                  <a:pt x="696361" y="32442"/>
                </a:lnTo>
                <a:lnTo>
                  <a:pt x="686360" y="49110"/>
                </a:lnTo>
                <a:close/>
              </a:path>
              <a:path w="1020444" h="177800">
                <a:moveTo>
                  <a:pt x="831429" y="148380"/>
                </a:moveTo>
                <a:lnTo>
                  <a:pt x="781124" y="148380"/>
                </a:lnTo>
                <a:lnTo>
                  <a:pt x="787230" y="146646"/>
                </a:lnTo>
                <a:lnTo>
                  <a:pt x="797345" y="139702"/>
                </a:lnTo>
                <a:lnTo>
                  <a:pt x="799879" y="135530"/>
                </a:lnTo>
                <a:lnTo>
                  <a:pt x="799879" y="125710"/>
                </a:lnTo>
                <a:lnTo>
                  <a:pt x="758726" y="95277"/>
                </a:lnTo>
                <a:lnTo>
                  <a:pt x="746596" y="87173"/>
                </a:lnTo>
                <a:lnTo>
                  <a:pt x="721402" y="52435"/>
                </a:lnTo>
                <a:lnTo>
                  <a:pt x="720698" y="44643"/>
                </a:lnTo>
                <a:lnTo>
                  <a:pt x="721539" y="36414"/>
                </a:lnTo>
                <a:lnTo>
                  <a:pt x="753556" y="3123"/>
                </a:lnTo>
                <a:lnTo>
                  <a:pt x="775466" y="0"/>
                </a:lnTo>
                <a:lnTo>
                  <a:pt x="786649" y="780"/>
                </a:lnTo>
                <a:lnTo>
                  <a:pt x="787629" y="780"/>
                </a:lnTo>
                <a:lnTo>
                  <a:pt x="800956" y="3534"/>
                </a:lnTo>
                <a:lnTo>
                  <a:pt x="813950" y="7952"/>
                </a:lnTo>
                <a:lnTo>
                  <a:pt x="827111" y="14135"/>
                </a:lnTo>
                <a:lnTo>
                  <a:pt x="827111" y="29470"/>
                </a:lnTo>
                <a:lnTo>
                  <a:pt x="771152" y="29470"/>
                </a:lnTo>
                <a:lnTo>
                  <a:pt x="765846" y="30851"/>
                </a:lnTo>
                <a:lnTo>
                  <a:pt x="761779" y="33632"/>
                </a:lnTo>
                <a:lnTo>
                  <a:pt x="757807" y="36414"/>
                </a:lnTo>
                <a:lnTo>
                  <a:pt x="755826" y="40081"/>
                </a:lnTo>
                <a:lnTo>
                  <a:pt x="755826" y="48615"/>
                </a:lnTo>
                <a:lnTo>
                  <a:pt x="780534" y="69056"/>
                </a:lnTo>
                <a:lnTo>
                  <a:pt x="792583" y="75904"/>
                </a:lnTo>
                <a:lnTo>
                  <a:pt x="811335" y="88350"/>
                </a:lnTo>
                <a:lnTo>
                  <a:pt x="824730" y="101429"/>
                </a:lnTo>
                <a:lnTo>
                  <a:pt x="832766" y="115139"/>
                </a:lnTo>
                <a:lnTo>
                  <a:pt x="835445" y="129482"/>
                </a:lnTo>
                <a:lnTo>
                  <a:pt x="834496" y="138761"/>
                </a:lnTo>
                <a:lnTo>
                  <a:pt x="834369" y="139702"/>
                </a:lnTo>
                <a:lnTo>
                  <a:pt x="831429" y="148380"/>
                </a:lnTo>
                <a:close/>
              </a:path>
              <a:path w="1020444" h="177800">
                <a:moveTo>
                  <a:pt x="827111" y="47624"/>
                </a:moveTo>
                <a:lnTo>
                  <a:pt x="812695" y="39680"/>
                </a:lnTo>
                <a:lnTo>
                  <a:pt x="799654" y="34007"/>
                </a:lnTo>
                <a:lnTo>
                  <a:pt x="787989" y="30604"/>
                </a:lnTo>
                <a:lnTo>
                  <a:pt x="777705" y="29470"/>
                </a:lnTo>
                <a:lnTo>
                  <a:pt x="827111" y="29470"/>
                </a:lnTo>
                <a:lnTo>
                  <a:pt x="827111" y="47624"/>
                </a:lnTo>
                <a:close/>
              </a:path>
              <a:path w="1020444" h="177800">
                <a:moveTo>
                  <a:pt x="776657" y="177545"/>
                </a:moveTo>
                <a:lnTo>
                  <a:pt x="735995" y="169628"/>
                </a:lnTo>
                <a:lnTo>
                  <a:pt x="719507" y="162219"/>
                </a:lnTo>
                <a:lnTo>
                  <a:pt x="719507" y="125710"/>
                </a:lnTo>
                <a:lnTo>
                  <a:pt x="726697" y="130574"/>
                </a:lnTo>
                <a:lnTo>
                  <a:pt x="733980" y="134909"/>
                </a:lnTo>
                <a:lnTo>
                  <a:pt x="773980" y="148380"/>
                </a:lnTo>
                <a:lnTo>
                  <a:pt x="831429" y="148380"/>
                </a:lnTo>
                <a:lnTo>
                  <a:pt x="831316" y="148714"/>
                </a:lnTo>
                <a:lnTo>
                  <a:pt x="800175" y="174199"/>
                </a:lnTo>
                <a:lnTo>
                  <a:pt x="789012" y="176709"/>
                </a:lnTo>
                <a:lnTo>
                  <a:pt x="776657" y="177545"/>
                </a:lnTo>
                <a:close/>
              </a:path>
              <a:path w="1020444" h="177800">
                <a:moveTo>
                  <a:pt x="950345" y="177250"/>
                </a:moveTo>
                <a:lnTo>
                  <a:pt x="904501" y="165496"/>
                </a:lnTo>
                <a:lnTo>
                  <a:pt x="876479" y="133833"/>
                </a:lnTo>
                <a:lnTo>
                  <a:pt x="866106" y="88106"/>
                </a:lnTo>
                <a:lnTo>
                  <a:pt x="867492" y="69453"/>
                </a:lnTo>
                <a:lnTo>
                  <a:pt x="888280" y="24555"/>
                </a:lnTo>
                <a:lnTo>
                  <a:pt x="929064" y="1487"/>
                </a:lnTo>
                <a:lnTo>
                  <a:pt x="929420" y="1487"/>
                </a:lnTo>
                <a:lnTo>
                  <a:pt x="945725" y="0"/>
                </a:lnTo>
                <a:lnTo>
                  <a:pt x="989065" y="13393"/>
                </a:lnTo>
                <a:lnTo>
                  <a:pt x="1003924" y="29470"/>
                </a:lnTo>
                <a:lnTo>
                  <a:pt x="945725" y="29470"/>
                </a:lnTo>
                <a:lnTo>
                  <a:pt x="937047" y="30158"/>
                </a:lnTo>
                <a:lnTo>
                  <a:pt x="906251" y="53724"/>
                </a:lnTo>
                <a:lnTo>
                  <a:pt x="900786" y="71732"/>
                </a:lnTo>
                <a:lnTo>
                  <a:pt x="1019227" y="71732"/>
                </a:lnTo>
                <a:lnTo>
                  <a:pt x="1020287" y="87658"/>
                </a:lnTo>
                <a:lnTo>
                  <a:pt x="1020287" y="91973"/>
                </a:lnTo>
                <a:lnTo>
                  <a:pt x="900034" y="91973"/>
                </a:lnTo>
                <a:lnTo>
                  <a:pt x="901507" y="103629"/>
                </a:lnTo>
                <a:lnTo>
                  <a:pt x="924548" y="137430"/>
                </a:lnTo>
                <a:lnTo>
                  <a:pt x="955555" y="145551"/>
                </a:lnTo>
                <a:lnTo>
                  <a:pt x="1017315" y="145551"/>
                </a:lnTo>
                <a:lnTo>
                  <a:pt x="1017315" y="157752"/>
                </a:lnTo>
                <a:lnTo>
                  <a:pt x="978360" y="174742"/>
                </a:lnTo>
                <a:lnTo>
                  <a:pt x="960353" y="176971"/>
                </a:lnTo>
                <a:lnTo>
                  <a:pt x="950345" y="177250"/>
                </a:lnTo>
                <a:close/>
              </a:path>
              <a:path w="1020444" h="177800">
                <a:moveTo>
                  <a:pt x="1019227" y="71732"/>
                </a:moveTo>
                <a:lnTo>
                  <a:pt x="986807" y="71732"/>
                </a:lnTo>
                <a:lnTo>
                  <a:pt x="985604" y="62133"/>
                </a:lnTo>
                <a:lnTo>
                  <a:pt x="983195" y="53724"/>
                </a:lnTo>
                <a:lnTo>
                  <a:pt x="945725" y="29470"/>
                </a:lnTo>
                <a:lnTo>
                  <a:pt x="1003924" y="29470"/>
                </a:lnTo>
                <a:lnTo>
                  <a:pt x="1008903" y="36733"/>
                </a:lnTo>
                <a:lnTo>
                  <a:pt x="1015228" y="51681"/>
                </a:lnTo>
                <a:lnTo>
                  <a:pt x="1019022" y="68655"/>
                </a:lnTo>
                <a:lnTo>
                  <a:pt x="1019227" y="71732"/>
                </a:lnTo>
                <a:close/>
              </a:path>
              <a:path w="1020444" h="177800">
                <a:moveTo>
                  <a:pt x="1017315" y="145551"/>
                </a:moveTo>
                <a:lnTo>
                  <a:pt x="955555" y="145551"/>
                </a:lnTo>
                <a:lnTo>
                  <a:pt x="971969" y="144249"/>
                </a:lnTo>
                <a:lnTo>
                  <a:pt x="987735" y="140343"/>
                </a:lnTo>
                <a:lnTo>
                  <a:pt x="1002851" y="133833"/>
                </a:lnTo>
                <a:lnTo>
                  <a:pt x="1017315" y="124720"/>
                </a:lnTo>
                <a:lnTo>
                  <a:pt x="1017315" y="1455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0017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4644" y="2069429"/>
            <a:ext cx="2973705" cy="266700"/>
          </a:xfrm>
          <a:custGeom>
            <a:avLst/>
            <a:gdLst/>
            <a:ahLst/>
            <a:cxnLst/>
            <a:rect l="l" t="t" r="r" b="b"/>
            <a:pathLst>
              <a:path w="2973704" h="266700">
                <a:moveTo>
                  <a:pt x="64739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179039" y="3422"/>
                </a:lnTo>
                <a:lnTo>
                  <a:pt x="179039" y="51047"/>
                </a:lnTo>
                <a:lnTo>
                  <a:pt x="64739" y="51047"/>
                </a:lnTo>
                <a:lnTo>
                  <a:pt x="64739" y="109090"/>
                </a:lnTo>
                <a:lnTo>
                  <a:pt x="179039" y="109090"/>
                </a:lnTo>
                <a:lnTo>
                  <a:pt x="179039" y="156715"/>
                </a:lnTo>
                <a:lnTo>
                  <a:pt x="64739" y="156715"/>
                </a:lnTo>
                <a:lnTo>
                  <a:pt x="64739" y="263276"/>
                </a:lnTo>
                <a:close/>
              </a:path>
              <a:path w="2973704" h="266700">
                <a:moveTo>
                  <a:pt x="260882" y="61018"/>
                </a:moveTo>
                <a:lnTo>
                  <a:pt x="244115" y="61018"/>
                </a:lnTo>
                <a:lnTo>
                  <a:pt x="236971" y="58042"/>
                </a:lnTo>
                <a:lnTo>
                  <a:pt x="231018" y="52089"/>
                </a:lnTo>
                <a:lnTo>
                  <a:pt x="225065" y="46037"/>
                </a:lnTo>
                <a:lnTo>
                  <a:pt x="222088" y="38843"/>
                </a:lnTo>
                <a:lnTo>
                  <a:pt x="222088" y="22076"/>
                </a:lnTo>
                <a:lnTo>
                  <a:pt x="225065" y="14882"/>
                </a:lnTo>
                <a:lnTo>
                  <a:pt x="236971" y="2976"/>
                </a:lnTo>
                <a:lnTo>
                  <a:pt x="244115" y="0"/>
                </a:lnTo>
                <a:lnTo>
                  <a:pt x="260882" y="0"/>
                </a:lnTo>
                <a:lnTo>
                  <a:pt x="268076" y="2976"/>
                </a:lnTo>
                <a:lnTo>
                  <a:pt x="279982" y="14882"/>
                </a:lnTo>
                <a:lnTo>
                  <a:pt x="282958" y="22076"/>
                </a:lnTo>
                <a:lnTo>
                  <a:pt x="282958" y="38843"/>
                </a:lnTo>
                <a:lnTo>
                  <a:pt x="279982" y="46037"/>
                </a:lnTo>
                <a:lnTo>
                  <a:pt x="274029" y="52089"/>
                </a:lnTo>
                <a:lnTo>
                  <a:pt x="268076" y="58042"/>
                </a:lnTo>
                <a:lnTo>
                  <a:pt x="260882" y="61018"/>
                </a:lnTo>
                <a:close/>
              </a:path>
              <a:path w="2973704" h="266700">
                <a:moveTo>
                  <a:pt x="280429" y="263276"/>
                </a:moveTo>
                <a:lnTo>
                  <a:pt x="225065" y="263276"/>
                </a:lnTo>
                <a:lnTo>
                  <a:pt x="225065" y="87659"/>
                </a:lnTo>
                <a:lnTo>
                  <a:pt x="280429" y="87659"/>
                </a:lnTo>
                <a:lnTo>
                  <a:pt x="280429" y="263276"/>
                </a:lnTo>
                <a:close/>
              </a:path>
              <a:path w="2973704" h="266700">
                <a:moveTo>
                  <a:pt x="494082" y="112811"/>
                </a:moveTo>
                <a:lnTo>
                  <a:pt x="382487" y="112811"/>
                </a:lnTo>
                <a:lnTo>
                  <a:pt x="395212" y="100244"/>
                </a:lnTo>
                <a:lnTo>
                  <a:pt x="408979" y="91268"/>
                </a:lnTo>
                <a:lnTo>
                  <a:pt x="423787" y="85882"/>
                </a:lnTo>
                <a:lnTo>
                  <a:pt x="439637" y="84087"/>
                </a:lnTo>
                <a:lnTo>
                  <a:pt x="452762" y="85185"/>
                </a:lnTo>
                <a:lnTo>
                  <a:pt x="493336" y="111304"/>
                </a:lnTo>
                <a:lnTo>
                  <a:pt x="494082" y="112811"/>
                </a:lnTo>
                <a:close/>
              </a:path>
              <a:path w="2973704" h="266700">
                <a:moveTo>
                  <a:pt x="382487" y="263276"/>
                </a:moveTo>
                <a:lnTo>
                  <a:pt x="327271" y="263276"/>
                </a:lnTo>
                <a:lnTo>
                  <a:pt x="327271" y="87659"/>
                </a:lnTo>
                <a:lnTo>
                  <a:pt x="382487" y="87659"/>
                </a:lnTo>
                <a:lnTo>
                  <a:pt x="382487" y="112811"/>
                </a:lnTo>
                <a:lnTo>
                  <a:pt x="494082" y="112811"/>
                </a:lnTo>
                <a:lnTo>
                  <a:pt x="498209" y="121145"/>
                </a:lnTo>
                <a:lnTo>
                  <a:pt x="421033" y="121145"/>
                </a:lnTo>
                <a:lnTo>
                  <a:pt x="411861" y="122857"/>
                </a:lnTo>
                <a:lnTo>
                  <a:pt x="411495" y="122857"/>
                </a:lnTo>
                <a:lnTo>
                  <a:pt x="401649" y="128400"/>
                </a:lnTo>
                <a:lnTo>
                  <a:pt x="392040" y="137469"/>
                </a:lnTo>
                <a:lnTo>
                  <a:pt x="382487" y="150167"/>
                </a:lnTo>
                <a:lnTo>
                  <a:pt x="382487" y="263276"/>
                </a:lnTo>
                <a:close/>
              </a:path>
              <a:path w="2973704" h="266700">
                <a:moveTo>
                  <a:pt x="503633" y="263276"/>
                </a:moveTo>
                <a:lnTo>
                  <a:pt x="448418" y="263276"/>
                </a:lnTo>
                <a:lnTo>
                  <a:pt x="448418" y="156268"/>
                </a:lnTo>
                <a:lnTo>
                  <a:pt x="446706" y="140902"/>
                </a:lnTo>
                <a:lnTo>
                  <a:pt x="441572" y="129926"/>
                </a:lnTo>
                <a:lnTo>
                  <a:pt x="433014" y="123340"/>
                </a:lnTo>
                <a:lnTo>
                  <a:pt x="421033" y="121145"/>
                </a:lnTo>
                <a:lnTo>
                  <a:pt x="498209" y="121145"/>
                </a:lnTo>
                <a:lnTo>
                  <a:pt x="499056" y="122857"/>
                </a:lnTo>
                <a:lnTo>
                  <a:pt x="502489" y="136307"/>
                </a:lnTo>
                <a:lnTo>
                  <a:pt x="503522" y="150167"/>
                </a:lnTo>
                <a:lnTo>
                  <a:pt x="503633" y="263276"/>
                </a:lnTo>
                <a:close/>
              </a:path>
              <a:path w="2973704" h="266700">
                <a:moveTo>
                  <a:pt x="642415" y="266699"/>
                </a:moveTo>
                <a:lnTo>
                  <a:pt x="600743" y="260485"/>
                </a:lnTo>
                <a:lnTo>
                  <a:pt x="556187" y="228413"/>
                </a:lnTo>
                <a:lnTo>
                  <a:pt x="540617" y="176062"/>
                </a:lnTo>
                <a:lnTo>
                  <a:pt x="542245" y="156863"/>
                </a:lnTo>
                <a:lnTo>
                  <a:pt x="566662" y="109983"/>
                </a:lnTo>
                <a:lnTo>
                  <a:pt x="613766" y="85705"/>
                </a:lnTo>
                <a:lnTo>
                  <a:pt x="633039" y="84087"/>
                </a:lnTo>
                <a:lnTo>
                  <a:pt x="651479" y="85705"/>
                </a:lnTo>
                <a:lnTo>
                  <a:pt x="652145" y="85705"/>
                </a:lnTo>
                <a:lnTo>
                  <a:pt x="669985" y="90896"/>
                </a:lnTo>
                <a:lnTo>
                  <a:pt x="685696" y="99407"/>
                </a:lnTo>
                <a:lnTo>
                  <a:pt x="699565" y="111323"/>
                </a:lnTo>
                <a:lnTo>
                  <a:pt x="703882" y="116978"/>
                </a:lnTo>
                <a:lnTo>
                  <a:pt x="637057" y="116978"/>
                </a:lnTo>
                <a:lnTo>
                  <a:pt x="621886" y="119378"/>
                </a:lnTo>
                <a:lnTo>
                  <a:pt x="610454" y="126577"/>
                </a:lnTo>
                <a:lnTo>
                  <a:pt x="602762" y="138577"/>
                </a:lnTo>
                <a:lnTo>
                  <a:pt x="598809" y="155376"/>
                </a:lnTo>
                <a:lnTo>
                  <a:pt x="721361" y="155376"/>
                </a:lnTo>
                <a:lnTo>
                  <a:pt x="722978" y="162640"/>
                </a:lnTo>
                <a:lnTo>
                  <a:pt x="723824" y="184396"/>
                </a:lnTo>
                <a:lnTo>
                  <a:pt x="597767" y="184396"/>
                </a:lnTo>
                <a:lnTo>
                  <a:pt x="599418" y="195521"/>
                </a:lnTo>
                <a:lnTo>
                  <a:pt x="622900" y="226608"/>
                </a:lnTo>
                <a:lnTo>
                  <a:pt x="655660" y="233807"/>
                </a:lnTo>
                <a:lnTo>
                  <a:pt x="720698" y="233807"/>
                </a:lnTo>
                <a:lnTo>
                  <a:pt x="720698" y="243482"/>
                </a:lnTo>
                <a:lnTo>
                  <a:pt x="703974" y="253639"/>
                </a:lnTo>
                <a:lnTo>
                  <a:pt x="685352" y="260895"/>
                </a:lnTo>
                <a:lnTo>
                  <a:pt x="665314" y="265146"/>
                </a:lnTo>
                <a:lnTo>
                  <a:pt x="666413" y="265146"/>
                </a:lnTo>
                <a:lnTo>
                  <a:pt x="642415" y="266699"/>
                </a:lnTo>
                <a:close/>
              </a:path>
              <a:path w="2973704" h="266700">
                <a:moveTo>
                  <a:pt x="721361" y="155376"/>
                </a:moveTo>
                <a:lnTo>
                  <a:pt x="675157" y="155376"/>
                </a:lnTo>
                <a:lnTo>
                  <a:pt x="671102" y="138577"/>
                </a:lnTo>
                <a:lnTo>
                  <a:pt x="663400" y="126577"/>
                </a:lnTo>
                <a:lnTo>
                  <a:pt x="652052" y="119378"/>
                </a:lnTo>
                <a:lnTo>
                  <a:pt x="637057" y="116978"/>
                </a:lnTo>
                <a:lnTo>
                  <a:pt x="703882" y="116978"/>
                </a:lnTo>
                <a:lnTo>
                  <a:pt x="710848" y="126103"/>
                </a:lnTo>
                <a:lnTo>
                  <a:pt x="718652" y="143209"/>
                </a:lnTo>
                <a:lnTo>
                  <a:pt x="721361" y="155376"/>
                </a:lnTo>
                <a:close/>
              </a:path>
              <a:path w="2973704" h="266700">
                <a:moveTo>
                  <a:pt x="720698" y="233807"/>
                </a:moveTo>
                <a:lnTo>
                  <a:pt x="655660" y="233807"/>
                </a:lnTo>
                <a:lnTo>
                  <a:pt x="671334" y="232245"/>
                </a:lnTo>
                <a:lnTo>
                  <a:pt x="687398" y="227557"/>
                </a:lnTo>
                <a:lnTo>
                  <a:pt x="703853" y="219743"/>
                </a:lnTo>
                <a:lnTo>
                  <a:pt x="720698" y="208804"/>
                </a:lnTo>
                <a:lnTo>
                  <a:pt x="720698" y="233807"/>
                </a:lnTo>
                <a:close/>
              </a:path>
              <a:path w="2973704" h="266700">
                <a:moveTo>
                  <a:pt x="849806" y="200321"/>
                </a:moveTo>
                <a:lnTo>
                  <a:pt x="750538" y="200321"/>
                </a:lnTo>
                <a:lnTo>
                  <a:pt x="750538" y="149720"/>
                </a:lnTo>
                <a:lnTo>
                  <a:pt x="849806" y="149720"/>
                </a:lnTo>
                <a:lnTo>
                  <a:pt x="849806" y="200321"/>
                </a:lnTo>
                <a:close/>
              </a:path>
              <a:path w="2973704" h="266700">
                <a:moveTo>
                  <a:pt x="1127149" y="51047"/>
                </a:moveTo>
                <a:lnTo>
                  <a:pt x="874140" y="51047"/>
                </a:lnTo>
                <a:lnTo>
                  <a:pt x="874140" y="3422"/>
                </a:lnTo>
                <a:lnTo>
                  <a:pt x="1127149" y="3422"/>
                </a:lnTo>
                <a:lnTo>
                  <a:pt x="1127149" y="51047"/>
                </a:lnTo>
                <a:close/>
              </a:path>
              <a:path w="2973704" h="266700">
                <a:moveTo>
                  <a:pt x="1033090" y="263276"/>
                </a:moveTo>
                <a:lnTo>
                  <a:pt x="968348" y="263276"/>
                </a:lnTo>
                <a:lnTo>
                  <a:pt x="968348" y="51047"/>
                </a:lnTo>
                <a:lnTo>
                  <a:pt x="1033090" y="51047"/>
                </a:lnTo>
                <a:lnTo>
                  <a:pt x="1033090" y="263276"/>
                </a:lnTo>
                <a:close/>
              </a:path>
              <a:path w="2973704" h="266700">
                <a:moveTo>
                  <a:pt x="1224818" y="266699"/>
                </a:moveTo>
                <a:lnTo>
                  <a:pt x="1187983" y="256737"/>
                </a:lnTo>
                <a:lnTo>
                  <a:pt x="1161641" y="214805"/>
                </a:lnTo>
                <a:lnTo>
                  <a:pt x="1160524" y="200024"/>
                </a:lnTo>
                <a:lnTo>
                  <a:pt x="1160524" y="87659"/>
                </a:lnTo>
                <a:lnTo>
                  <a:pt x="1215741" y="87659"/>
                </a:lnTo>
                <a:lnTo>
                  <a:pt x="1215741" y="196303"/>
                </a:lnTo>
                <a:lnTo>
                  <a:pt x="1217470" y="210953"/>
                </a:lnTo>
                <a:lnTo>
                  <a:pt x="1222658" y="221418"/>
                </a:lnTo>
                <a:lnTo>
                  <a:pt x="1231308" y="227697"/>
                </a:lnTo>
                <a:lnTo>
                  <a:pt x="1243420" y="229790"/>
                </a:lnTo>
                <a:lnTo>
                  <a:pt x="1336879" y="229790"/>
                </a:lnTo>
                <a:lnTo>
                  <a:pt x="1336879" y="238124"/>
                </a:lnTo>
                <a:lnTo>
                  <a:pt x="1281663" y="238124"/>
                </a:lnTo>
                <a:lnTo>
                  <a:pt x="1268960" y="250626"/>
                </a:lnTo>
                <a:lnTo>
                  <a:pt x="1255252" y="259555"/>
                </a:lnTo>
                <a:lnTo>
                  <a:pt x="1240538" y="264913"/>
                </a:lnTo>
                <a:lnTo>
                  <a:pt x="1224818" y="266699"/>
                </a:lnTo>
                <a:close/>
              </a:path>
              <a:path w="2973704" h="266700">
                <a:moveTo>
                  <a:pt x="1336879" y="229790"/>
                </a:moveTo>
                <a:lnTo>
                  <a:pt x="1243420" y="229790"/>
                </a:lnTo>
                <a:lnTo>
                  <a:pt x="1250946" y="229027"/>
                </a:lnTo>
                <a:lnTo>
                  <a:pt x="1257895" y="226739"/>
                </a:lnTo>
                <a:lnTo>
                  <a:pt x="1264266" y="222925"/>
                </a:lnTo>
                <a:lnTo>
                  <a:pt x="1270062" y="217585"/>
                </a:lnTo>
                <a:lnTo>
                  <a:pt x="1277501" y="209450"/>
                </a:lnTo>
                <a:lnTo>
                  <a:pt x="1281225" y="203446"/>
                </a:lnTo>
                <a:lnTo>
                  <a:pt x="1281225" y="87659"/>
                </a:lnTo>
                <a:lnTo>
                  <a:pt x="1336879" y="87659"/>
                </a:lnTo>
                <a:lnTo>
                  <a:pt x="1336879" y="229790"/>
                </a:lnTo>
                <a:close/>
              </a:path>
              <a:path w="2973704" h="266700">
                <a:moveTo>
                  <a:pt x="1336879" y="263276"/>
                </a:moveTo>
                <a:lnTo>
                  <a:pt x="1281663" y="263276"/>
                </a:lnTo>
                <a:lnTo>
                  <a:pt x="1281663" y="238124"/>
                </a:lnTo>
                <a:lnTo>
                  <a:pt x="1336879" y="238124"/>
                </a:lnTo>
                <a:lnTo>
                  <a:pt x="1336879" y="263276"/>
                </a:lnTo>
                <a:close/>
              </a:path>
              <a:path w="2973704" h="266700">
                <a:moveTo>
                  <a:pt x="1549459" y="112811"/>
                </a:moveTo>
                <a:lnTo>
                  <a:pt x="1437863" y="112811"/>
                </a:lnTo>
                <a:lnTo>
                  <a:pt x="1450586" y="100244"/>
                </a:lnTo>
                <a:lnTo>
                  <a:pt x="1464352" y="91268"/>
                </a:lnTo>
                <a:lnTo>
                  <a:pt x="1479161" y="85882"/>
                </a:lnTo>
                <a:lnTo>
                  <a:pt x="1495013" y="84087"/>
                </a:lnTo>
                <a:lnTo>
                  <a:pt x="1508140" y="85185"/>
                </a:lnTo>
                <a:lnTo>
                  <a:pt x="1548713" y="111304"/>
                </a:lnTo>
                <a:lnTo>
                  <a:pt x="1549459" y="112811"/>
                </a:lnTo>
                <a:close/>
              </a:path>
              <a:path w="2973704" h="266700">
                <a:moveTo>
                  <a:pt x="1437863" y="263276"/>
                </a:moveTo>
                <a:lnTo>
                  <a:pt x="1382647" y="263276"/>
                </a:lnTo>
                <a:lnTo>
                  <a:pt x="1382647" y="87659"/>
                </a:lnTo>
                <a:lnTo>
                  <a:pt x="1437863" y="87659"/>
                </a:lnTo>
                <a:lnTo>
                  <a:pt x="1437863" y="112811"/>
                </a:lnTo>
                <a:lnTo>
                  <a:pt x="1549459" y="112811"/>
                </a:lnTo>
                <a:lnTo>
                  <a:pt x="1553586" y="121145"/>
                </a:lnTo>
                <a:lnTo>
                  <a:pt x="1476411" y="121145"/>
                </a:lnTo>
                <a:lnTo>
                  <a:pt x="1467236" y="122857"/>
                </a:lnTo>
                <a:lnTo>
                  <a:pt x="1466870" y="122857"/>
                </a:lnTo>
                <a:lnTo>
                  <a:pt x="1457023" y="128400"/>
                </a:lnTo>
                <a:lnTo>
                  <a:pt x="1447414" y="137469"/>
                </a:lnTo>
                <a:lnTo>
                  <a:pt x="1437863" y="150167"/>
                </a:lnTo>
                <a:lnTo>
                  <a:pt x="1437863" y="263276"/>
                </a:lnTo>
                <a:close/>
              </a:path>
              <a:path w="2973704" h="266700">
                <a:moveTo>
                  <a:pt x="1559012" y="263276"/>
                </a:moveTo>
                <a:lnTo>
                  <a:pt x="1503795" y="263276"/>
                </a:lnTo>
                <a:lnTo>
                  <a:pt x="1503795" y="156268"/>
                </a:lnTo>
                <a:lnTo>
                  <a:pt x="1502083" y="140902"/>
                </a:lnTo>
                <a:lnTo>
                  <a:pt x="1496947" y="129926"/>
                </a:lnTo>
                <a:lnTo>
                  <a:pt x="1488389" y="123340"/>
                </a:lnTo>
                <a:lnTo>
                  <a:pt x="1476411" y="121145"/>
                </a:lnTo>
                <a:lnTo>
                  <a:pt x="1553586" y="121145"/>
                </a:lnTo>
                <a:lnTo>
                  <a:pt x="1554434" y="122857"/>
                </a:lnTo>
                <a:lnTo>
                  <a:pt x="1557867" y="136307"/>
                </a:lnTo>
                <a:lnTo>
                  <a:pt x="1558901" y="150167"/>
                </a:lnTo>
                <a:lnTo>
                  <a:pt x="1559012" y="263276"/>
                </a:lnTo>
                <a:close/>
              </a:path>
              <a:path w="2973704" h="266700">
                <a:moveTo>
                  <a:pt x="1697791" y="266699"/>
                </a:moveTo>
                <a:lnTo>
                  <a:pt x="1656119" y="260485"/>
                </a:lnTo>
                <a:lnTo>
                  <a:pt x="1611563" y="228413"/>
                </a:lnTo>
                <a:lnTo>
                  <a:pt x="1595988" y="176062"/>
                </a:lnTo>
                <a:lnTo>
                  <a:pt x="1597616" y="156863"/>
                </a:lnTo>
                <a:lnTo>
                  <a:pt x="1622038" y="109983"/>
                </a:lnTo>
                <a:lnTo>
                  <a:pt x="1669144" y="85705"/>
                </a:lnTo>
                <a:lnTo>
                  <a:pt x="1688418" y="84087"/>
                </a:lnTo>
                <a:lnTo>
                  <a:pt x="1706854" y="85705"/>
                </a:lnTo>
                <a:lnTo>
                  <a:pt x="1707520" y="85705"/>
                </a:lnTo>
                <a:lnTo>
                  <a:pt x="1725358" y="90896"/>
                </a:lnTo>
                <a:lnTo>
                  <a:pt x="1741069" y="99407"/>
                </a:lnTo>
                <a:lnTo>
                  <a:pt x="1754940" y="111323"/>
                </a:lnTo>
                <a:lnTo>
                  <a:pt x="1759258" y="116978"/>
                </a:lnTo>
                <a:lnTo>
                  <a:pt x="1692428" y="116978"/>
                </a:lnTo>
                <a:lnTo>
                  <a:pt x="1677259" y="119378"/>
                </a:lnTo>
                <a:lnTo>
                  <a:pt x="1665827" y="126577"/>
                </a:lnTo>
                <a:lnTo>
                  <a:pt x="1658135" y="138577"/>
                </a:lnTo>
                <a:lnTo>
                  <a:pt x="1654185" y="155376"/>
                </a:lnTo>
                <a:lnTo>
                  <a:pt x="1776737" y="155376"/>
                </a:lnTo>
                <a:lnTo>
                  <a:pt x="1778354" y="162640"/>
                </a:lnTo>
                <a:lnTo>
                  <a:pt x="1779201" y="184396"/>
                </a:lnTo>
                <a:lnTo>
                  <a:pt x="1653137" y="184396"/>
                </a:lnTo>
                <a:lnTo>
                  <a:pt x="1654791" y="195521"/>
                </a:lnTo>
                <a:lnTo>
                  <a:pt x="1678275" y="226608"/>
                </a:lnTo>
                <a:lnTo>
                  <a:pt x="1711040" y="233807"/>
                </a:lnTo>
                <a:lnTo>
                  <a:pt x="1776076" y="233807"/>
                </a:lnTo>
                <a:lnTo>
                  <a:pt x="1776076" y="243482"/>
                </a:lnTo>
                <a:lnTo>
                  <a:pt x="1759349" y="253639"/>
                </a:lnTo>
                <a:lnTo>
                  <a:pt x="1740727" y="260895"/>
                </a:lnTo>
                <a:lnTo>
                  <a:pt x="1720690" y="265146"/>
                </a:lnTo>
                <a:lnTo>
                  <a:pt x="1721789" y="265146"/>
                </a:lnTo>
                <a:lnTo>
                  <a:pt x="1697791" y="266699"/>
                </a:lnTo>
                <a:close/>
              </a:path>
              <a:path w="2973704" h="266700">
                <a:moveTo>
                  <a:pt x="1776737" y="155376"/>
                </a:moveTo>
                <a:lnTo>
                  <a:pt x="1730528" y="155376"/>
                </a:lnTo>
                <a:lnTo>
                  <a:pt x="1726475" y="138577"/>
                </a:lnTo>
                <a:lnTo>
                  <a:pt x="1718775" y="126577"/>
                </a:lnTo>
                <a:lnTo>
                  <a:pt x="1707426" y="119378"/>
                </a:lnTo>
                <a:lnTo>
                  <a:pt x="1692428" y="116978"/>
                </a:lnTo>
                <a:lnTo>
                  <a:pt x="1759258" y="116978"/>
                </a:lnTo>
                <a:lnTo>
                  <a:pt x="1766224" y="126103"/>
                </a:lnTo>
                <a:lnTo>
                  <a:pt x="1774028" y="143209"/>
                </a:lnTo>
                <a:lnTo>
                  <a:pt x="1776737" y="155376"/>
                </a:lnTo>
                <a:close/>
              </a:path>
              <a:path w="2973704" h="266700">
                <a:moveTo>
                  <a:pt x="1776076" y="233807"/>
                </a:moveTo>
                <a:lnTo>
                  <a:pt x="1711040" y="233807"/>
                </a:lnTo>
                <a:lnTo>
                  <a:pt x="1726710" y="232245"/>
                </a:lnTo>
                <a:lnTo>
                  <a:pt x="1742772" y="227557"/>
                </a:lnTo>
                <a:lnTo>
                  <a:pt x="1759228" y="219743"/>
                </a:lnTo>
                <a:lnTo>
                  <a:pt x="1776076" y="208804"/>
                </a:lnTo>
                <a:lnTo>
                  <a:pt x="1776076" y="233807"/>
                </a:lnTo>
                <a:close/>
              </a:path>
              <a:path w="2973704" h="266700">
                <a:moveTo>
                  <a:pt x="1991684" y="263276"/>
                </a:moveTo>
                <a:lnTo>
                  <a:pt x="1926952" y="263276"/>
                </a:lnTo>
                <a:lnTo>
                  <a:pt x="1926952" y="3422"/>
                </a:lnTo>
                <a:lnTo>
                  <a:pt x="1983349" y="3422"/>
                </a:lnTo>
                <a:lnTo>
                  <a:pt x="2066693" y="99714"/>
                </a:lnTo>
                <a:lnTo>
                  <a:pt x="2206596" y="99714"/>
                </a:lnTo>
                <a:lnTo>
                  <a:pt x="2206596" y="101053"/>
                </a:lnTo>
                <a:lnTo>
                  <a:pt x="1991684" y="101053"/>
                </a:lnTo>
                <a:lnTo>
                  <a:pt x="1991684" y="263276"/>
                </a:lnTo>
                <a:close/>
              </a:path>
              <a:path w="2973704" h="266700">
                <a:moveTo>
                  <a:pt x="2206596" y="99714"/>
                </a:moveTo>
                <a:lnTo>
                  <a:pt x="2066693" y="99714"/>
                </a:lnTo>
                <a:lnTo>
                  <a:pt x="2150189" y="3422"/>
                </a:lnTo>
                <a:lnTo>
                  <a:pt x="2206596" y="3422"/>
                </a:lnTo>
                <a:lnTo>
                  <a:pt x="2206596" y="99714"/>
                </a:lnTo>
                <a:close/>
              </a:path>
              <a:path w="2973704" h="266700">
                <a:moveTo>
                  <a:pt x="2071760" y="182462"/>
                </a:moveTo>
                <a:lnTo>
                  <a:pt x="2061788" y="182462"/>
                </a:lnTo>
                <a:lnTo>
                  <a:pt x="1991684" y="101053"/>
                </a:lnTo>
                <a:lnTo>
                  <a:pt x="2141855" y="101053"/>
                </a:lnTo>
                <a:lnTo>
                  <a:pt x="2071760" y="182462"/>
                </a:lnTo>
                <a:close/>
              </a:path>
              <a:path w="2973704" h="266700">
                <a:moveTo>
                  <a:pt x="2206596" y="263276"/>
                </a:moveTo>
                <a:lnTo>
                  <a:pt x="2141855" y="263276"/>
                </a:lnTo>
                <a:lnTo>
                  <a:pt x="2141855" y="101053"/>
                </a:lnTo>
                <a:lnTo>
                  <a:pt x="2206596" y="101053"/>
                </a:lnTo>
                <a:lnTo>
                  <a:pt x="2206596" y="263276"/>
                </a:lnTo>
                <a:close/>
              </a:path>
              <a:path w="2973704" h="266700">
                <a:moveTo>
                  <a:pt x="2348575" y="266699"/>
                </a:moveTo>
                <a:lnTo>
                  <a:pt x="2308803" y="260336"/>
                </a:lnTo>
                <a:lnTo>
                  <a:pt x="2264819" y="227585"/>
                </a:lnTo>
                <a:lnTo>
                  <a:pt x="2249190" y="175616"/>
                </a:lnTo>
                <a:lnTo>
                  <a:pt x="2249270" y="174128"/>
                </a:lnTo>
                <a:lnTo>
                  <a:pt x="2265064" y="122550"/>
                </a:lnTo>
                <a:lnTo>
                  <a:pt x="2309436" y="90338"/>
                </a:lnTo>
                <a:lnTo>
                  <a:pt x="2328299" y="85603"/>
                </a:lnTo>
                <a:lnTo>
                  <a:pt x="2328722" y="85603"/>
                </a:lnTo>
                <a:lnTo>
                  <a:pt x="2348575" y="84087"/>
                </a:lnTo>
                <a:lnTo>
                  <a:pt x="2386676" y="90152"/>
                </a:lnTo>
                <a:lnTo>
                  <a:pt x="2426715" y="116978"/>
                </a:lnTo>
                <a:lnTo>
                  <a:pt x="2348575" y="116978"/>
                </a:lnTo>
                <a:lnTo>
                  <a:pt x="2339573" y="117927"/>
                </a:lnTo>
                <a:lnTo>
                  <a:pt x="2310773" y="150464"/>
                </a:lnTo>
                <a:lnTo>
                  <a:pt x="2308124" y="175616"/>
                </a:lnTo>
                <a:lnTo>
                  <a:pt x="2310558" y="200238"/>
                </a:lnTo>
                <a:lnTo>
                  <a:pt x="2310625" y="200907"/>
                </a:lnTo>
                <a:lnTo>
                  <a:pt x="2318092" y="218887"/>
                </a:lnTo>
                <a:lnTo>
                  <a:pt x="2318216" y="219185"/>
                </a:lnTo>
                <a:lnTo>
                  <a:pt x="2330780" y="230077"/>
                </a:lnTo>
                <a:lnTo>
                  <a:pt x="2330505" y="230077"/>
                </a:lnTo>
                <a:lnTo>
                  <a:pt x="2348575" y="233807"/>
                </a:lnTo>
                <a:lnTo>
                  <a:pt x="2426865" y="233807"/>
                </a:lnTo>
                <a:lnTo>
                  <a:pt x="2418079" y="242887"/>
                </a:lnTo>
                <a:lnTo>
                  <a:pt x="2402795" y="253304"/>
                </a:lnTo>
                <a:lnTo>
                  <a:pt x="2386117" y="260746"/>
                </a:lnTo>
                <a:lnTo>
                  <a:pt x="2368458" y="265108"/>
                </a:lnTo>
                <a:lnTo>
                  <a:pt x="2369383" y="265108"/>
                </a:lnTo>
                <a:lnTo>
                  <a:pt x="2348575" y="266699"/>
                </a:lnTo>
                <a:close/>
              </a:path>
              <a:path w="2973704" h="266700">
                <a:moveTo>
                  <a:pt x="2426865" y="233807"/>
                </a:moveTo>
                <a:lnTo>
                  <a:pt x="2348575" y="233807"/>
                </a:lnTo>
                <a:lnTo>
                  <a:pt x="2365895" y="230077"/>
                </a:lnTo>
                <a:lnTo>
                  <a:pt x="2378266" y="218887"/>
                </a:lnTo>
                <a:lnTo>
                  <a:pt x="2385687" y="200238"/>
                </a:lnTo>
                <a:lnTo>
                  <a:pt x="2388020" y="175616"/>
                </a:lnTo>
                <a:lnTo>
                  <a:pt x="2388048" y="175318"/>
                </a:lnTo>
                <a:lnTo>
                  <a:pt x="2378266" y="131265"/>
                </a:lnTo>
                <a:lnTo>
                  <a:pt x="2348575" y="116978"/>
                </a:lnTo>
                <a:lnTo>
                  <a:pt x="2426715" y="116978"/>
                </a:lnTo>
                <a:lnTo>
                  <a:pt x="2431092" y="121592"/>
                </a:lnTo>
                <a:lnTo>
                  <a:pt x="2440070" y="137219"/>
                </a:lnTo>
                <a:lnTo>
                  <a:pt x="2445458" y="155227"/>
                </a:lnTo>
                <a:lnTo>
                  <a:pt x="2447123" y="174128"/>
                </a:lnTo>
                <a:lnTo>
                  <a:pt x="2447228" y="175318"/>
                </a:lnTo>
                <a:lnTo>
                  <a:pt x="2447254" y="175616"/>
                </a:lnTo>
                <a:lnTo>
                  <a:pt x="2445431" y="196061"/>
                </a:lnTo>
                <a:lnTo>
                  <a:pt x="2439960" y="214088"/>
                </a:lnTo>
                <a:lnTo>
                  <a:pt x="2430843" y="229697"/>
                </a:lnTo>
                <a:lnTo>
                  <a:pt x="2426865" y="233807"/>
                </a:lnTo>
                <a:close/>
              </a:path>
              <a:path w="2973704" h="266700">
                <a:moveTo>
                  <a:pt x="2661004" y="95249"/>
                </a:moveTo>
                <a:lnTo>
                  <a:pt x="2605788" y="95249"/>
                </a:lnTo>
                <a:lnTo>
                  <a:pt x="2605788" y="3422"/>
                </a:lnTo>
                <a:lnTo>
                  <a:pt x="2661004" y="3422"/>
                </a:lnTo>
                <a:lnTo>
                  <a:pt x="2661004" y="95249"/>
                </a:lnTo>
                <a:close/>
              </a:path>
              <a:path w="2973704" h="266700">
                <a:moveTo>
                  <a:pt x="2557125" y="266699"/>
                </a:moveTo>
                <a:lnTo>
                  <a:pt x="2510829" y="252048"/>
                </a:lnTo>
                <a:lnTo>
                  <a:pt x="2480699" y="211223"/>
                </a:lnTo>
                <a:lnTo>
                  <a:pt x="2474819" y="175318"/>
                </a:lnTo>
                <a:lnTo>
                  <a:pt x="2476307" y="156147"/>
                </a:lnTo>
                <a:lnTo>
                  <a:pt x="2498632" y="109685"/>
                </a:lnTo>
                <a:lnTo>
                  <a:pt x="2526197" y="90366"/>
                </a:lnTo>
                <a:lnTo>
                  <a:pt x="2526386" y="90366"/>
                </a:lnTo>
                <a:lnTo>
                  <a:pt x="2542191" y="85687"/>
                </a:lnTo>
                <a:lnTo>
                  <a:pt x="2560097" y="84087"/>
                </a:lnTo>
                <a:lnTo>
                  <a:pt x="2571659" y="84785"/>
                </a:lnTo>
                <a:lnTo>
                  <a:pt x="2583128" y="86877"/>
                </a:lnTo>
                <a:lnTo>
                  <a:pt x="2594504" y="90366"/>
                </a:lnTo>
                <a:lnTo>
                  <a:pt x="2605788" y="95249"/>
                </a:lnTo>
                <a:lnTo>
                  <a:pt x="2661004" y="95249"/>
                </a:lnTo>
                <a:lnTo>
                  <a:pt x="2661004" y="121145"/>
                </a:lnTo>
                <a:lnTo>
                  <a:pt x="2574984" y="121145"/>
                </a:lnTo>
                <a:lnTo>
                  <a:pt x="2565131" y="122056"/>
                </a:lnTo>
                <a:lnTo>
                  <a:pt x="2533680" y="153106"/>
                </a:lnTo>
                <a:lnTo>
                  <a:pt x="2530779" y="176360"/>
                </a:lnTo>
                <a:lnTo>
                  <a:pt x="2531495" y="187885"/>
                </a:lnTo>
                <a:lnTo>
                  <a:pt x="2555747" y="226143"/>
                </a:lnTo>
                <a:lnTo>
                  <a:pt x="2573051" y="229790"/>
                </a:lnTo>
                <a:lnTo>
                  <a:pt x="2661004" y="229790"/>
                </a:lnTo>
                <a:lnTo>
                  <a:pt x="2661004" y="249137"/>
                </a:lnTo>
                <a:lnTo>
                  <a:pt x="2605788" y="249137"/>
                </a:lnTo>
                <a:lnTo>
                  <a:pt x="2594822" y="256820"/>
                </a:lnTo>
                <a:lnTo>
                  <a:pt x="2583057" y="262308"/>
                </a:lnTo>
                <a:lnTo>
                  <a:pt x="2570491" y="265601"/>
                </a:lnTo>
                <a:lnTo>
                  <a:pt x="2557125" y="266699"/>
                </a:lnTo>
                <a:close/>
              </a:path>
              <a:path w="2973704" h="266700">
                <a:moveTo>
                  <a:pt x="2661004" y="229790"/>
                </a:moveTo>
                <a:lnTo>
                  <a:pt x="2573051" y="229790"/>
                </a:lnTo>
                <a:lnTo>
                  <a:pt x="2581457" y="228878"/>
                </a:lnTo>
                <a:lnTo>
                  <a:pt x="2589716" y="226143"/>
                </a:lnTo>
                <a:lnTo>
                  <a:pt x="2597826" y="221585"/>
                </a:lnTo>
                <a:lnTo>
                  <a:pt x="2605788" y="215204"/>
                </a:lnTo>
                <a:lnTo>
                  <a:pt x="2605788" y="131414"/>
                </a:lnTo>
                <a:lnTo>
                  <a:pt x="2598226" y="126921"/>
                </a:lnTo>
                <a:lnTo>
                  <a:pt x="2590572" y="123712"/>
                </a:lnTo>
                <a:lnTo>
                  <a:pt x="2582824" y="121787"/>
                </a:lnTo>
                <a:lnTo>
                  <a:pt x="2574984" y="121145"/>
                </a:lnTo>
                <a:lnTo>
                  <a:pt x="2661004" y="121145"/>
                </a:lnTo>
                <a:lnTo>
                  <a:pt x="2661004" y="229790"/>
                </a:lnTo>
                <a:close/>
              </a:path>
              <a:path w="2973704" h="266700">
                <a:moveTo>
                  <a:pt x="2661004" y="263276"/>
                </a:moveTo>
                <a:lnTo>
                  <a:pt x="2605788" y="263276"/>
                </a:lnTo>
                <a:lnTo>
                  <a:pt x="2605788" y="249137"/>
                </a:lnTo>
                <a:lnTo>
                  <a:pt x="2661004" y="249137"/>
                </a:lnTo>
                <a:lnTo>
                  <a:pt x="2661004" y="263276"/>
                </a:lnTo>
                <a:close/>
              </a:path>
              <a:path w="2973704" h="266700">
                <a:moveTo>
                  <a:pt x="2799488" y="266699"/>
                </a:moveTo>
                <a:lnTo>
                  <a:pt x="2757816" y="260485"/>
                </a:lnTo>
                <a:lnTo>
                  <a:pt x="2713262" y="228413"/>
                </a:lnTo>
                <a:lnTo>
                  <a:pt x="2697694" y="176062"/>
                </a:lnTo>
                <a:lnTo>
                  <a:pt x="2699322" y="156863"/>
                </a:lnTo>
                <a:lnTo>
                  <a:pt x="2723736" y="109983"/>
                </a:lnTo>
                <a:lnTo>
                  <a:pt x="2770842" y="85705"/>
                </a:lnTo>
                <a:lnTo>
                  <a:pt x="2790115" y="84087"/>
                </a:lnTo>
                <a:lnTo>
                  <a:pt x="2808552" y="85705"/>
                </a:lnTo>
                <a:lnTo>
                  <a:pt x="2809219" y="85705"/>
                </a:lnTo>
                <a:lnTo>
                  <a:pt x="2827059" y="90896"/>
                </a:lnTo>
                <a:lnTo>
                  <a:pt x="2842771" y="99407"/>
                </a:lnTo>
                <a:lnTo>
                  <a:pt x="2856638" y="111323"/>
                </a:lnTo>
                <a:lnTo>
                  <a:pt x="2860955" y="116978"/>
                </a:lnTo>
                <a:lnTo>
                  <a:pt x="2794135" y="116978"/>
                </a:lnTo>
                <a:lnTo>
                  <a:pt x="2778961" y="119378"/>
                </a:lnTo>
                <a:lnTo>
                  <a:pt x="2767529" y="126577"/>
                </a:lnTo>
                <a:lnTo>
                  <a:pt x="2759837" y="138577"/>
                </a:lnTo>
                <a:lnTo>
                  <a:pt x="2755883" y="155376"/>
                </a:lnTo>
                <a:lnTo>
                  <a:pt x="2878434" y="155376"/>
                </a:lnTo>
                <a:lnTo>
                  <a:pt x="2880051" y="162640"/>
                </a:lnTo>
                <a:lnTo>
                  <a:pt x="2880898" y="184396"/>
                </a:lnTo>
                <a:lnTo>
                  <a:pt x="2754844" y="184396"/>
                </a:lnTo>
                <a:lnTo>
                  <a:pt x="2756493" y="195521"/>
                </a:lnTo>
                <a:lnTo>
                  <a:pt x="2779973" y="226608"/>
                </a:lnTo>
                <a:lnTo>
                  <a:pt x="2812737" y="233807"/>
                </a:lnTo>
                <a:lnTo>
                  <a:pt x="2877774" y="233807"/>
                </a:lnTo>
                <a:lnTo>
                  <a:pt x="2877774" y="243482"/>
                </a:lnTo>
                <a:lnTo>
                  <a:pt x="2861046" y="253639"/>
                </a:lnTo>
                <a:lnTo>
                  <a:pt x="2842424" y="260895"/>
                </a:lnTo>
                <a:lnTo>
                  <a:pt x="2822388" y="265146"/>
                </a:lnTo>
                <a:lnTo>
                  <a:pt x="2823486" y="265146"/>
                </a:lnTo>
                <a:lnTo>
                  <a:pt x="2799488" y="266699"/>
                </a:lnTo>
                <a:close/>
              </a:path>
              <a:path w="2973704" h="266700">
                <a:moveTo>
                  <a:pt x="2878434" y="155376"/>
                </a:moveTo>
                <a:lnTo>
                  <a:pt x="2832235" y="155376"/>
                </a:lnTo>
                <a:lnTo>
                  <a:pt x="2828177" y="138577"/>
                </a:lnTo>
                <a:lnTo>
                  <a:pt x="2820475" y="126577"/>
                </a:lnTo>
                <a:lnTo>
                  <a:pt x="2809128" y="119378"/>
                </a:lnTo>
                <a:lnTo>
                  <a:pt x="2794135" y="116978"/>
                </a:lnTo>
                <a:lnTo>
                  <a:pt x="2860955" y="116978"/>
                </a:lnTo>
                <a:lnTo>
                  <a:pt x="2867921" y="126103"/>
                </a:lnTo>
                <a:lnTo>
                  <a:pt x="2875726" y="143209"/>
                </a:lnTo>
                <a:lnTo>
                  <a:pt x="2878434" y="155376"/>
                </a:lnTo>
                <a:close/>
              </a:path>
              <a:path w="2973704" h="266700">
                <a:moveTo>
                  <a:pt x="2877774" y="233807"/>
                </a:moveTo>
                <a:lnTo>
                  <a:pt x="2812737" y="233807"/>
                </a:lnTo>
                <a:lnTo>
                  <a:pt x="2828407" y="232245"/>
                </a:lnTo>
                <a:lnTo>
                  <a:pt x="2844470" y="227557"/>
                </a:lnTo>
                <a:lnTo>
                  <a:pt x="2860925" y="219743"/>
                </a:lnTo>
                <a:lnTo>
                  <a:pt x="2877774" y="208804"/>
                </a:lnTo>
                <a:lnTo>
                  <a:pt x="2877774" y="233807"/>
                </a:lnTo>
                <a:close/>
              </a:path>
              <a:path w="2973704" h="266700">
                <a:moveTo>
                  <a:pt x="2973100" y="263276"/>
                </a:moveTo>
                <a:lnTo>
                  <a:pt x="2917731" y="263276"/>
                </a:lnTo>
                <a:lnTo>
                  <a:pt x="2917731" y="3422"/>
                </a:lnTo>
                <a:lnTo>
                  <a:pt x="2973100" y="3422"/>
                </a:lnTo>
                <a:lnTo>
                  <a:pt x="2973100" y="263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588" y="3279098"/>
            <a:ext cx="6736171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920079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3964897"/>
            <a:ext cx="3045759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91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4644" y="2069429"/>
            <a:ext cx="2973705" cy="266700"/>
          </a:xfrm>
          <a:custGeom>
            <a:avLst/>
            <a:gdLst/>
            <a:ahLst/>
            <a:cxnLst/>
            <a:rect l="l" t="t" r="r" b="b"/>
            <a:pathLst>
              <a:path w="2973704" h="266700">
                <a:moveTo>
                  <a:pt x="64739" y="263276"/>
                </a:moveTo>
                <a:lnTo>
                  <a:pt x="0" y="263276"/>
                </a:lnTo>
                <a:lnTo>
                  <a:pt x="0" y="3422"/>
                </a:lnTo>
                <a:lnTo>
                  <a:pt x="179039" y="3422"/>
                </a:lnTo>
                <a:lnTo>
                  <a:pt x="179039" y="51047"/>
                </a:lnTo>
                <a:lnTo>
                  <a:pt x="64739" y="51047"/>
                </a:lnTo>
                <a:lnTo>
                  <a:pt x="64739" y="109090"/>
                </a:lnTo>
                <a:lnTo>
                  <a:pt x="179039" y="109090"/>
                </a:lnTo>
                <a:lnTo>
                  <a:pt x="179039" y="156715"/>
                </a:lnTo>
                <a:lnTo>
                  <a:pt x="64739" y="156715"/>
                </a:lnTo>
                <a:lnTo>
                  <a:pt x="64739" y="263276"/>
                </a:lnTo>
                <a:close/>
              </a:path>
              <a:path w="2973704" h="266700">
                <a:moveTo>
                  <a:pt x="260882" y="61018"/>
                </a:moveTo>
                <a:lnTo>
                  <a:pt x="244115" y="61018"/>
                </a:lnTo>
                <a:lnTo>
                  <a:pt x="236971" y="58042"/>
                </a:lnTo>
                <a:lnTo>
                  <a:pt x="231018" y="52089"/>
                </a:lnTo>
                <a:lnTo>
                  <a:pt x="225065" y="46037"/>
                </a:lnTo>
                <a:lnTo>
                  <a:pt x="222088" y="38843"/>
                </a:lnTo>
                <a:lnTo>
                  <a:pt x="222088" y="22076"/>
                </a:lnTo>
                <a:lnTo>
                  <a:pt x="225065" y="14882"/>
                </a:lnTo>
                <a:lnTo>
                  <a:pt x="236971" y="2976"/>
                </a:lnTo>
                <a:lnTo>
                  <a:pt x="244115" y="0"/>
                </a:lnTo>
                <a:lnTo>
                  <a:pt x="260882" y="0"/>
                </a:lnTo>
                <a:lnTo>
                  <a:pt x="268076" y="2976"/>
                </a:lnTo>
                <a:lnTo>
                  <a:pt x="279982" y="14882"/>
                </a:lnTo>
                <a:lnTo>
                  <a:pt x="282958" y="22076"/>
                </a:lnTo>
                <a:lnTo>
                  <a:pt x="282958" y="38843"/>
                </a:lnTo>
                <a:lnTo>
                  <a:pt x="279982" y="46037"/>
                </a:lnTo>
                <a:lnTo>
                  <a:pt x="274029" y="52089"/>
                </a:lnTo>
                <a:lnTo>
                  <a:pt x="268076" y="58042"/>
                </a:lnTo>
                <a:lnTo>
                  <a:pt x="260882" y="61018"/>
                </a:lnTo>
                <a:close/>
              </a:path>
              <a:path w="2973704" h="266700">
                <a:moveTo>
                  <a:pt x="280429" y="263276"/>
                </a:moveTo>
                <a:lnTo>
                  <a:pt x="225065" y="263276"/>
                </a:lnTo>
                <a:lnTo>
                  <a:pt x="225065" y="87659"/>
                </a:lnTo>
                <a:lnTo>
                  <a:pt x="280429" y="87659"/>
                </a:lnTo>
                <a:lnTo>
                  <a:pt x="280429" y="263276"/>
                </a:lnTo>
                <a:close/>
              </a:path>
              <a:path w="2973704" h="266700">
                <a:moveTo>
                  <a:pt x="494082" y="112811"/>
                </a:moveTo>
                <a:lnTo>
                  <a:pt x="382487" y="112811"/>
                </a:lnTo>
                <a:lnTo>
                  <a:pt x="395212" y="100244"/>
                </a:lnTo>
                <a:lnTo>
                  <a:pt x="408979" y="91268"/>
                </a:lnTo>
                <a:lnTo>
                  <a:pt x="423787" y="85882"/>
                </a:lnTo>
                <a:lnTo>
                  <a:pt x="439637" y="84087"/>
                </a:lnTo>
                <a:lnTo>
                  <a:pt x="452762" y="85185"/>
                </a:lnTo>
                <a:lnTo>
                  <a:pt x="493336" y="111304"/>
                </a:lnTo>
                <a:lnTo>
                  <a:pt x="494082" y="112811"/>
                </a:lnTo>
                <a:close/>
              </a:path>
              <a:path w="2973704" h="266700">
                <a:moveTo>
                  <a:pt x="382487" y="263276"/>
                </a:moveTo>
                <a:lnTo>
                  <a:pt x="327271" y="263276"/>
                </a:lnTo>
                <a:lnTo>
                  <a:pt x="327271" y="87659"/>
                </a:lnTo>
                <a:lnTo>
                  <a:pt x="382487" y="87659"/>
                </a:lnTo>
                <a:lnTo>
                  <a:pt x="382487" y="112811"/>
                </a:lnTo>
                <a:lnTo>
                  <a:pt x="494082" y="112811"/>
                </a:lnTo>
                <a:lnTo>
                  <a:pt x="498209" y="121145"/>
                </a:lnTo>
                <a:lnTo>
                  <a:pt x="421033" y="121145"/>
                </a:lnTo>
                <a:lnTo>
                  <a:pt x="411861" y="122857"/>
                </a:lnTo>
                <a:lnTo>
                  <a:pt x="411495" y="122857"/>
                </a:lnTo>
                <a:lnTo>
                  <a:pt x="401649" y="128400"/>
                </a:lnTo>
                <a:lnTo>
                  <a:pt x="392040" y="137469"/>
                </a:lnTo>
                <a:lnTo>
                  <a:pt x="382487" y="150167"/>
                </a:lnTo>
                <a:lnTo>
                  <a:pt x="382487" y="263276"/>
                </a:lnTo>
                <a:close/>
              </a:path>
              <a:path w="2973704" h="266700">
                <a:moveTo>
                  <a:pt x="503633" y="263276"/>
                </a:moveTo>
                <a:lnTo>
                  <a:pt x="448418" y="263276"/>
                </a:lnTo>
                <a:lnTo>
                  <a:pt x="448418" y="156268"/>
                </a:lnTo>
                <a:lnTo>
                  <a:pt x="446706" y="140902"/>
                </a:lnTo>
                <a:lnTo>
                  <a:pt x="441572" y="129926"/>
                </a:lnTo>
                <a:lnTo>
                  <a:pt x="433014" y="123340"/>
                </a:lnTo>
                <a:lnTo>
                  <a:pt x="421033" y="121145"/>
                </a:lnTo>
                <a:lnTo>
                  <a:pt x="498209" y="121145"/>
                </a:lnTo>
                <a:lnTo>
                  <a:pt x="499056" y="122857"/>
                </a:lnTo>
                <a:lnTo>
                  <a:pt x="502489" y="136307"/>
                </a:lnTo>
                <a:lnTo>
                  <a:pt x="503522" y="150167"/>
                </a:lnTo>
                <a:lnTo>
                  <a:pt x="503633" y="263276"/>
                </a:lnTo>
                <a:close/>
              </a:path>
              <a:path w="2973704" h="266700">
                <a:moveTo>
                  <a:pt x="642415" y="266699"/>
                </a:moveTo>
                <a:lnTo>
                  <a:pt x="600743" y="260485"/>
                </a:lnTo>
                <a:lnTo>
                  <a:pt x="556187" y="228413"/>
                </a:lnTo>
                <a:lnTo>
                  <a:pt x="540617" y="176062"/>
                </a:lnTo>
                <a:lnTo>
                  <a:pt x="542245" y="156863"/>
                </a:lnTo>
                <a:lnTo>
                  <a:pt x="566662" y="109983"/>
                </a:lnTo>
                <a:lnTo>
                  <a:pt x="613766" y="85705"/>
                </a:lnTo>
                <a:lnTo>
                  <a:pt x="633039" y="84087"/>
                </a:lnTo>
                <a:lnTo>
                  <a:pt x="651479" y="85705"/>
                </a:lnTo>
                <a:lnTo>
                  <a:pt x="652145" y="85705"/>
                </a:lnTo>
                <a:lnTo>
                  <a:pt x="669985" y="90896"/>
                </a:lnTo>
                <a:lnTo>
                  <a:pt x="685696" y="99407"/>
                </a:lnTo>
                <a:lnTo>
                  <a:pt x="699565" y="111323"/>
                </a:lnTo>
                <a:lnTo>
                  <a:pt x="703882" y="116978"/>
                </a:lnTo>
                <a:lnTo>
                  <a:pt x="637057" y="116978"/>
                </a:lnTo>
                <a:lnTo>
                  <a:pt x="621886" y="119378"/>
                </a:lnTo>
                <a:lnTo>
                  <a:pt x="610454" y="126577"/>
                </a:lnTo>
                <a:lnTo>
                  <a:pt x="602762" y="138577"/>
                </a:lnTo>
                <a:lnTo>
                  <a:pt x="598809" y="155376"/>
                </a:lnTo>
                <a:lnTo>
                  <a:pt x="721361" y="155376"/>
                </a:lnTo>
                <a:lnTo>
                  <a:pt x="722978" y="162640"/>
                </a:lnTo>
                <a:lnTo>
                  <a:pt x="723824" y="184396"/>
                </a:lnTo>
                <a:lnTo>
                  <a:pt x="597767" y="184396"/>
                </a:lnTo>
                <a:lnTo>
                  <a:pt x="599418" y="195521"/>
                </a:lnTo>
                <a:lnTo>
                  <a:pt x="622900" y="226608"/>
                </a:lnTo>
                <a:lnTo>
                  <a:pt x="655660" y="233807"/>
                </a:lnTo>
                <a:lnTo>
                  <a:pt x="720698" y="233807"/>
                </a:lnTo>
                <a:lnTo>
                  <a:pt x="720698" y="243482"/>
                </a:lnTo>
                <a:lnTo>
                  <a:pt x="703974" y="253639"/>
                </a:lnTo>
                <a:lnTo>
                  <a:pt x="685352" y="260895"/>
                </a:lnTo>
                <a:lnTo>
                  <a:pt x="665314" y="265146"/>
                </a:lnTo>
                <a:lnTo>
                  <a:pt x="666413" y="265146"/>
                </a:lnTo>
                <a:lnTo>
                  <a:pt x="642415" y="266699"/>
                </a:lnTo>
                <a:close/>
              </a:path>
              <a:path w="2973704" h="266700">
                <a:moveTo>
                  <a:pt x="721361" y="155376"/>
                </a:moveTo>
                <a:lnTo>
                  <a:pt x="675157" y="155376"/>
                </a:lnTo>
                <a:lnTo>
                  <a:pt x="671102" y="138577"/>
                </a:lnTo>
                <a:lnTo>
                  <a:pt x="663400" y="126577"/>
                </a:lnTo>
                <a:lnTo>
                  <a:pt x="652052" y="119378"/>
                </a:lnTo>
                <a:lnTo>
                  <a:pt x="637057" y="116978"/>
                </a:lnTo>
                <a:lnTo>
                  <a:pt x="703882" y="116978"/>
                </a:lnTo>
                <a:lnTo>
                  <a:pt x="710848" y="126103"/>
                </a:lnTo>
                <a:lnTo>
                  <a:pt x="718652" y="143209"/>
                </a:lnTo>
                <a:lnTo>
                  <a:pt x="721361" y="155376"/>
                </a:lnTo>
                <a:close/>
              </a:path>
              <a:path w="2973704" h="266700">
                <a:moveTo>
                  <a:pt x="720698" y="233807"/>
                </a:moveTo>
                <a:lnTo>
                  <a:pt x="655660" y="233807"/>
                </a:lnTo>
                <a:lnTo>
                  <a:pt x="671334" y="232245"/>
                </a:lnTo>
                <a:lnTo>
                  <a:pt x="687398" y="227557"/>
                </a:lnTo>
                <a:lnTo>
                  <a:pt x="703853" y="219743"/>
                </a:lnTo>
                <a:lnTo>
                  <a:pt x="720698" y="208804"/>
                </a:lnTo>
                <a:lnTo>
                  <a:pt x="720698" y="233807"/>
                </a:lnTo>
                <a:close/>
              </a:path>
              <a:path w="2973704" h="266700">
                <a:moveTo>
                  <a:pt x="849806" y="200321"/>
                </a:moveTo>
                <a:lnTo>
                  <a:pt x="750538" y="200321"/>
                </a:lnTo>
                <a:lnTo>
                  <a:pt x="750538" y="149720"/>
                </a:lnTo>
                <a:lnTo>
                  <a:pt x="849806" y="149720"/>
                </a:lnTo>
                <a:lnTo>
                  <a:pt x="849806" y="200321"/>
                </a:lnTo>
                <a:close/>
              </a:path>
              <a:path w="2973704" h="266700">
                <a:moveTo>
                  <a:pt x="1127149" y="51047"/>
                </a:moveTo>
                <a:lnTo>
                  <a:pt x="874140" y="51047"/>
                </a:lnTo>
                <a:lnTo>
                  <a:pt x="874140" y="3422"/>
                </a:lnTo>
                <a:lnTo>
                  <a:pt x="1127149" y="3422"/>
                </a:lnTo>
                <a:lnTo>
                  <a:pt x="1127149" y="51047"/>
                </a:lnTo>
                <a:close/>
              </a:path>
              <a:path w="2973704" h="266700">
                <a:moveTo>
                  <a:pt x="1033090" y="263276"/>
                </a:moveTo>
                <a:lnTo>
                  <a:pt x="968348" y="263276"/>
                </a:lnTo>
                <a:lnTo>
                  <a:pt x="968348" y="51047"/>
                </a:lnTo>
                <a:lnTo>
                  <a:pt x="1033090" y="51047"/>
                </a:lnTo>
                <a:lnTo>
                  <a:pt x="1033090" y="263276"/>
                </a:lnTo>
                <a:close/>
              </a:path>
              <a:path w="2973704" h="266700">
                <a:moveTo>
                  <a:pt x="1224818" y="266699"/>
                </a:moveTo>
                <a:lnTo>
                  <a:pt x="1187983" y="256737"/>
                </a:lnTo>
                <a:lnTo>
                  <a:pt x="1161641" y="214805"/>
                </a:lnTo>
                <a:lnTo>
                  <a:pt x="1160524" y="200024"/>
                </a:lnTo>
                <a:lnTo>
                  <a:pt x="1160524" y="87659"/>
                </a:lnTo>
                <a:lnTo>
                  <a:pt x="1215741" y="87659"/>
                </a:lnTo>
                <a:lnTo>
                  <a:pt x="1215741" y="196303"/>
                </a:lnTo>
                <a:lnTo>
                  <a:pt x="1217470" y="210953"/>
                </a:lnTo>
                <a:lnTo>
                  <a:pt x="1222658" y="221418"/>
                </a:lnTo>
                <a:lnTo>
                  <a:pt x="1231308" y="227697"/>
                </a:lnTo>
                <a:lnTo>
                  <a:pt x="1243420" y="229790"/>
                </a:lnTo>
                <a:lnTo>
                  <a:pt x="1336879" y="229790"/>
                </a:lnTo>
                <a:lnTo>
                  <a:pt x="1336879" y="238124"/>
                </a:lnTo>
                <a:lnTo>
                  <a:pt x="1281663" y="238124"/>
                </a:lnTo>
                <a:lnTo>
                  <a:pt x="1268960" y="250626"/>
                </a:lnTo>
                <a:lnTo>
                  <a:pt x="1255252" y="259555"/>
                </a:lnTo>
                <a:lnTo>
                  <a:pt x="1240538" y="264913"/>
                </a:lnTo>
                <a:lnTo>
                  <a:pt x="1224818" y="266699"/>
                </a:lnTo>
                <a:close/>
              </a:path>
              <a:path w="2973704" h="266700">
                <a:moveTo>
                  <a:pt x="1336879" y="229790"/>
                </a:moveTo>
                <a:lnTo>
                  <a:pt x="1243420" y="229790"/>
                </a:lnTo>
                <a:lnTo>
                  <a:pt x="1250946" y="229027"/>
                </a:lnTo>
                <a:lnTo>
                  <a:pt x="1257895" y="226739"/>
                </a:lnTo>
                <a:lnTo>
                  <a:pt x="1264266" y="222925"/>
                </a:lnTo>
                <a:lnTo>
                  <a:pt x="1270062" y="217585"/>
                </a:lnTo>
                <a:lnTo>
                  <a:pt x="1277501" y="209450"/>
                </a:lnTo>
                <a:lnTo>
                  <a:pt x="1281225" y="203446"/>
                </a:lnTo>
                <a:lnTo>
                  <a:pt x="1281225" y="87659"/>
                </a:lnTo>
                <a:lnTo>
                  <a:pt x="1336879" y="87659"/>
                </a:lnTo>
                <a:lnTo>
                  <a:pt x="1336879" y="229790"/>
                </a:lnTo>
                <a:close/>
              </a:path>
              <a:path w="2973704" h="266700">
                <a:moveTo>
                  <a:pt x="1336879" y="263276"/>
                </a:moveTo>
                <a:lnTo>
                  <a:pt x="1281663" y="263276"/>
                </a:lnTo>
                <a:lnTo>
                  <a:pt x="1281663" y="238124"/>
                </a:lnTo>
                <a:lnTo>
                  <a:pt x="1336879" y="238124"/>
                </a:lnTo>
                <a:lnTo>
                  <a:pt x="1336879" y="263276"/>
                </a:lnTo>
                <a:close/>
              </a:path>
              <a:path w="2973704" h="266700">
                <a:moveTo>
                  <a:pt x="1549459" y="112811"/>
                </a:moveTo>
                <a:lnTo>
                  <a:pt x="1437863" y="112811"/>
                </a:lnTo>
                <a:lnTo>
                  <a:pt x="1450586" y="100244"/>
                </a:lnTo>
                <a:lnTo>
                  <a:pt x="1464352" y="91268"/>
                </a:lnTo>
                <a:lnTo>
                  <a:pt x="1479161" y="85882"/>
                </a:lnTo>
                <a:lnTo>
                  <a:pt x="1495013" y="84087"/>
                </a:lnTo>
                <a:lnTo>
                  <a:pt x="1508140" y="85185"/>
                </a:lnTo>
                <a:lnTo>
                  <a:pt x="1548713" y="111304"/>
                </a:lnTo>
                <a:lnTo>
                  <a:pt x="1549459" y="112811"/>
                </a:lnTo>
                <a:close/>
              </a:path>
              <a:path w="2973704" h="266700">
                <a:moveTo>
                  <a:pt x="1437863" y="263276"/>
                </a:moveTo>
                <a:lnTo>
                  <a:pt x="1382647" y="263276"/>
                </a:lnTo>
                <a:lnTo>
                  <a:pt x="1382647" y="87659"/>
                </a:lnTo>
                <a:lnTo>
                  <a:pt x="1437863" y="87659"/>
                </a:lnTo>
                <a:lnTo>
                  <a:pt x="1437863" y="112811"/>
                </a:lnTo>
                <a:lnTo>
                  <a:pt x="1549459" y="112811"/>
                </a:lnTo>
                <a:lnTo>
                  <a:pt x="1553586" y="121145"/>
                </a:lnTo>
                <a:lnTo>
                  <a:pt x="1476411" y="121145"/>
                </a:lnTo>
                <a:lnTo>
                  <a:pt x="1467236" y="122857"/>
                </a:lnTo>
                <a:lnTo>
                  <a:pt x="1466870" y="122857"/>
                </a:lnTo>
                <a:lnTo>
                  <a:pt x="1457023" y="128400"/>
                </a:lnTo>
                <a:lnTo>
                  <a:pt x="1447414" y="137469"/>
                </a:lnTo>
                <a:lnTo>
                  <a:pt x="1437863" y="150167"/>
                </a:lnTo>
                <a:lnTo>
                  <a:pt x="1437863" y="263276"/>
                </a:lnTo>
                <a:close/>
              </a:path>
              <a:path w="2973704" h="266700">
                <a:moveTo>
                  <a:pt x="1559012" y="263276"/>
                </a:moveTo>
                <a:lnTo>
                  <a:pt x="1503795" y="263276"/>
                </a:lnTo>
                <a:lnTo>
                  <a:pt x="1503795" y="156268"/>
                </a:lnTo>
                <a:lnTo>
                  <a:pt x="1502083" y="140902"/>
                </a:lnTo>
                <a:lnTo>
                  <a:pt x="1496947" y="129926"/>
                </a:lnTo>
                <a:lnTo>
                  <a:pt x="1488389" y="123340"/>
                </a:lnTo>
                <a:lnTo>
                  <a:pt x="1476411" y="121145"/>
                </a:lnTo>
                <a:lnTo>
                  <a:pt x="1553586" y="121145"/>
                </a:lnTo>
                <a:lnTo>
                  <a:pt x="1554434" y="122857"/>
                </a:lnTo>
                <a:lnTo>
                  <a:pt x="1557867" y="136307"/>
                </a:lnTo>
                <a:lnTo>
                  <a:pt x="1558901" y="150167"/>
                </a:lnTo>
                <a:lnTo>
                  <a:pt x="1559012" y="263276"/>
                </a:lnTo>
                <a:close/>
              </a:path>
              <a:path w="2973704" h="266700">
                <a:moveTo>
                  <a:pt x="1697791" y="266699"/>
                </a:moveTo>
                <a:lnTo>
                  <a:pt x="1656119" y="260485"/>
                </a:lnTo>
                <a:lnTo>
                  <a:pt x="1611563" y="228413"/>
                </a:lnTo>
                <a:lnTo>
                  <a:pt x="1595988" y="176062"/>
                </a:lnTo>
                <a:lnTo>
                  <a:pt x="1597616" y="156863"/>
                </a:lnTo>
                <a:lnTo>
                  <a:pt x="1622038" y="109983"/>
                </a:lnTo>
                <a:lnTo>
                  <a:pt x="1669144" y="85705"/>
                </a:lnTo>
                <a:lnTo>
                  <a:pt x="1688418" y="84087"/>
                </a:lnTo>
                <a:lnTo>
                  <a:pt x="1706854" y="85705"/>
                </a:lnTo>
                <a:lnTo>
                  <a:pt x="1707520" y="85705"/>
                </a:lnTo>
                <a:lnTo>
                  <a:pt x="1725358" y="90896"/>
                </a:lnTo>
                <a:lnTo>
                  <a:pt x="1741069" y="99407"/>
                </a:lnTo>
                <a:lnTo>
                  <a:pt x="1754940" y="111323"/>
                </a:lnTo>
                <a:lnTo>
                  <a:pt x="1759258" y="116978"/>
                </a:lnTo>
                <a:lnTo>
                  <a:pt x="1692428" y="116978"/>
                </a:lnTo>
                <a:lnTo>
                  <a:pt x="1677259" y="119378"/>
                </a:lnTo>
                <a:lnTo>
                  <a:pt x="1665827" y="126577"/>
                </a:lnTo>
                <a:lnTo>
                  <a:pt x="1658135" y="138577"/>
                </a:lnTo>
                <a:lnTo>
                  <a:pt x="1654185" y="155376"/>
                </a:lnTo>
                <a:lnTo>
                  <a:pt x="1776737" y="155376"/>
                </a:lnTo>
                <a:lnTo>
                  <a:pt x="1778354" y="162640"/>
                </a:lnTo>
                <a:lnTo>
                  <a:pt x="1779201" y="184396"/>
                </a:lnTo>
                <a:lnTo>
                  <a:pt x="1653137" y="184396"/>
                </a:lnTo>
                <a:lnTo>
                  <a:pt x="1654791" y="195521"/>
                </a:lnTo>
                <a:lnTo>
                  <a:pt x="1678275" y="226608"/>
                </a:lnTo>
                <a:lnTo>
                  <a:pt x="1711040" y="233807"/>
                </a:lnTo>
                <a:lnTo>
                  <a:pt x="1776076" y="233807"/>
                </a:lnTo>
                <a:lnTo>
                  <a:pt x="1776076" y="243482"/>
                </a:lnTo>
                <a:lnTo>
                  <a:pt x="1759349" y="253639"/>
                </a:lnTo>
                <a:lnTo>
                  <a:pt x="1740727" y="260895"/>
                </a:lnTo>
                <a:lnTo>
                  <a:pt x="1720690" y="265146"/>
                </a:lnTo>
                <a:lnTo>
                  <a:pt x="1721789" y="265146"/>
                </a:lnTo>
                <a:lnTo>
                  <a:pt x="1697791" y="266699"/>
                </a:lnTo>
                <a:close/>
              </a:path>
              <a:path w="2973704" h="266700">
                <a:moveTo>
                  <a:pt x="1776737" y="155376"/>
                </a:moveTo>
                <a:lnTo>
                  <a:pt x="1730528" y="155376"/>
                </a:lnTo>
                <a:lnTo>
                  <a:pt x="1726475" y="138577"/>
                </a:lnTo>
                <a:lnTo>
                  <a:pt x="1718775" y="126577"/>
                </a:lnTo>
                <a:lnTo>
                  <a:pt x="1707426" y="119378"/>
                </a:lnTo>
                <a:lnTo>
                  <a:pt x="1692428" y="116978"/>
                </a:lnTo>
                <a:lnTo>
                  <a:pt x="1759258" y="116978"/>
                </a:lnTo>
                <a:lnTo>
                  <a:pt x="1766224" y="126103"/>
                </a:lnTo>
                <a:lnTo>
                  <a:pt x="1774028" y="143209"/>
                </a:lnTo>
                <a:lnTo>
                  <a:pt x="1776737" y="155376"/>
                </a:lnTo>
                <a:close/>
              </a:path>
              <a:path w="2973704" h="266700">
                <a:moveTo>
                  <a:pt x="1776076" y="233807"/>
                </a:moveTo>
                <a:lnTo>
                  <a:pt x="1711040" y="233807"/>
                </a:lnTo>
                <a:lnTo>
                  <a:pt x="1726710" y="232245"/>
                </a:lnTo>
                <a:lnTo>
                  <a:pt x="1742772" y="227557"/>
                </a:lnTo>
                <a:lnTo>
                  <a:pt x="1759228" y="219743"/>
                </a:lnTo>
                <a:lnTo>
                  <a:pt x="1776076" y="208804"/>
                </a:lnTo>
                <a:lnTo>
                  <a:pt x="1776076" y="233807"/>
                </a:lnTo>
                <a:close/>
              </a:path>
              <a:path w="2973704" h="266700">
                <a:moveTo>
                  <a:pt x="1991684" y="263276"/>
                </a:moveTo>
                <a:lnTo>
                  <a:pt x="1926952" y="263276"/>
                </a:lnTo>
                <a:lnTo>
                  <a:pt x="1926952" y="3422"/>
                </a:lnTo>
                <a:lnTo>
                  <a:pt x="1983349" y="3422"/>
                </a:lnTo>
                <a:lnTo>
                  <a:pt x="2066693" y="99714"/>
                </a:lnTo>
                <a:lnTo>
                  <a:pt x="2206596" y="99714"/>
                </a:lnTo>
                <a:lnTo>
                  <a:pt x="2206596" y="101053"/>
                </a:lnTo>
                <a:lnTo>
                  <a:pt x="1991684" y="101053"/>
                </a:lnTo>
                <a:lnTo>
                  <a:pt x="1991684" y="263276"/>
                </a:lnTo>
                <a:close/>
              </a:path>
              <a:path w="2973704" h="266700">
                <a:moveTo>
                  <a:pt x="2206596" y="99714"/>
                </a:moveTo>
                <a:lnTo>
                  <a:pt x="2066693" y="99714"/>
                </a:lnTo>
                <a:lnTo>
                  <a:pt x="2150189" y="3422"/>
                </a:lnTo>
                <a:lnTo>
                  <a:pt x="2206596" y="3422"/>
                </a:lnTo>
                <a:lnTo>
                  <a:pt x="2206596" y="99714"/>
                </a:lnTo>
                <a:close/>
              </a:path>
              <a:path w="2973704" h="266700">
                <a:moveTo>
                  <a:pt x="2071760" y="182462"/>
                </a:moveTo>
                <a:lnTo>
                  <a:pt x="2061788" y="182462"/>
                </a:lnTo>
                <a:lnTo>
                  <a:pt x="1991684" y="101053"/>
                </a:lnTo>
                <a:lnTo>
                  <a:pt x="2141855" y="101053"/>
                </a:lnTo>
                <a:lnTo>
                  <a:pt x="2071760" y="182462"/>
                </a:lnTo>
                <a:close/>
              </a:path>
              <a:path w="2973704" h="266700">
                <a:moveTo>
                  <a:pt x="2206596" y="263276"/>
                </a:moveTo>
                <a:lnTo>
                  <a:pt x="2141855" y="263276"/>
                </a:lnTo>
                <a:lnTo>
                  <a:pt x="2141855" y="101053"/>
                </a:lnTo>
                <a:lnTo>
                  <a:pt x="2206596" y="101053"/>
                </a:lnTo>
                <a:lnTo>
                  <a:pt x="2206596" y="263276"/>
                </a:lnTo>
                <a:close/>
              </a:path>
              <a:path w="2973704" h="266700">
                <a:moveTo>
                  <a:pt x="2348575" y="266699"/>
                </a:moveTo>
                <a:lnTo>
                  <a:pt x="2308803" y="260336"/>
                </a:lnTo>
                <a:lnTo>
                  <a:pt x="2264819" y="227585"/>
                </a:lnTo>
                <a:lnTo>
                  <a:pt x="2249190" y="175616"/>
                </a:lnTo>
                <a:lnTo>
                  <a:pt x="2249270" y="174128"/>
                </a:lnTo>
                <a:lnTo>
                  <a:pt x="2265064" y="122550"/>
                </a:lnTo>
                <a:lnTo>
                  <a:pt x="2309436" y="90338"/>
                </a:lnTo>
                <a:lnTo>
                  <a:pt x="2328299" y="85603"/>
                </a:lnTo>
                <a:lnTo>
                  <a:pt x="2328722" y="85603"/>
                </a:lnTo>
                <a:lnTo>
                  <a:pt x="2348575" y="84087"/>
                </a:lnTo>
                <a:lnTo>
                  <a:pt x="2386676" y="90152"/>
                </a:lnTo>
                <a:lnTo>
                  <a:pt x="2426715" y="116978"/>
                </a:lnTo>
                <a:lnTo>
                  <a:pt x="2348575" y="116978"/>
                </a:lnTo>
                <a:lnTo>
                  <a:pt x="2339573" y="117927"/>
                </a:lnTo>
                <a:lnTo>
                  <a:pt x="2310773" y="150464"/>
                </a:lnTo>
                <a:lnTo>
                  <a:pt x="2308124" y="175616"/>
                </a:lnTo>
                <a:lnTo>
                  <a:pt x="2310558" y="200238"/>
                </a:lnTo>
                <a:lnTo>
                  <a:pt x="2310625" y="200907"/>
                </a:lnTo>
                <a:lnTo>
                  <a:pt x="2318092" y="218887"/>
                </a:lnTo>
                <a:lnTo>
                  <a:pt x="2318216" y="219185"/>
                </a:lnTo>
                <a:lnTo>
                  <a:pt x="2330780" y="230077"/>
                </a:lnTo>
                <a:lnTo>
                  <a:pt x="2330505" y="230077"/>
                </a:lnTo>
                <a:lnTo>
                  <a:pt x="2348575" y="233807"/>
                </a:lnTo>
                <a:lnTo>
                  <a:pt x="2426865" y="233807"/>
                </a:lnTo>
                <a:lnTo>
                  <a:pt x="2418079" y="242887"/>
                </a:lnTo>
                <a:lnTo>
                  <a:pt x="2402795" y="253304"/>
                </a:lnTo>
                <a:lnTo>
                  <a:pt x="2386117" y="260746"/>
                </a:lnTo>
                <a:lnTo>
                  <a:pt x="2368458" y="265108"/>
                </a:lnTo>
                <a:lnTo>
                  <a:pt x="2369383" y="265108"/>
                </a:lnTo>
                <a:lnTo>
                  <a:pt x="2348575" y="266699"/>
                </a:lnTo>
                <a:close/>
              </a:path>
              <a:path w="2973704" h="266700">
                <a:moveTo>
                  <a:pt x="2426865" y="233807"/>
                </a:moveTo>
                <a:lnTo>
                  <a:pt x="2348575" y="233807"/>
                </a:lnTo>
                <a:lnTo>
                  <a:pt x="2365895" y="230077"/>
                </a:lnTo>
                <a:lnTo>
                  <a:pt x="2378266" y="218887"/>
                </a:lnTo>
                <a:lnTo>
                  <a:pt x="2385687" y="200238"/>
                </a:lnTo>
                <a:lnTo>
                  <a:pt x="2388020" y="175616"/>
                </a:lnTo>
                <a:lnTo>
                  <a:pt x="2388048" y="175318"/>
                </a:lnTo>
                <a:lnTo>
                  <a:pt x="2378266" y="131265"/>
                </a:lnTo>
                <a:lnTo>
                  <a:pt x="2348575" y="116978"/>
                </a:lnTo>
                <a:lnTo>
                  <a:pt x="2426715" y="116978"/>
                </a:lnTo>
                <a:lnTo>
                  <a:pt x="2431092" y="121592"/>
                </a:lnTo>
                <a:lnTo>
                  <a:pt x="2440070" y="137219"/>
                </a:lnTo>
                <a:lnTo>
                  <a:pt x="2445458" y="155227"/>
                </a:lnTo>
                <a:lnTo>
                  <a:pt x="2447123" y="174128"/>
                </a:lnTo>
                <a:lnTo>
                  <a:pt x="2447228" y="175318"/>
                </a:lnTo>
                <a:lnTo>
                  <a:pt x="2447254" y="175616"/>
                </a:lnTo>
                <a:lnTo>
                  <a:pt x="2445431" y="196061"/>
                </a:lnTo>
                <a:lnTo>
                  <a:pt x="2439960" y="214088"/>
                </a:lnTo>
                <a:lnTo>
                  <a:pt x="2430843" y="229697"/>
                </a:lnTo>
                <a:lnTo>
                  <a:pt x="2426865" y="233807"/>
                </a:lnTo>
                <a:close/>
              </a:path>
              <a:path w="2973704" h="266700">
                <a:moveTo>
                  <a:pt x="2661004" y="95249"/>
                </a:moveTo>
                <a:lnTo>
                  <a:pt x="2605788" y="95249"/>
                </a:lnTo>
                <a:lnTo>
                  <a:pt x="2605788" y="3422"/>
                </a:lnTo>
                <a:lnTo>
                  <a:pt x="2661004" y="3422"/>
                </a:lnTo>
                <a:lnTo>
                  <a:pt x="2661004" y="95249"/>
                </a:lnTo>
                <a:close/>
              </a:path>
              <a:path w="2973704" h="266700">
                <a:moveTo>
                  <a:pt x="2557125" y="266699"/>
                </a:moveTo>
                <a:lnTo>
                  <a:pt x="2510829" y="252048"/>
                </a:lnTo>
                <a:lnTo>
                  <a:pt x="2480699" y="211223"/>
                </a:lnTo>
                <a:lnTo>
                  <a:pt x="2474819" y="175318"/>
                </a:lnTo>
                <a:lnTo>
                  <a:pt x="2476307" y="156147"/>
                </a:lnTo>
                <a:lnTo>
                  <a:pt x="2498632" y="109685"/>
                </a:lnTo>
                <a:lnTo>
                  <a:pt x="2526197" y="90366"/>
                </a:lnTo>
                <a:lnTo>
                  <a:pt x="2526386" y="90366"/>
                </a:lnTo>
                <a:lnTo>
                  <a:pt x="2542191" y="85687"/>
                </a:lnTo>
                <a:lnTo>
                  <a:pt x="2560097" y="84087"/>
                </a:lnTo>
                <a:lnTo>
                  <a:pt x="2571659" y="84785"/>
                </a:lnTo>
                <a:lnTo>
                  <a:pt x="2583128" y="86877"/>
                </a:lnTo>
                <a:lnTo>
                  <a:pt x="2594504" y="90366"/>
                </a:lnTo>
                <a:lnTo>
                  <a:pt x="2605788" y="95249"/>
                </a:lnTo>
                <a:lnTo>
                  <a:pt x="2661004" y="95249"/>
                </a:lnTo>
                <a:lnTo>
                  <a:pt x="2661004" y="121145"/>
                </a:lnTo>
                <a:lnTo>
                  <a:pt x="2574984" y="121145"/>
                </a:lnTo>
                <a:lnTo>
                  <a:pt x="2565131" y="122056"/>
                </a:lnTo>
                <a:lnTo>
                  <a:pt x="2533680" y="153106"/>
                </a:lnTo>
                <a:lnTo>
                  <a:pt x="2530779" y="176360"/>
                </a:lnTo>
                <a:lnTo>
                  <a:pt x="2531495" y="187885"/>
                </a:lnTo>
                <a:lnTo>
                  <a:pt x="2555747" y="226143"/>
                </a:lnTo>
                <a:lnTo>
                  <a:pt x="2573051" y="229790"/>
                </a:lnTo>
                <a:lnTo>
                  <a:pt x="2661004" y="229790"/>
                </a:lnTo>
                <a:lnTo>
                  <a:pt x="2661004" y="249137"/>
                </a:lnTo>
                <a:lnTo>
                  <a:pt x="2605788" y="249137"/>
                </a:lnTo>
                <a:lnTo>
                  <a:pt x="2594822" y="256820"/>
                </a:lnTo>
                <a:lnTo>
                  <a:pt x="2583057" y="262308"/>
                </a:lnTo>
                <a:lnTo>
                  <a:pt x="2570491" y="265601"/>
                </a:lnTo>
                <a:lnTo>
                  <a:pt x="2557125" y="266699"/>
                </a:lnTo>
                <a:close/>
              </a:path>
              <a:path w="2973704" h="266700">
                <a:moveTo>
                  <a:pt x="2661004" y="229790"/>
                </a:moveTo>
                <a:lnTo>
                  <a:pt x="2573051" y="229790"/>
                </a:lnTo>
                <a:lnTo>
                  <a:pt x="2581457" y="228878"/>
                </a:lnTo>
                <a:lnTo>
                  <a:pt x="2589716" y="226143"/>
                </a:lnTo>
                <a:lnTo>
                  <a:pt x="2597826" y="221585"/>
                </a:lnTo>
                <a:lnTo>
                  <a:pt x="2605788" y="215204"/>
                </a:lnTo>
                <a:lnTo>
                  <a:pt x="2605788" y="131414"/>
                </a:lnTo>
                <a:lnTo>
                  <a:pt x="2598226" y="126921"/>
                </a:lnTo>
                <a:lnTo>
                  <a:pt x="2590572" y="123712"/>
                </a:lnTo>
                <a:lnTo>
                  <a:pt x="2582824" y="121787"/>
                </a:lnTo>
                <a:lnTo>
                  <a:pt x="2574984" y="121145"/>
                </a:lnTo>
                <a:lnTo>
                  <a:pt x="2661004" y="121145"/>
                </a:lnTo>
                <a:lnTo>
                  <a:pt x="2661004" y="229790"/>
                </a:lnTo>
                <a:close/>
              </a:path>
              <a:path w="2973704" h="266700">
                <a:moveTo>
                  <a:pt x="2661004" y="263276"/>
                </a:moveTo>
                <a:lnTo>
                  <a:pt x="2605788" y="263276"/>
                </a:lnTo>
                <a:lnTo>
                  <a:pt x="2605788" y="249137"/>
                </a:lnTo>
                <a:lnTo>
                  <a:pt x="2661004" y="249137"/>
                </a:lnTo>
                <a:lnTo>
                  <a:pt x="2661004" y="263276"/>
                </a:lnTo>
                <a:close/>
              </a:path>
              <a:path w="2973704" h="266700">
                <a:moveTo>
                  <a:pt x="2799488" y="266699"/>
                </a:moveTo>
                <a:lnTo>
                  <a:pt x="2757816" y="260485"/>
                </a:lnTo>
                <a:lnTo>
                  <a:pt x="2713262" y="228413"/>
                </a:lnTo>
                <a:lnTo>
                  <a:pt x="2697694" y="176062"/>
                </a:lnTo>
                <a:lnTo>
                  <a:pt x="2699322" y="156863"/>
                </a:lnTo>
                <a:lnTo>
                  <a:pt x="2723736" y="109983"/>
                </a:lnTo>
                <a:lnTo>
                  <a:pt x="2770842" y="85705"/>
                </a:lnTo>
                <a:lnTo>
                  <a:pt x="2790115" y="84087"/>
                </a:lnTo>
                <a:lnTo>
                  <a:pt x="2808552" y="85705"/>
                </a:lnTo>
                <a:lnTo>
                  <a:pt x="2809219" y="85705"/>
                </a:lnTo>
                <a:lnTo>
                  <a:pt x="2827059" y="90896"/>
                </a:lnTo>
                <a:lnTo>
                  <a:pt x="2842771" y="99407"/>
                </a:lnTo>
                <a:lnTo>
                  <a:pt x="2856638" y="111323"/>
                </a:lnTo>
                <a:lnTo>
                  <a:pt x="2860955" y="116978"/>
                </a:lnTo>
                <a:lnTo>
                  <a:pt x="2794135" y="116978"/>
                </a:lnTo>
                <a:lnTo>
                  <a:pt x="2778961" y="119378"/>
                </a:lnTo>
                <a:lnTo>
                  <a:pt x="2767529" y="126577"/>
                </a:lnTo>
                <a:lnTo>
                  <a:pt x="2759837" y="138577"/>
                </a:lnTo>
                <a:lnTo>
                  <a:pt x="2755883" y="155376"/>
                </a:lnTo>
                <a:lnTo>
                  <a:pt x="2878434" y="155376"/>
                </a:lnTo>
                <a:lnTo>
                  <a:pt x="2880051" y="162640"/>
                </a:lnTo>
                <a:lnTo>
                  <a:pt x="2880898" y="184396"/>
                </a:lnTo>
                <a:lnTo>
                  <a:pt x="2754844" y="184396"/>
                </a:lnTo>
                <a:lnTo>
                  <a:pt x="2756493" y="195521"/>
                </a:lnTo>
                <a:lnTo>
                  <a:pt x="2779973" y="226608"/>
                </a:lnTo>
                <a:lnTo>
                  <a:pt x="2812737" y="233807"/>
                </a:lnTo>
                <a:lnTo>
                  <a:pt x="2877774" y="233807"/>
                </a:lnTo>
                <a:lnTo>
                  <a:pt x="2877774" y="243482"/>
                </a:lnTo>
                <a:lnTo>
                  <a:pt x="2861046" y="253639"/>
                </a:lnTo>
                <a:lnTo>
                  <a:pt x="2842424" y="260895"/>
                </a:lnTo>
                <a:lnTo>
                  <a:pt x="2822388" y="265146"/>
                </a:lnTo>
                <a:lnTo>
                  <a:pt x="2823486" y="265146"/>
                </a:lnTo>
                <a:lnTo>
                  <a:pt x="2799488" y="266699"/>
                </a:lnTo>
                <a:close/>
              </a:path>
              <a:path w="2973704" h="266700">
                <a:moveTo>
                  <a:pt x="2878434" y="155376"/>
                </a:moveTo>
                <a:lnTo>
                  <a:pt x="2832235" y="155376"/>
                </a:lnTo>
                <a:lnTo>
                  <a:pt x="2828177" y="138577"/>
                </a:lnTo>
                <a:lnTo>
                  <a:pt x="2820475" y="126577"/>
                </a:lnTo>
                <a:lnTo>
                  <a:pt x="2809128" y="119378"/>
                </a:lnTo>
                <a:lnTo>
                  <a:pt x="2794135" y="116978"/>
                </a:lnTo>
                <a:lnTo>
                  <a:pt x="2860955" y="116978"/>
                </a:lnTo>
                <a:lnTo>
                  <a:pt x="2867921" y="126103"/>
                </a:lnTo>
                <a:lnTo>
                  <a:pt x="2875726" y="143209"/>
                </a:lnTo>
                <a:lnTo>
                  <a:pt x="2878434" y="155376"/>
                </a:lnTo>
                <a:close/>
              </a:path>
              <a:path w="2973704" h="266700">
                <a:moveTo>
                  <a:pt x="2877774" y="233807"/>
                </a:moveTo>
                <a:lnTo>
                  <a:pt x="2812737" y="233807"/>
                </a:lnTo>
                <a:lnTo>
                  <a:pt x="2828407" y="232245"/>
                </a:lnTo>
                <a:lnTo>
                  <a:pt x="2844470" y="227557"/>
                </a:lnTo>
                <a:lnTo>
                  <a:pt x="2860925" y="219743"/>
                </a:lnTo>
                <a:lnTo>
                  <a:pt x="2877774" y="208804"/>
                </a:lnTo>
                <a:lnTo>
                  <a:pt x="2877774" y="233807"/>
                </a:lnTo>
                <a:close/>
              </a:path>
              <a:path w="2973704" h="266700">
                <a:moveTo>
                  <a:pt x="2973100" y="263276"/>
                </a:moveTo>
                <a:lnTo>
                  <a:pt x="2917731" y="263276"/>
                </a:lnTo>
                <a:lnTo>
                  <a:pt x="2917731" y="3422"/>
                </a:lnTo>
                <a:lnTo>
                  <a:pt x="2973100" y="3422"/>
                </a:lnTo>
                <a:lnTo>
                  <a:pt x="2973100" y="263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588" y="3279098"/>
            <a:ext cx="6736171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920079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3964897"/>
            <a:ext cx="3045759" cy="2662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2108" y="6769051"/>
            <a:ext cx="5420304" cy="42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432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510878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3279098"/>
            <a:ext cx="7808211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920079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964897"/>
            <a:ext cx="6092562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012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177" y="2069429"/>
            <a:ext cx="5130620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822" y="3279098"/>
            <a:ext cx="8045703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021" y="3964897"/>
            <a:ext cx="10588254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371" y="4650695"/>
            <a:ext cx="4754122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9044" y="5339923"/>
            <a:ext cx="4057118" cy="3470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546" y="6025722"/>
            <a:ext cx="5747548" cy="3470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920079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021" y="6708092"/>
            <a:ext cx="4507287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38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177" y="2069429"/>
            <a:ext cx="5130620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371" y="3212423"/>
            <a:ext cx="5594254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6574" y="3898222"/>
            <a:ext cx="9923049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371" y="4587002"/>
            <a:ext cx="4062066" cy="3475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8749" y="5269819"/>
            <a:ext cx="6849385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9044" y="5959047"/>
            <a:ext cx="2607987" cy="3470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853405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8749" y="6641417"/>
            <a:ext cx="3660755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477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177" y="2069429"/>
            <a:ext cx="5130620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371" y="3215405"/>
            <a:ext cx="4340224" cy="3475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6795" y="3215852"/>
            <a:ext cx="3145815" cy="3475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3898222"/>
            <a:ext cx="10751269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1425" y="4584020"/>
            <a:ext cx="2850197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5652" y="5269819"/>
            <a:ext cx="3462511" cy="3504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6574" y="5955618"/>
            <a:ext cx="4503001" cy="35049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1398" y="2853405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8624" y="6641417"/>
            <a:ext cx="5477607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809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929" y="2069429"/>
            <a:ext cx="6669907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588" y="3212423"/>
            <a:ext cx="5590678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901651"/>
            <a:ext cx="1997154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749" y="4584020"/>
            <a:ext cx="4683014" cy="2662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2588" y="5269819"/>
            <a:ext cx="7828905" cy="3504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853405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2588" y="5955618"/>
            <a:ext cx="6611194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8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4976280" cy="266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148679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588" y="3279098"/>
            <a:ext cx="6253035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871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4976280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938" y="3278803"/>
            <a:ext cx="9298316" cy="350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039" y="3964897"/>
            <a:ext cx="916229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371" y="4653677"/>
            <a:ext cx="3924925" cy="34750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2920079"/>
            <a:ext cx="255904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2822" y="5338428"/>
            <a:ext cx="8970074" cy="3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9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11750153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279098"/>
            <a:ext cx="3214723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2360" y="3279098"/>
            <a:ext cx="2689692" cy="35093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190182" y="3282527"/>
            <a:ext cx="676910" cy="262890"/>
          </a:xfrm>
          <a:custGeom>
            <a:avLst/>
            <a:gdLst/>
            <a:ahLst/>
            <a:cxnLst/>
            <a:rect l="l" t="t" r="r" b="b"/>
            <a:pathLst>
              <a:path w="676909" h="262889">
                <a:moveTo>
                  <a:pt x="87953" y="262822"/>
                </a:moveTo>
                <a:lnTo>
                  <a:pt x="36806" y="249429"/>
                </a:lnTo>
                <a:lnTo>
                  <a:pt x="5951" y="211145"/>
                </a:lnTo>
                <a:lnTo>
                  <a:pt x="0" y="175164"/>
                </a:lnTo>
                <a:lnTo>
                  <a:pt x="1450" y="155974"/>
                </a:lnTo>
                <a:lnTo>
                  <a:pt x="23212" y="110127"/>
                </a:lnTo>
                <a:lnTo>
                  <a:pt x="66327" y="86830"/>
                </a:lnTo>
                <a:lnTo>
                  <a:pt x="84381" y="85277"/>
                </a:lnTo>
                <a:lnTo>
                  <a:pt x="93211" y="85277"/>
                </a:lnTo>
                <a:lnTo>
                  <a:pt x="134092" y="97183"/>
                </a:lnTo>
                <a:lnTo>
                  <a:pt x="134092" y="116976"/>
                </a:lnTo>
                <a:lnTo>
                  <a:pt x="86467" y="116976"/>
                </a:lnTo>
                <a:lnTo>
                  <a:pt x="75520" y="117981"/>
                </a:lnTo>
                <a:lnTo>
                  <a:pt x="42434" y="141644"/>
                </a:lnTo>
                <a:lnTo>
                  <a:pt x="34232" y="174126"/>
                </a:lnTo>
                <a:lnTo>
                  <a:pt x="35218" y="186552"/>
                </a:lnTo>
                <a:lnTo>
                  <a:pt x="58668" y="222504"/>
                </a:lnTo>
                <a:lnTo>
                  <a:pt x="93020" y="231123"/>
                </a:lnTo>
                <a:lnTo>
                  <a:pt x="137816" y="231123"/>
                </a:lnTo>
                <a:lnTo>
                  <a:pt x="137816" y="253297"/>
                </a:lnTo>
                <a:lnTo>
                  <a:pt x="125154" y="257466"/>
                </a:lnTo>
                <a:lnTo>
                  <a:pt x="112624" y="260442"/>
                </a:lnTo>
                <a:lnTo>
                  <a:pt x="100225" y="262227"/>
                </a:lnTo>
                <a:lnTo>
                  <a:pt x="87953" y="262822"/>
                </a:lnTo>
                <a:close/>
              </a:path>
              <a:path w="676909" h="262889">
                <a:moveTo>
                  <a:pt x="134092" y="133349"/>
                </a:moveTo>
                <a:lnTo>
                  <a:pt x="121460" y="126186"/>
                </a:lnTo>
                <a:lnTo>
                  <a:pt x="109036" y="120997"/>
                </a:lnTo>
                <a:lnTo>
                  <a:pt x="97579" y="117981"/>
                </a:lnTo>
                <a:lnTo>
                  <a:pt x="86467" y="116976"/>
                </a:lnTo>
                <a:lnTo>
                  <a:pt x="134092" y="116976"/>
                </a:lnTo>
                <a:lnTo>
                  <a:pt x="134092" y="133349"/>
                </a:lnTo>
                <a:close/>
              </a:path>
              <a:path w="676909" h="262889">
                <a:moveTo>
                  <a:pt x="137816" y="231123"/>
                </a:moveTo>
                <a:lnTo>
                  <a:pt x="93020" y="231123"/>
                </a:lnTo>
                <a:lnTo>
                  <a:pt x="103129" y="230417"/>
                </a:lnTo>
                <a:lnTo>
                  <a:pt x="113965" y="228299"/>
                </a:lnTo>
                <a:lnTo>
                  <a:pt x="125528" y="224766"/>
                </a:lnTo>
                <a:lnTo>
                  <a:pt x="137816" y="219817"/>
                </a:lnTo>
                <a:lnTo>
                  <a:pt x="137816" y="231123"/>
                </a:lnTo>
                <a:close/>
              </a:path>
              <a:path w="676909" h="262889">
                <a:moveTo>
                  <a:pt x="210930" y="259851"/>
                </a:moveTo>
                <a:lnTo>
                  <a:pt x="176993" y="259851"/>
                </a:lnTo>
                <a:lnTo>
                  <a:pt x="176993" y="0"/>
                </a:lnTo>
                <a:lnTo>
                  <a:pt x="210930" y="0"/>
                </a:lnTo>
                <a:lnTo>
                  <a:pt x="210930" y="259851"/>
                </a:lnTo>
                <a:close/>
              </a:path>
              <a:path w="676909" h="262889">
                <a:moveTo>
                  <a:pt x="249211" y="145551"/>
                </a:moveTo>
                <a:lnTo>
                  <a:pt x="249211" y="108641"/>
                </a:lnTo>
                <a:lnTo>
                  <a:pt x="260176" y="98421"/>
                </a:lnTo>
                <a:lnTo>
                  <a:pt x="273283" y="91119"/>
                </a:lnTo>
                <a:lnTo>
                  <a:pt x="288529" y="86737"/>
                </a:lnTo>
                <a:lnTo>
                  <a:pt x="305913" y="85277"/>
                </a:lnTo>
                <a:lnTo>
                  <a:pt x="319131" y="86188"/>
                </a:lnTo>
                <a:lnTo>
                  <a:pt x="354186" y="102936"/>
                </a:lnTo>
                <a:lnTo>
                  <a:pt x="363280" y="116976"/>
                </a:lnTo>
                <a:lnTo>
                  <a:pt x="303237" y="116976"/>
                </a:lnTo>
                <a:lnTo>
                  <a:pt x="289423" y="118762"/>
                </a:lnTo>
                <a:lnTo>
                  <a:pt x="275813" y="124120"/>
                </a:lnTo>
                <a:lnTo>
                  <a:pt x="262409" y="133049"/>
                </a:lnTo>
                <a:lnTo>
                  <a:pt x="249211" y="145551"/>
                </a:lnTo>
                <a:close/>
              </a:path>
              <a:path w="676909" h="262889">
                <a:moveTo>
                  <a:pt x="287759" y="262527"/>
                </a:moveTo>
                <a:lnTo>
                  <a:pt x="278748" y="261754"/>
                </a:lnTo>
                <a:lnTo>
                  <a:pt x="279063" y="261754"/>
                </a:lnTo>
                <a:lnTo>
                  <a:pt x="271386" y="259590"/>
                </a:lnTo>
                <a:lnTo>
                  <a:pt x="246831" y="229566"/>
                </a:lnTo>
                <a:lnTo>
                  <a:pt x="246195" y="222246"/>
                </a:lnTo>
                <a:lnTo>
                  <a:pt x="246087" y="221008"/>
                </a:lnTo>
                <a:lnTo>
                  <a:pt x="264113" y="186071"/>
                </a:lnTo>
                <a:lnTo>
                  <a:pt x="334041" y="157009"/>
                </a:lnTo>
                <a:lnTo>
                  <a:pt x="333942" y="147087"/>
                </a:lnTo>
                <a:lnTo>
                  <a:pt x="332115" y="134303"/>
                </a:lnTo>
                <a:lnTo>
                  <a:pt x="326340" y="124677"/>
                </a:lnTo>
                <a:lnTo>
                  <a:pt x="316713" y="118901"/>
                </a:lnTo>
                <a:lnTo>
                  <a:pt x="303237" y="116976"/>
                </a:lnTo>
                <a:lnTo>
                  <a:pt x="363280" y="116976"/>
                </a:lnTo>
                <a:lnTo>
                  <a:pt x="367378" y="175164"/>
                </a:lnTo>
                <a:lnTo>
                  <a:pt x="334041" y="175164"/>
                </a:lnTo>
                <a:lnTo>
                  <a:pt x="311419" y="183946"/>
                </a:lnTo>
                <a:lnTo>
                  <a:pt x="279720" y="208254"/>
                </a:lnTo>
                <a:lnTo>
                  <a:pt x="279720" y="222246"/>
                </a:lnTo>
                <a:lnTo>
                  <a:pt x="281958" y="227999"/>
                </a:lnTo>
                <a:lnTo>
                  <a:pt x="286416" y="232466"/>
                </a:lnTo>
                <a:lnTo>
                  <a:pt x="290978" y="236933"/>
                </a:lnTo>
                <a:lnTo>
                  <a:pt x="296884" y="239162"/>
                </a:lnTo>
                <a:lnTo>
                  <a:pt x="392533" y="239162"/>
                </a:lnTo>
                <a:lnTo>
                  <a:pt x="392533" y="245715"/>
                </a:lnTo>
                <a:lnTo>
                  <a:pt x="333745" y="245715"/>
                </a:lnTo>
                <a:lnTo>
                  <a:pt x="322780" y="253072"/>
                </a:lnTo>
                <a:lnTo>
                  <a:pt x="311459" y="258325"/>
                </a:lnTo>
                <a:lnTo>
                  <a:pt x="299785" y="261477"/>
                </a:lnTo>
                <a:lnTo>
                  <a:pt x="287759" y="262527"/>
                </a:lnTo>
                <a:close/>
              </a:path>
              <a:path w="676909" h="262889">
                <a:moveTo>
                  <a:pt x="392533" y="239162"/>
                </a:moveTo>
                <a:lnTo>
                  <a:pt x="304132" y="239162"/>
                </a:lnTo>
                <a:lnTo>
                  <a:pt x="312083" y="238335"/>
                </a:lnTo>
                <a:lnTo>
                  <a:pt x="319719" y="235854"/>
                </a:lnTo>
                <a:lnTo>
                  <a:pt x="327038" y="231716"/>
                </a:lnTo>
                <a:lnTo>
                  <a:pt x="334041" y="225923"/>
                </a:lnTo>
                <a:lnTo>
                  <a:pt x="334041" y="175164"/>
                </a:lnTo>
                <a:lnTo>
                  <a:pt x="367378" y="175164"/>
                </a:lnTo>
                <a:lnTo>
                  <a:pt x="367378" y="235390"/>
                </a:lnTo>
                <a:lnTo>
                  <a:pt x="367622" y="235854"/>
                </a:lnTo>
                <a:lnTo>
                  <a:pt x="369311" y="238335"/>
                </a:lnTo>
                <a:lnTo>
                  <a:pt x="392533" y="238335"/>
                </a:lnTo>
                <a:lnTo>
                  <a:pt x="392533" y="239162"/>
                </a:lnTo>
                <a:close/>
              </a:path>
              <a:path w="676909" h="262889">
                <a:moveTo>
                  <a:pt x="392533" y="238335"/>
                </a:moveTo>
                <a:lnTo>
                  <a:pt x="377576" y="238335"/>
                </a:lnTo>
                <a:lnTo>
                  <a:pt x="383799" y="235390"/>
                </a:lnTo>
                <a:lnTo>
                  <a:pt x="392533" y="229342"/>
                </a:lnTo>
                <a:lnTo>
                  <a:pt x="392533" y="238335"/>
                </a:lnTo>
                <a:close/>
              </a:path>
              <a:path w="676909" h="262889">
                <a:moveTo>
                  <a:pt x="364406" y="262822"/>
                </a:moveTo>
                <a:lnTo>
                  <a:pt x="359348" y="262822"/>
                </a:lnTo>
                <a:lnTo>
                  <a:pt x="349599" y="261754"/>
                </a:lnTo>
                <a:lnTo>
                  <a:pt x="342082" y="258548"/>
                </a:lnTo>
                <a:lnTo>
                  <a:pt x="336797" y="253202"/>
                </a:lnTo>
                <a:lnTo>
                  <a:pt x="333745" y="245715"/>
                </a:lnTo>
                <a:lnTo>
                  <a:pt x="392533" y="245715"/>
                </a:lnTo>
                <a:lnTo>
                  <a:pt x="392533" y="250030"/>
                </a:lnTo>
                <a:lnTo>
                  <a:pt x="384790" y="254993"/>
                </a:lnTo>
                <a:lnTo>
                  <a:pt x="378661" y="258325"/>
                </a:lnTo>
                <a:lnTo>
                  <a:pt x="369264" y="261936"/>
                </a:lnTo>
                <a:lnTo>
                  <a:pt x="364406" y="262822"/>
                </a:lnTo>
                <a:close/>
              </a:path>
              <a:path w="676909" h="262889">
                <a:moveTo>
                  <a:pt x="525959" y="233657"/>
                </a:moveTo>
                <a:lnTo>
                  <a:pt x="475648" y="233657"/>
                </a:lnTo>
                <a:lnTo>
                  <a:pt x="481754" y="231923"/>
                </a:lnTo>
                <a:lnTo>
                  <a:pt x="491879" y="224980"/>
                </a:lnTo>
                <a:lnTo>
                  <a:pt x="494403" y="220808"/>
                </a:lnTo>
                <a:lnTo>
                  <a:pt x="494403" y="210987"/>
                </a:lnTo>
                <a:lnTo>
                  <a:pt x="453256" y="180554"/>
                </a:lnTo>
                <a:lnTo>
                  <a:pt x="441128" y="172450"/>
                </a:lnTo>
                <a:lnTo>
                  <a:pt x="415936" y="137712"/>
                </a:lnTo>
                <a:lnTo>
                  <a:pt x="415232" y="129920"/>
                </a:lnTo>
                <a:lnTo>
                  <a:pt x="416072" y="121691"/>
                </a:lnTo>
                <a:lnTo>
                  <a:pt x="448082" y="88400"/>
                </a:lnTo>
                <a:lnTo>
                  <a:pt x="470000" y="85277"/>
                </a:lnTo>
                <a:lnTo>
                  <a:pt x="481178" y="86057"/>
                </a:lnTo>
                <a:lnTo>
                  <a:pt x="482158" y="86057"/>
                </a:lnTo>
                <a:lnTo>
                  <a:pt x="495483" y="88812"/>
                </a:lnTo>
                <a:lnTo>
                  <a:pt x="508479" y="93229"/>
                </a:lnTo>
                <a:lnTo>
                  <a:pt x="521645" y="99412"/>
                </a:lnTo>
                <a:lnTo>
                  <a:pt x="521645" y="114747"/>
                </a:lnTo>
                <a:lnTo>
                  <a:pt x="465685" y="114747"/>
                </a:lnTo>
                <a:lnTo>
                  <a:pt x="460370" y="116128"/>
                </a:lnTo>
                <a:lnTo>
                  <a:pt x="456303" y="118909"/>
                </a:lnTo>
                <a:lnTo>
                  <a:pt x="452341" y="121691"/>
                </a:lnTo>
                <a:lnTo>
                  <a:pt x="450350" y="125358"/>
                </a:lnTo>
                <a:lnTo>
                  <a:pt x="450350" y="133892"/>
                </a:lnTo>
                <a:lnTo>
                  <a:pt x="475058" y="154333"/>
                </a:lnTo>
                <a:lnTo>
                  <a:pt x="487117" y="161181"/>
                </a:lnTo>
                <a:lnTo>
                  <a:pt x="505869" y="173627"/>
                </a:lnTo>
                <a:lnTo>
                  <a:pt x="519263" y="186706"/>
                </a:lnTo>
                <a:lnTo>
                  <a:pt x="527300" y="200416"/>
                </a:lnTo>
                <a:lnTo>
                  <a:pt x="529979" y="214759"/>
                </a:lnTo>
                <a:lnTo>
                  <a:pt x="529028" y="224038"/>
                </a:lnTo>
                <a:lnTo>
                  <a:pt x="528945" y="224850"/>
                </a:lnTo>
                <a:lnTo>
                  <a:pt x="525959" y="233657"/>
                </a:lnTo>
                <a:close/>
              </a:path>
              <a:path w="676909" h="262889">
                <a:moveTo>
                  <a:pt x="521645" y="132902"/>
                </a:moveTo>
                <a:lnTo>
                  <a:pt x="507225" y="124958"/>
                </a:lnTo>
                <a:lnTo>
                  <a:pt x="494183" y="119284"/>
                </a:lnTo>
                <a:lnTo>
                  <a:pt x="482518" y="115881"/>
                </a:lnTo>
                <a:lnTo>
                  <a:pt x="472229" y="114747"/>
                </a:lnTo>
                <a:lnTo>
                  <a:pt x="521645" y="114747"/>
                </a:lnTo>
                <a:lnTo>
                  <a:pt x="521645" y="132902"/>
                </a:lnTo>
                <a:close/>
              </a:path>
              <a:path w="676909" h="262889">
                <a:moveTo>
                  <a:pt x="471191" y="262822"/>
                </a:moveTo>
                <a:lnTo>
                  <a:pt x="430520" y="254905"/>
                </a:lnTo>
                <a:lnTo>
                  <a:pt x="414041" y="247497"/>
                </a:lnTo>
                <a:lnTo>
                  <a:pt x="414041" y="210987"/>
                </a:lnTo>
                <a:lnTo>
                  <a:pt x="421231" y="215852"/>
                </a:lnTo>
                <a:lnTo>
                  <a:pt x="428514" y="220186"/>
                </a:lnTo>
                <a:lnTo>
                  <a:pt x="468505" y="233657"/>
                </a:lnTo>
                <a:lnTo>
                  <a:pt x="525959" y="233657"/>
                </a:lnTo>
                <a:lnTo>
                  <a:pt x="525845" y="233991"/>
                </a:lnTo>
                <a:lnTo>
                  <a:pt x="494701" y="259477"/>
                </a:lnTo>
                <a:lnTo>
                  <a:pt x="483541" y="261986"/>
                </a:lnTo>
                <a:lnTo>
                  <a:pt x="471191" y="262822"/>
                </a:lnTo>
                <a:close/>
              </a:path>
              <a:path w="676909" h="262889">
                <a:moveTo>
                  <a:pt x="672553" y="233657"/>
                </a:moveTo>
                <a:lnTo>
                  <a:pt x="622247" y="233657"/>
                </a:lnTo>
                <a:lnTo>
                  <a:pt x="628353" y="231923"/>
                </a:lnTo>
                <a:lnTo>
                  <a:pt x="638469" y="224980"/>
                </a:lnTo>
                <a:lnTo>
                  <a:pt x="641002" y="220808"/>
                </a:lnTo>
                <a:lnTo>
                  <a:pt x="641002" y="210987"/>
                </a:lnTo>
                <a:lnTo>
                  <a:pt x="599849" y="180554"/>
                </a:lnTo>
                <a:lnTo>
                  <a:pt x="587719" y="172450"/>
                </a:lnTo>
                <a:lnTo>
                  <a:pt x="562527" y="137712"/>
                </a:lnTo>
                <a:lnTo>
                  <a:pt x="561821" y="129920"/>
                </a:lnTo>
                <a:lnTo>
                  <a:pt x="562663" y="121691"/>
                </a:lnTo>
                <a:lnTo>
                  <a:pt x="562780" y="120544"/>
                </a:lnTo>
                <a:lnTo>
                  <a:pt x="594680" y="88400"/>
                </a:lnTo>
                <a:lnTo>
                  <a:pt x="616590" y="85277"/>
                </a:lnTo>
                <a:lnTo>
                  <a:pt x="627772" y="86057"/>
                </a:lnTo>
                <a:lnTo>
                  <a:pt x="628752" y="86057"/>
                </a:lnTo>
                <a:lnTo>
                  <a:pt x="642080" y="88812"/>
                </a:lnTo>
                <a:lnTo>
                  <a:pt x="655073" y="93229"/>
                </a:lnTo>
                <a:lnTo>
                  <a:pt x="668234" y="99412"/>
                </a:lnTo>
                <a:lnTo>
                  <a:pt x="668234" y="114747"/>
                </a:lnTo>
                <a:lnTo>
                  <a:pt x="612275" y="114747"/>
                </a:lnTo>
                <a:lnTo>
                  <a:pt x="606969" y="116128"/>
                </a:lnTo>
                <a:lnTo>
                  <a:pt x="602902" y="118909"/>
                </a:lnTo>
                <a:lnTo>
                  <a:pt x="598930" y="121691"/>
                </a:lnTo>
                <a:lnTo>
                  <a:pt x="596949" y="125358"/>
                </a:lnTo>
                <a:lnTo>
                  <a:pt x="596949" y="133892"/>
                </a:lnTo>
                <a:lnTo>
                  <a:pt x="621657" y="154333"/>
                </a:lnTo>
                <a:lnTo>
                  <a:pt x="633706" y="161181"/>
                </a:lnTo>
                <a:lnTo>
                  <a:pt x="652458" y="173627"/>
                </a:lnTo>
                <a:lnTo>
                  <a:pt x="665853" y="186706"/>
                </a:lnTo>
                <a:lnTo>
                  <a:pt x="673890" y="200416"/>
                </a:lnTo>
                <a:lnTo>
                  <a:pt x="676568" y="214759"/>
                </a:lnTo>
                <a:lnTo>
                  <a:pt x="675619" y="224038"/>
                </a:lnTo>
                <a:lnTo>
                  <a:pt x="675492" y="224980"/>
                </a:lnTo>
                <a:lnTo>
                  <a:pt x="672553" y="233657"/>
                </a:lnTo>
                <a:close/>
              </a:path>
              <a:path w="676909" h="262889">
                <a:moveTo>
                  <a:pt x="668234" y="132902"/>
                </a:moveTo>
                <a:lnTo>
                  <a:pt x="653818" y="124958"/>
                </a:lnTo>
                <a:lnTo>
                  <a:pt x="640777" y="119284"/>
                </a:lnTo>
                <a:lnTo>
                  <a:pt x="629113" y="115881"/>
                </a:lnTo>
                <a:lnTo>
                  <a:pt x="618828" y="114747"/>
                </a:lnTo>
                <a:lnTo>
                  <a:pt x="668234" y="114747"/>
                </a:lnTo>
                <a:lnTo>
                  <a:pt x="668234" y="132902"/>
                </a:lnTo>
                <a:close/>
              </a:path>
              <a:path w="676909" h="262889">
                <a:moveTo>
                  <a:pt x="617780" y="262822"/>
                </a:moveTo>
                <a:lnTo>
                  <a:pt x="577118" y="254905"/>
                </a:lnTo>
                <a:lnTo>
                  <a:pt x="560630" y="247497"/>
                </a:lnTo>
                <a:lnTo>
                  <a:pt x="560630" y="210987"/>
                </a:lnTo>
                <a:lnTo>
                  <a:pt x="567821" y="215852"/>
                </a:lnTo>
                <a:lnTo>
                  <a:pt x="575104" y="220186"/>
                </a:lnTo>
                <a:lnTo>
                  <a:pt x="615104" y="233657"/>
                </a:lnTo>
                <a:lnTo>
                  <a:pt x="672553" y="233657"/>
                </a:lnTo>
                <a:lnTo>
                  <a:pt x="672439" y="233991"/>
                </a:lnTo>
                <a:lnTo>
                  <a:pt x="641299" y="259477"/>
                </a:lnTo>
                <a:lnTo>
                  <a:pt x="630135" y="261986"/>
                </a:lnTo>
                <a:lnTo>
                  <a:pt x="617780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6574" y="3964897"/>
            <a:ext cx="4610490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1425" y="4650695"/>
            <a:ext cx="6424008" cy="3504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8449" y="5336494"/>
            <a:ext cx="5766189" cy="35049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5652" y="6022293"/>
            <a:ext cx="8083918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819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57910" y="5077614"/>
            <a:ext cx="2882900" cy="426084"/>
          </a:xfrm>
          <a:custGeom>
            <a:avLst/>
            <a:gdLst/>
            <a:ahLst/>
            <a:cxnLst/>
            <a:rect l="l" t="t" r="r" b="b"/>
            <a:pathLst>
              <a:path w="2882900" h="426085">
                <a:moveTo>
                  <a:pt x="226818" y="425938"/>
                </a:moveTo>
                <a:lnTo>
                  <a:pt x="177771" y="422171"/>
                </a:lnTo>
                <a:lnTo>
                  <a:pt x="133914" y="410870"/>
                </a:lnTo>
                <a:lnTo>
                  <a:pt x="95246" y="392035"/>
                </a:lnTo>
                <a:lnTo>
                  <a:pt x="61769" y="365664"/>
                </a:lnTo>
                <a:lnTo>
                  <a:pt x="34746" y="333767"/>
                </a:lnTo>
                <a:lnTo>
                  <a:pt x="15443" y="298355"/>
                </a:lnTo>
                <a:lnTo>
                  <a:pt x="3861" y="259429"/>
                </a:lnTo>
                <a:lnTo>
                  <a:pt x="0" y="216988"/>
                </a:lnTo>
                <a:lnTo>
                  <a:pt x="4000" y="172358"/>
                </a:lnTo>
                <a:lnTo>
                  <a:pt x="16000" y="131635"/>
                </a:lnTo>
                <a:lnTo>
                  <a:pt x="36000" y="94819"/>
                </a:lnTo>
                <a:lnTo>
                  <a:pt x="63998" y="61912"/>
                </a:lnTo>
                <a:lnTo>
                  <a:pt x="98023" y="34823"/>
                </a:lnTo>
                <a:lnTo>
                  <a:pt x="136106" y="15475"/>
                </a:lnTo>
                <a:lnTo>
                  <a:pt x="178244" y="3868"/>
                </a:lnTo>
                <a:lnTo>
                  <a:pt x="224437" y="0"/>
                </a:lnTo>
                <a:lnTo>
                  <a:pt x="241773" y="473"/>
                </a:lnTo>
                <a:lnTo>
                  <a:pt x="291111" y="7581"/>
                </a:lnTo>
                <a:lnTo>
                  <a:pt x="347814" y="26087"/>
                </a:lnTo>
                <a:lnTo>
                  <a:pt x="370883" y="35413"/>
                </a:lnTo>
                <a:lnTo>
                  <a:pt x="370883" y="52977"/>
                </a:lnTo>
                <a:lnTo>
                  <a:pt x="223246" y="52977"/>
                </a:lnTo>
                <a:lnTo>
                  <a:pt x="190503" y="55880"/>
                </a:lnTo>
                <a:lnTo>
                  <a:pt x="133053" y="79097"/>
                </a:lnTo>
                <a:lnTo>
                  <a:pt x="87901" y="123950"/>
                </a:lnTo>
                <a:lnTo>
                  <a:pt x="64537" y="180953"/>
                </a:lnTo>
                <a:lnTo>
                  <a:pt x="61617" y="213416"/>
                </a:lnTo>
                <a:lnTo>
                  <a:pt x="64537" y="247217"/>
                </a:lnTo>
                <a:lnTo>
                  <a:pt x="87901" y="305110"/>
                </a:lnTo>
                <a:lnTo>
                  <a:pt x="133387" y="348867"/>
                </a:lnTo>
                <a:lnTo>
                  <a:pt x="193512" y="371341"/>
                </a:lnTo>
                <a:lnTo>
                  <a:pt x="228599" y="374150"/>
                </a:lnTo>
                <a:lnTo>
                  <a:pt x="379218" y="374150"/>
                </a:lnTo>
                <a:lnTo>
                  <a:pt x="379218" y="392600"/>
                </a:lnTo>
                <a:lnTo>
                  <a:pt x="340894" y="407188"/>
                </a:lnTo>
                <a:lnTo>
                  <a:pt x="302718" y="417606"/>
                </a:lnTo>
                <a:lnTo>
                  <a:pt x="264692" y="423855"/>
                </a:lnTo>
                <a:lnTo>
                  <a:pt x="226818" y="425938"/>
                </a:lnTo>
                <a:close/>
              </a:path>
              <a:path w="2882900" h="426085">
                <a:moveTo>
                  <a:pt x="370883" y="96135"/>
                </a:moveTo>
                <a:lnTo>
                  <a:pt x="333748" y="77252"/>
                </a:lnTo>
                <a:lnTo>
                  <a:pt x="296765" y="63766"/>
                </a:lnTo>
                <a:lnTo>
                  <a:pt x="259931" y="55674"/>
                </a:lnTo>
                <a:lnTo>
                  <a:pt x="223246" y="52977"/>
                </a:lnTo>
                <a:lnTo>
                  <a:pt x="370883" y="52977"/>
                </a:lnTo>
                <a:lnTo>
                  <a:pt x="370883" y="96135"/>
                </a:lnTo>
                <a:close/>
              </a:path>
              <a:path w="2882900" h="426085">
                <a:moveTo>
                  <a:pt x="379218" y="374150"/>
                </a:moveTo>
                <a:lnTo>
                  <a:pt x="228599" y="374150"/>
                </a:lnTo>
                <a:lnTo>
                  <a:pt x="247333" y="373127"/>
                </a:lnTo>
                <a:lnTo>
                  <a:pt x="267817" y="370057"/>
                </a:lnTo>
                <a:lnTo>
                  <a:pt x="290049" y="364940"/>
                </a:lnTo>
                <a:lnTo>
                  <a:pt x="314029" y="357777"/>
                </a:lnTo>
                <a:lnTo>
                  <a:pt x="319686" y="355996"/>
                </a:lnTo>
                <a:lnTo>
                  <a:pt x="319686" y="269375"/>
                </a:lnTo>
                <a:lnTo>
                  <a:pt x="239619" y="269375"/>
                </a:lnTo>
                <a:lnTo>
                  <a:pt x="239619" y="216388"/>
                </a:lnTo>
                <a:lnTo>
                  <a:pt x="379218" y="216388"/>
                </a:lnTo>
                <a:lnTo>
                  <a:pt x="379218" y="374150"/>
                </a:lnTo>
                <a:close/>
              </a:path>
              <a:path w="2882900" h="426085">
                <a:moveTo>
                  <a:pt x="543850" y="210140"/>
                </a:moveTo>
                <a:lnTo>
                  <a:pt x="516730" y="210140"/>
                </a:lnTo>
                <a:lnTo>
                  <a:pt x="519711" y="205377"/>
                </a:lnTo>
                <a:lnTo>
                  <a:pt x="539356" y="177642"/>
                </a:lnTo>
                <a:lnTo>
                  <a:pt x="559002" y="157830"/>
                </a:lnTo>
                <a:lnTo>
                  <a:pt x="578647" y="145942"/>
                </a:lnTo>
                <a:lnTo>
                  <a:pt x="598292" y="141979"/>
                </a:lnTo>
                <a:lnTo>
                  <a:pt x="613789" y="143913"/>
                </a:lnTo>
                <a:lnTo>
                  <a:pt x="629620" y="149717"/>
                </a:lnTo>
                <a:lnTo>
                  <a:pt x="645786" y="159390"/>
                </a:lnTo>
                <a:lnTo>
                  <a:pt x="662290" y="172935"/>
                </a:lnTo>
                <a:lnTo>
                  <a:pt x="649792" y="193766"/>
                </a:lnTo>
                <a:lnTo>
                  <a:pt x="581328" y="193766"/>
                </a:lnTo>
                <a:lnTo>
                  <a:pt x="568666" y="195329"/>
                </a:lnTo>
                <a:lnTo>
                  <a:pt x="556880" y="200017"/>
                </a:lnTo>
                <a:lnTo>
                  <a:pt x="545969" y="207830"/>
                </a:lnTo>
                <a:lnTo>
                  <a:pt x="543850" y="210140"/>
                </a:lnTo>
                <a:close/>
              </a:path>
              <a:path w="2882900" h="426085">
                <a:moveTo>
                  <a:pt x="516730" y="421175"/>
                </a:moveTo>
                <a:lnTo>
                  <a:pt x="462266" y="421175"/>
                </a:lnTo>
                <a:lnTo>
                  <a:pt x="462266" y="147332"/>
                </a:lnTo>
                <a:lnTo>
                  <a:pt x="516730" y="147332"/>
                </a:lnTo>
                <a:lnTo>
                  <a:pt x="516730" y="210140"/>
                </a:lnTo>
                <a:lnTo>
                  <a:pt x="543850" y="210140"/>
                </a:lnTo>
                <a:lnTo>
                  <a:pt x="521530" y="246080"/>
                </a:lnTo>
                <a:lnTo>
                  <a:pt x="516730" y="278005"/>
                </a:lnTo>
                <a:lnTo>
                  <a:pt x="516730" y="421175"/>
                </a:lnTo>
                <a:close/>
              </a:path>
              <a:path w="2882900" h="426085">
                <a:moveTo>
                  <a:pt x="633716" y="220560"/>
                </a:moveTo>
                <a:lnTo>
                  <a:pt x="619833" y="208839"/>
                </a:lnTo>
                <a:lnTo>
                  <a:pt x="606475" y="200466"/>
                </a:lnTo>
                <a:lnTo>
                  <a:pt x="593354" y="195329"/>
                </a:lnTo>
                <a:lnTo>
                  <a:pt x="592815" y="195329"/>
                </a:lnTo>
                <a:lnTo>
                  <a:pt x="581328" y="193766"/>
                </a:lnTo>
                <a:lnTo>
                  <a:pt x="649792" y="193766"/>
                </a:lnTo>
                <a:lnTo>
                  <a:pt x="633716" y="220560"/>
                </a:lnTo>
                <a:close/>
              </a:path>
              <a:path w="2882900" h="426085">
                <a:moveTo>
                  <a:pt x="736995" y="96135"/>
                </a:moveTo>
                <a:lnTo>
                  <a:pt x="719736" y="96135"/>
                </a:lnTo>
                <a:lnTo>
                  <a:pt x="712392" y="92916"/>
                </a:lnTo>
                <a:lnTo>
                  <a:pt x="699695" y="80019"/>
                </a:lnTo>
                <a:lnTo>
                  <a:pt x="696599" y="72723"/>
                </a:lnTo>
                <a:lnTo>
                  <a:pt x="696514" y="55654"/>
                </a:lnTo>
                <a:lnTo>
                  <a:pt x="699695" y="48263"/>
                </a:lnTo>
                <a:lnTo>
                  <a:pt x="712392" y="35366"/>
                </a:lnTo>
                <a:lnTo>
                  <a:pt x="719736" y="32146"/>
                </a:lnTo>
                <a:lnTo>
                  <a:pt x="736995" y="32146"/>
                </a:lnTo>
                <a:lnTo>
                  <a:pt x="744634" y="35213"/>
                </a:lnTo>
                <a:lnTo>
                  <a:pt x="757340" y="47520"/>
                </a:lnTo>
                <a:lnTo>
                  <a:pt x="760512" y="55063"/>
                </a:lnTo>
                <a:lnTo>
                  <a:pt x="760512" y="72723"/>
                </a:lnTo>
                <a:lnTo>
                  <a:pt x="757444" y="80019"/>
                </a:lnTo>
                <a:lnTo>
                  <a:pt x="757340" y="80267"/>
                </a:lnTo>
                <a:lnTo>
                  <a:pt x="744682" y="92916"/>
                </a:lnTo>
                <a:lnTo>
                  <a:pt x="736995" y="96135"/>
                </a:lnTo>
                <a:close/>
              </a:path>
              <a:path w="2882900" h="426085">
                <a:moveTo>
                  <a:pt x="755454" y="421175"/>
                </a:moveTo>
                <a:lnTo>
                  <a:pt x="701276" y="421175"/>
                </a:lnTo>
                <a:lnTo>
                  <a:pt x="701276" y="147332"/>
                </a:lnTo>
                <a:lnTo>
                  <a:pt x="755454" y="147332"/>
                </a:lnTo>
                <a:lnTo>
                  <a:pt x="755454" y="421175"/>
                </a:lnTo>
                <a:close/>
              </a:path>
              <a:path w="2882900" h="426085">
                <a:moveTo>
                  <a:pt x="1070969" y="152990"/>
                </a:moveTo>
                <a:lnTo>
                  <a:pt x="1016496" y="152990"/>
                </a:lnTo>
                <a:lnTo>
                  <a:pt x="1016496" y="5353"/>
                </a:lnTo>
                <a:lnTo>
                  <a:pt x="1070969" y="5353"/>
                </a:lnTo>
                <a:lnTo>
                  <a:pt x="1070969" y="152990"/>
                </a:lnTo>
                <a:close/>
              </a:path>
              <a:path w="2882900" h="426085">
                <a:moveTo>
                  <a:pt x="1070969" y="421175"/>
                </a:moveTo>
                <a:lnTo>
                  <a:pt x="955184" y="421175"/>
                </a:lnTo>
                <a:lnTo>
                  <a:pt x="926357" y="418776"/>
                </a:lnTo>
                <a:lnTo>
                  <a:pt x="877912" y="399580"/>
                </a:lnTo>
                <a:lnTo>
                  <a:pt x="842470" y="361946"/>
                </a:lnTo>
                <a:lnTo>
                  <a:pt x="824389" y="310451"/>
                </a:lnTo>
                <a:lnTo>
                  <a:pt x="822129" y="279796"/>
                </a:lnTo>
                <a:lnTo>
                  <a:pt x="824501" y="250919"/>
                </a:lnTo>
                <a:lnTo>
                  <a:pt x="843475" y="201209"/>
                </a:lnTo>
                <a:lnTo>
                  <a:pt x="880363" y="163315"/>
                </a:lnTo>
                <a:lnTo>
                  <a:pt x="928808" y="143816"/>
                </a:lnTo>
                <a:lnTo>
                  <a:pt x="956965" y="141379"/>
                </a:lnTo>
                <a:lnTo>
                  <a:pt x="970956" y="142105"/>
                </a:lnTo>
                <a:lnTo>
                  <a:pt x="985541" y="144284"/>
                </a:lnTo>
                <a:lnTo>
                  <a:pt x="1000721" y="147913"/>
                </a:lnTo>
                <a:lnTo>
                  <a:pt x="1016496" y="152990"/>
                </a:lnTo>
                <a:lnTo>
                  <a:pt x="1070969" y="152990"/>
                </a:lnTo>
                <a:lnTo>
                  <a:pt x="1070969" y="188413"/>
                </a:lnTo>
                <a:lnTo>
                  <a:pt x="965299" y="188413"/>
                </a:lnTo>
                <a:lnTo>
                  <a:pt x="946093" y="190069"/>
                </a:lnTo>
                <a:lnTo>
                  <a:pt x="900853" y="214902"/>
                </a:lnTo>
                <a:lnTo>
                  <a:pt x="878395" y="265019"/>
                </a:lnTo>
                <a:lnTo>
                  <a:pt x="876898" y="286339"/>
                </a:lnTo>
                <a:lnTo>
                  <a:pt x="878200" y="306263"/>
                </a:lnTo>
                <a:lnTo>
                  <a:pt x="897729" y="351528"/>
                </a:lnTo>
                <a:lnTo>
                  <a:pt x="932616" y="372065"/>
                </a:lnTo>
                <a:lnTo>
                  <a:pt x="974529" y="374741"/>
                </a:lnTo>
                <a:lnTo>
                  <a:pt x="1070969" y="374741"/>
                </a:lnTo>
                <a:lnTo>
                  <a:pt x="1070969" y="421175"/>
                </a:lnTo>
                <a:close/>
              </a:path>
              <a:path w="2882900" h="426085">
                <a:moveTo>
                  <a:pt x="1070969" y="374741"/>
                </a:moveTo>
                <a:lnTo>
                  <a:pt x="1016496" y="374741"/>
                </a:lnTo>
                <a:lnTo>
                  <a:pt x="1016483" y="201209"/>
                </a:lnTo>
                <a:lnTo>
                  <a:pt x="1003808" y="195614"/>
                </a:lnTo>
                <a:lnTo>
                  <a:pt x="991048" y="191614"/>
                </a:lnTo>
                <a:lnTo>
                  <a:pt x="978212" y="189213"/>
                </a:lnTo>
                <a:lnTo>
                  <a:pt x="965299" y="188413"/>
                </a:lnTo>
                <a:lnTo>
                  <a:pt x="1070969" y="188413"/>
                </a:lnTo>
                <a:lnTo>
                  <a:pt x="1070969" y="374741"/>
                </a:lnTo>
                <a:close/>
              </a:path>
              <a:path w="2882900" h="426085">
                <a:moveTo>
                  <a:pt x="1518551" y="373550"/>
                </a:moveTo>
                <a:lnTo>
                  <a:pt x="1413869" y="373550"/>
                </a:lnTo>
                <a:lnTo>
                  <a:pt x="1427270" y="372573"/>
                </a:lnTo>
                <a:lnTo>
                  <a:pt x="1439500" y="369644"/>
                </a:lnTo>
                <a:lnTo>
                  <a:pt x="1474402" y="340327"/>
                </a:lnTo>
                <a:lnTo>
                  <a:pt x="1479058" y="318782"/>
                </a:lnTo>
                <a:lnTo>
                  <a:pt x="1475634" y="299995"/>
                </a:lnTo>
                <a:lnTo>
                  <a:pt x="1465364" y="281728"/>
                </a:lnTo>
                <a:lnTo>
                  <a:pt x="1448249" y="263981"/>
                </a:lnTo>
                <a:lnTo>
                  <a:pt x="1424289" y="246754"/>
                </a:lnTo>
                <a:lnTo>
                  <a:pt x="1379045" y="219369"/>
                </a:lnTo>
                <a:lnTo>
                  <a:pt x="1359294" y="206466"/>
                </a:lnTo>
                <a:lnTo>
                  <a:pt x="1329007" y="180941"/>
                </a:lnTo>
                <a:lnTo>
                  <a:pt x="1304965" y="141269"/>
                </a:lnTo>
                <a:lnTo>
                  <a:pt x="1300507" y="111023"/>
                </a:lnTo>
                <a:lnTo>
                  <a:pt x="1300464" y="110423"/>
                </a:lnTo>
                <a:lnTo>
                  <a:pt x="1308982" y="65925"/>
                </a:lnTo>
                <a:lnTo>
                  <a:pt x="1334545" y="30651"/>
                </a:lnTo>
                <a:lnTo>
                  <a:pt x="1373721" y="7660"/>
                </a:lnTo>
                <a:lnTo>
                  <a:pt x="1397513" y="1821"/>
                </a:lnTo>
                <a:lnTo>
                  <a:pt x="1398394" y="1821"/>
                </a:lnTo>
                <a:lnTo>
                  <a:pt x="1423098" y="0"/>
                </a:lnTo>
                <a:lnTo>
                  <a:pt x="1448600" y="1821"/>
                </a:lnTo>
                <a:lnTo>
                  <a:pt x="1473025" y="7288"/>
                </a:lnTo>
                <a:lnTo>
                  <a:pt x="1496373" y="16402"/>
                </a:lnTo>
                <a:lnTo>
                  <a:pt x="1518643" y="29165"/>
                </a:lnTo>
                <a:lnTo>
                  <a:pt x="1518643" y="53578"/>
                </a:lnTo>
                <a:lnTo>
                  <a:pt x="1421908" y="53578"/>
                </a:lnTo>
                <a:lnTo>
                  <a:pt x="1407972" y="54423"/>
                </a:lnTo>
                <a:lnTo>
                  <a:pt x="1365777" y="74360"/>
                </a:lnTo>
                <a:lnTo>
                  <a:pt x="1355233" y="101793"/>
                </a:lnTo>
                <a:lnTo>
                  <a:pt x="1356033" y="110423"/>
                </a:lnTo>
                <a:lnTo>
                  <a:pt x="1356088" y="111023"/>
                </a:lnTo>
                <a:lnTo>
                  <a:pt x="1376825" y="145195"/>
                </a:lnTo>
                <a:lnTo>
                  <a:pt x="1413269" y="171144"/>
                </a:lnTo>
                <a:lnTo>
                  <a:pt x="1458817" y="197938"/>
                </a:lnTo>
                <a:lnTo>
                  <a:pt x="1492153" y="222120"/>
                </a:lnTo>
                <a:lnTo>
                  <a:pt x="1515966" y="249429"/>
                </a:lnTo>
                <a:lnTo>
                  <a:pt x="1530254" y="279866"/>
                </a:lnTo>
                <a:lnTo>
                  <a:pt x="1535017" y="313429"/>
                </a:lnTo>
                <a:lnTo>
                  <a:pt x="1532924" y="337260"/>
                </a:lnTo>
                <a:lnTo>
                  <a:pt x="1526644" y="358747"/>
                </a:lnTo>
                <a:lnTo>
                  <a:pt x="1518551" y="373550"/>
                </a:lnTo>
                <a:close/>
              </a:path>
              <a:path w="2882900" h="426085">
                <a:moveTo>
                  <a:pt x="1518643" y="96735"/>
                </a:moveTo>
                <a:lnTo>
                  <a:pt x="1495742" y="77852"/>
                </a:lnTo>
                <a:lnTo>
                  <a:pt x="1471987" y="64366"/>
                </a:lnTo>
                <a:lnTo>
                  <a:pt x="1447375" y="56274"/>
                </a:lnTo>
                <a:lnTo>
                  <a:pt x="1421908" y="53578"/>
                </a:lnTo>
                <a:lnTo>
                  <a:pt x="1518643" y="53578"/>
                </a:lnTo>
                <a:lnTo>
                  <a:pt x="1518643" y="96735"/>
                </a:lnTo>
                <a:close/>
              </a:path>
              <a:path w="2882900" h="426085">
                <a:moveTo>
                  <a:pt x="1414459" y="425938"/>
                </a:moveTo>
                <a:lnTo>
                  <a:pt x="1384343" y="423575"/>
                </a:lnTo>
                <a:lnTo>
                  <a:pt x="1355602" y="416488"/>
                </a:lnTo>
                <a:lnTo>
                  <a:pt x="1328236" y="404677"/>
                </a:lnTo>
                <a:lnTo>
                  <a:pt x="1302245" y="388142"/>
                </a:lnTo>
                <a:lnTo>
                  <a:pt x="1302245" y="312533"/>
                </a:lnTo>
                <a:lnTo>
                  <a:pt x="1327304" y="339229"/>
                </a:lnTo>
                <a:lnTo>
                  <a:pt x="1354260" y="358297"/>
                </a:lnTo>
                <a:lnTo>
                  <a:pt x="1382879" y="369644"/>
                </a:lnTo>
                <a:lnTo>
                  <a:pt x="1382362" y="369644"/>
                </a:lnTo>
                <a:lnTo>
                  <a:pt x="1413869" y="373550"/>
                </a:lnTo>
                <a:lnTo>
                  <a:pt x="1518551" y="373550"/>
                </a:lnTo>
                <a:lnTo>
                  <a:pt x="1516179" y="377890"/>
                </a:lnTo>
                <a:lnTo>
                  <a:pt x="1501527" y="394686"/>
                </a:lnTo>
                <a:lnTo>
                  <a:pt x="1483527" y="408361"/>
                </a:lnTo>
                <a:lnTo>
                  <a:pt x="1463015" y="418127"/>
                </a:lnTo>
                <a:lnTo>
                  <a:pt x="1439993" y="423985"/>
                </a:lnTo>
                <a:lnTo>
                  <a:pt x="1414459" y="425938"/>
                </a:lnTo>
                <a:close/>
              </a:path>
              <a:path w="2882900" h="426085">
                <a:moveTo>
                  <a:pt x="1714496" y="425347"/>
                </a:moveTo>
                <a:lnTo>
                  <a:pt x="1673572" y="420660"/>
                </a:lnTo>
                <a:lnTo>
                  <a:pt x="1627983" y="396409"/>
                </a:lnTo>
                <a:lnTo>
                  <a:pt x="1596482" y="356139"/>
                </a:lnTo>
                <a:lnTo>
                  <a:pt x="1580712" y="302981"/>
                </a:lnTo>
                <a:lnTo>
                  <a:pt x="1579660" y="282768"/>
                </a:lnTo>
                <a:lnTo>
                  <a:pt x="1581875" y="252975"/>
                </a:lnTo>
                <a:lnTo>
                  <a:pt x="1599587" y="202150"/>
                </a:lnTo>
                <a:lnTo>
                  <a:pt x="1634115" y="163995"/>
                </a:lnTo>
                <a:lnTo>
                  <a:pt x="1680320" y="144360"/>
                </a:lnTo>
                <a:lnTo>
                  <a:pt x="1680827" y="144360"/>
                </a:lnTo>
                <a:lnTo>
                  <a:pt x="1707057" y="141979"/>
                </a:lnTo>
                <a:lnTo>
                  <a:pt x="1756023" y="151503"/>
                </a:lnTo>
                <a:lnTo>
                  <a:pt x="1793973" y="180079"/>
                </a:lnTo>
                <a:lnTo>
                  <a:pt x="1800103" y="189004"/>
                </a:lnTo>
                <a:lnTo>
                  <a:pt x="1707057" y="189004"/>
                </a:lnTo>
                <a:lnTo>
                  <a:pt x="1693132" y="190102"/>
                </a:lnTo>
                <a:lnTo>
                  <a:pt x="1650788" y="216278"/>
                </a:lnTo>
                <a:lnTo>
                  <a:pt x="1635029" y="256574"/>
                </a:lnTo>
                <a:lnTo>
                  <a:pt x="1824706" y="256574"/>
                </a:lnTo>
                <a:lnTo>
                  <a:pt x="1826415" y="282177"/>
                </a:lnTo>
                <a:lnTo>
                  <a:pt x="1826415" y="289016"/>
                </a:lnTo>
                <a:lnTo>
                  <a:pt x="1633839" y="289016"/>
                </a:lnTo>
                <a:lnTo>
                  <a:pt x="1636262" y="307657"/>
                </a:lnTo>
                <a:lnTo>
                  <a:pt x="1660175" y="351528"/>
                </a:lnTo>
                <a:lnTo>
                  <a:pt x="1704518" y="373291"/>
                </a:lnTo>
                <a:lnTo>
                  <a:pt x="1722830" y="374741"/>
                </a:lnTo>
                <a:lnTo>
                  <a:pt x="1821652" y="374741"/>
                </a:lnTo>
                <a:lnTo>
                  <a:pt x="1821652" y="394391"/>
                </a:lnTo>
                <a:lnTo>
                  <a:pt x="1784401" y="414035"/>
                </a:lnTo>
                <a:lnTo>
                  <a:pt x="1745417" y="423561"/>
                </a:lnTo>
                <a:lnTo>
                  <a:pt x="1730488" y="424901"/>
                </a:lnTo>
                <a:lnTo>
                  <a:pt x="1714496" y="425347"/>
                </a:lnTo>
                <a:close/>
              </a:path>
              <a:path w="2882900" h="426085">
                <a:moveTo>
                  <a:pt x="1824706" y="256574"/>
                </a:moveTo>
                <a:lnTo>
                  <a:pt x="1772837" y="256574"/>
                </a:lnTo>
                <a:lnTo>
                  <a:pt x="1770845" y="241281"/>
                </a:lnTo>
                <a:lnTo>
                  <a:pt x="1766957" y="227849"/>
                </a:lnTo>
                <a:lnTo>
                  <a:pt x="1733253" y="193396"/>
                </a:lnTo>
                <a:lnTo>
                  <a:pt x="1707057" y="189004"/>
                </a:lnTo>
                <a:lnTo>
                  <a:pt x="1800103" y="189004"/>
                </a:lnTo>
                <a:lnTo>
                  <a:pt x="1808167" y="200744"/>
                </a:lnTo>
                <a:lnTo>
                  <a:pt x="1818305" y="224649"/>
                </a:lnTo>
                <a:lnTo>
                  <a:pt x="1824387" y="251793"/>
                </a:lnTo>
                <a:lnTo>
                  <a:pt x="1824706" y="256574"/>
                </a:lnTo>
                <a:close/>
              </a:path>
              <a:path w="2882900" h="426085">
                <a:moveTo>
                  <a:pt x="1821652" y="374741"/>
                </a:moveTo>
                <a:lnTo>
                  <a:pt x="1722830" y="374741"/>
                </a:lnTo>
                <a:lnTo>
                  <a:pt x="1749099" y="372658"/>
                </a:lnTo>
                <a:lnTo>
                  <a:pt x="1774327" y="366409"/>
                </a:lnTo>
                <a:lnTo>
                  <a:pt x="1798512" y="355991"/>
                </a:lnTo>
                <a:lnTo>
                  <a:pt x="1821652" y="341403"/>
                </a:lnTo>
                <a:lnTo>
                  <a:pt x="1821652" y="374741"/>
                </a:lnTo>
                <a:close/>
              </a:path>
              <a:path w="2882900" h="426085">
                <a:moveTo>
                  <a:pt x="1868086" y="238419"/>
                </a:moveTo>
                <a:lnTo>
                  <a:pt x="1868157" y="179118"/>
                </a:lnTo>
                <a:lnTo>
                  <a:pt x="1906564" y="151280"/>
                </a:lnTo>
                <a:lnTo>
                  <a:pt x="1958879" y="141979"/>
                </a:lnTo>
                <a:lnTo>
                  <a:pt x="1979955" y="143429"/>
                </a:lnTo>
                <a:lnTo>
                  <a:pt x="2030011" y="165191"/>
                </a:lnTo>
                <a:lnTo>
                  <a:pt x="2049927" y="192576"/>
                </a:lnTo>
                <a:lnTo>
                  <a:pt x="1954411" y="192576"/>
                </a:lnTo>
                <a:lnTo>
                  <a:pt x="1932385" y="195440"/>
                </a:lnTo>
                <a:lnTo>
                  <a:pt x="1910656" y="204035"/>
                </a:lnTo>
                <a:lnTo>
                  <a:pt x="1889223" y="218361"/>
                </a:lnTo>
                <a:lnTo>
                  <a:pt x="1868086" y="238419"/>
                </a:lnTo>
                <a:close/>
              </a:path>
              <a:path w="2882900" h="426085">
                <a:moveTo>
                  <a:pt x="1929704" y="425347"/>
                </a:moveTo>
                <a:lnTo>
                  <a:pt x="1892198" y="414710"/>
                </a:lnTo>
                <a:lnTo>
                  <a:pt x="1867792" y="385122"/>
                </a:lnTo>
                <a:lnTo>
                  <a:pt x="1863029" y="358967"/>
                </a:lnTo>
                <a:lnTo>
                  <a:pt x="1864191" y="346366"/>
                </a:lnTo>
                <a:lnTo>
                  <a:pt x="1891909" y="303020"/>
                </a:lnTo>
                <a:lnTo>
                  <a:pt x="1934466" y="280386"/>
                </a:lnTo>
                <a:lnTo>
                  <a:pt x="2003817" y="256574"/>
                </a:lnTo>
                <a:lnTo>
                  <a:pt x="2003817" y="241991"/>
                </a:lnTo>
                <a:lnTo>
                  <a:pt x="2000730" y="220371"/>
                </a:lnTo>
                <a:lnTo>
                  <a:pt x="1991466" y="204928"/>
                </a:lnTo>
                <a:lnTo>
                  <a:pt x="1976026" y="195664"/>
                </a:lnTo>
                <a:lnTo>
                  <a:pt x="1954411" y="192576"/>
                </a:lnTo>
                <a:lnTo>
                  <a:pt x="2049927" y="192576"/>
                </a:lnTo>
                <a:lnTo>
                  <a:pt x="2056916" y="238419"/>
                </a:lnTo>
                <a:lnTo>
                  <a:pt x="2057100" y="285749"/>
                </a:lnTo>
                <a:lnTo>
                  <a:pt x="2003817" y="285749"/>
                </a:lnTo>
                <a:lnTo>
                  <a:pt x="1967508" y="299732"/>
                </a:lnTo>
                <a:lnTo>
                  <a:pt x="1928361" y="321906"/>
                </a:lnTo>
                <a:lnTo>
                  <a:pt x="1916902" y="349738"/>
                </a:lnTo>
                <a:lnTo>
                  <a:pt x="1917581" y="357833"/>
                </a:lnTo>
                <a:lnTo>
                  <a:pt x="1947666" y="387473"/>
                </a:lnTo>
                <a:lnTo>
                  <a:pt x="1955897" y="388142"/>
                </a:lnTo>
                <a:lnTo>
                  <a:pt x="2097286" y="388142"/>
                </a:lnTo>
                <a:lnTo>
                  <a:pt x="2097286" y="398553"/>
                </a:lnTo>
                <a:lnTo>
                  <a:pt x="2003227" y="398553"/>
                </a:lnTo>
                <a:lnTo>
                  <a:pt x="1985682" y="410274"/>
                </a:lnTo>
                <a:lnTo>
                  <a:pt x="1967580" y="418647"/>
                </a:lnTo>
                <a:lnTo>
                  <a:pt x="1948920" y="423672"/>
                </a:lnTo>
                <a:lnTo>
                  <a:pt x="1929704" y="425347"/>
                </a:lnTo>
                <a:close/>
              </a:path>
              <a:path w="2882900" h="426085">
                <a:moveTo>
                  <a:pt x="2097286" y="388142"/>
                </a:moveTo>
                <a:lnTo>
                  <a:pt x="1955897" y="388142"/>
                </a:lnTo>
                <a:lnTo>
                  <a:pt x="1968606" y="386821"/>
                </a:lnTo>
                <a:lnTo>
                  <a:pt x="1980829" y="382857"/>
                </a:lnTo>
                <a:lnTo>
                  <a:pt x="1992566" y="376252"/>
                </a:lnTo>
                <a:lnTo>
                  <a:pt x="2003817" y="367007"/>
                </a:lnTo>
                <a:lnTo>
                  <a:pt x="2003817" y="285749"/>
                </a:lnTo>
                <a:lnTo>
                  <a:pt x="2057100" y="285749"/>
                </a:lnTo>
                <a:lnTo>
                  <a:pt x="2057100" y="382285"/>
                </a:lnTo>
                <a:lnTo>
                  <a:pt x="2060183" y="386821"/>
                </a:lnTo>
                <a:lnTo>
                  <a:pt x="2060272" y="386952"/>
                </a:lnTo>
                <a:lnTo>
                  <a:pt x="2097286" y="386952"/>
                </a:lnTo>
                <a:lnTo>
                  <a:pt x="2097286" y="388142"/>
                </a:lnTo>
                <a:close/>
              </a:path>
              <a:path w="2882900" h="426085">
                <a:moveTo>
                  <a:pt x="2097286" y="386952"/>
                </a:moveTo>
                <a:lnTo>
                  <a:pt x="2066625" y="386952"/>
                </a:lnTo>
                <a:lnTo>
                  <a:pt x="2072226" y="386039"/>
                </a:lnTo>
                <a:lnTo>
                  <a:pt x="2079202" y="383303"/>
                </a:lnTo>
                <a:lnTo>
                  <a:pt x="2087554" y="378742"/>
                </a:lnTo>
                <a:lnTo>
                  <a:pt x="2097286" y="372360"/>
                </a:lnTo>
                <a:lnTo>
                  <a:pt x="2097286" y="386952"/>
                </a:lnTo>
                <a:close/>
              </a:path>
              <a:path w="2882900" h="426085">
                <a:moveTo>
                  <a:pt x="2052433" y="425938"/>
                </a:moveTo>
                <a:lnTo>
                  <a:pt x="2044299" y="425938"/>
                </a:lnTo>
                <a:lnTo>
                  <a:pt x="2028111" y="424165"/>
                </a:lnTo>
                <a:lnTo>
                  <a:pt x="2028529" y="424165"/>
                </a:lnTo>
                <a:lnTo>
                  <a:pt x="2016379" y="418990"/>
                </a:lnTo>
                <a:lnTo>
                  <a:pt x="2016518" y="418990"/>
                </a:lnTo>
                <a:lnTo>
                  <a:pt x="2008136" y="410535"/>
                </a:lnTo>
                <a:lnTo>
                  <a:pt x="2003227" y="398553"/>
                </a:lnTo>
                <a:lnTo>
                  <a:pt x="2097286" y="398553"/>
                </a:lnTo>
                <a:lnTo>
                  <a:pt x="2097286" y="405402"/>
                </a:lnTo>
                <a:lnTo>
                  <a:pt x="2060224" y="424499"/>
                </a:lnTo>
                <a:lnTo>
                  <a:pt x="2052433" y="425938"/>
                </a:lnTo>
                <a:close/>
              </a:path>
              <a:path w="2882900" h="426085">
                <a:moveTo>
                  <a:pt x="2230364" y="210140"/>
                </a:moveTo>
                <a:lnTo>
                  <a:pt x="2203251" y="210140"/>
                </a:lnTo>
                <a:lnTo>
                  <a:pt x="2206223" y="205377"/>
                </a:lnTo>
                <a:lnTo>
                  <a:pt x="2225869" y="177642"/>
                </a:lnTo>
                <a:lnTo>
                  <a:pt x="2245514" y="157830"/>
                </a:lnTo>
                <a:lnTo>
                  <a:pt x="2265159" y="145942"/>
                </a:lnTo>
                <a:lnTo>
                  <a:pt x="2284804" y="141979"/>
                </a:lnTo>
                <a:lnTo>
                  <a:pt x="2300303" y="143913"/>
                </a:lnTo>
                <a:lnTo>
                  <a:pt x="2316136" y="149717"/>
                </a:lnTo>
                <a:lnTo>
                  <a:pt x="2332303" y="159390"/>
                </a:lnTo>
                <a:lnTo>
                  <a:pt x="2348803" y="172935"/>
                </a:lnTo>
                <a:lnTo>
                  <a:pt x="2336304" y="193766"/>
                </a:lnTo>
                <a:lnTo>
                  <a:pt x="2267840" y="193766"/>
                </a:lnTo>
                <a:lnTo>
                  <a:pt x="2255182" y="195329"/>
                </a:lnTo>
                <a:lnTo>
                  <a:pt x="2243396" y="200017"/>
                </a:lnTo>
                <a:lnTo>
                  <a:pt x="2232483" y="207830"/>
                </a:lnTo>
                <a:lnTo>
                  <a:pt x="2230364" y="210140"/>
                </a:lnTo>
                <a:close/>
              </a:path>
              <a:path w="2882900" h="426085">
                <a:moveTo>
                  <a:pt x="2203251" y="421175"/>
                </a:moveTo>
                <a:lnTo>
                  <a:pt x="2148778" y="421175"/>
                </a:lnTo>
                <a:lnTo>
                  <a:pt x="2148778" y="147332"/>
                </a:lnTo>
                <a:lnTo>
                  <a:pt x="2203251" y="147332"/>
                </a:lnTo>
                <a:lnTo>
                  <a:pt x="2203251" y="210140"/>
                </a:lnTo>
                <a:lnTo>
                  <a:pt x="2230364" y="210140"/>
                </a:lnTo>
                <a:lnTo>
                  <a:pt x="2208051" y="246080"/>
                </a:lnTo>
                <a:lnTo>
                  <a:pt x="2203251" y="278005"/>
                </a:lnTo>
                <a:lnTo>
                  <a:pt x="2203251" y="421175"/>
                </a:lnTo>
                <a:close/>
              </a:path>
              <a:path w="2882900" h="426085">
                <a:moveTo>
                  <a:pt x="2320228" y="220560"/>
                </a:moveTo>
                <a:lnTo>
                  <a:pt x="2306351" y="208839"/>
                </a:lnTo>
                <a:lnTo>
                  <a:pt x="2292995" y="200466"/>
                </a:lnTo>
                <a:lnTo>
                  <a:pt x="2279871" y="195329"/>
                </a:lnTo>
                <a:lnTo>
                  <a:pt x="2279332" y="195329"/>
                </a:lnTo>
                <a:lnTo>
                  <a:pt x="2267840" y="193766"/>
                </a:lnTo>
                <a:lnTo>
                  <a:pt x="2336304" y="193766"/>
                </a:lnTo>
                <a:lnTo>
                  <a:pt x="2320228" y="220560"/>
                </a:lnTo>
                <a:close/>
              </a:path>
              <a:path w="2882900" h="426085">
                <a:moveTo>
                  <a:pt x="2512213" y="425938"/>
                </a:moveTo>
                <a:lnTo>
                  <a:pt x="2454434" y="416414"/>
                </a:lnTo>
                <a:lnTo>
                  <a:pt x="2409677" y="387838"/>
                </a:lnTo>
                <a:lnTo>
                  <a:pt x="2380989" y="343269"/>
                </a:lnTo>
                <a:lnTo>
                  <a:pt x="2371425" y="285749"/>
                </a:lnTo>
                <a:lnTo>
                  <a:pt x="2373750" y="255015"/>
                </a:lnTo>
                <a:lnTo>
                  <a:pt x="2392352" y="202923"/>
                </a:lnTo>
                <a:lnTo>
                  <a:pt x="2428703" y="164245"/>
                </a:lnTo>
                <a:lnTo>
                  <a:pt x="2451924" y="151763"/>
                </a:lnTo>
                <a:lnTo>
                  <a:pt x="2452105" y="151763"/>
                </a:lnTo>
                <a:lnTo>
                  <a:pt x="2477672" y="144453"/>
                </a:lnTo>
                <a:lnTo>
                  <a:pt x="2506565" y="141979"/>
                </a:lnTo>
                <a:lnTo>
                  <a:pt x="2516861" y="142229"/>
                </a:lnTo>
                <a:lnTo>
                  <a:pt x="2526617" y="142981"/>
                </a:lnTo>
                <a:lnTo>
                  <a:pt x="2574173" y="155959"/>
                </a:lnTo>
                <a:lnTo>
                  <a:pt x="2586032" y="161029"/>
                </a:lnTo>
                <a:lnTo>
                  <a:pt x="2586032" y="192576"/>
                </a:lnTo>
                <a:lnTo>
                  <a:pt x="2509832" y="192576"/>
                </a:lnTo>
                <a:lnTo>
                  <a:pt x="2492348" y="194185"/>
                </a:lnTo>
                <a:lnTo>
                  <a:pt x="2449710" y="218322"/>
                </a:lnTo>
                <a:lnTo>
                  <a:pt x="2427663" y="264897"/>
                </a:lnTo>
                <a:lnTo>
                  <a:pt x="2426193" y="283958"/>
                </a:lnTo>
                <a:lnTo>
                  <a:pt x="2427784" y="303866"/>
                </a:lnTo>
                <a:lnTo>
                  <a:pt x="2451644" y="350633"/>
                </a:lnTo>
                <a:lnTo>
                  <a:pt x="2499778" y="373796"/>
                </a:lnTo>
                <a:lnTo>
                  <a:pt x="2520252" y="375341"/>
                </a:lnTo>
                <a:lnTo>
                  <a:pt x="2591985" y="375341"/>
                </a:lnTo>
                <a:lnTo>
                  <a:pt x="2591985" y="410764"/>
                </a:lnTo>
                <a:lnTo>
                  <a:pt x="2571708" y="417403"/>
                </a:lnTo>
                <a:lnTo>
                  <a:pt x="2551653" y="422144"/>
                </a:lnTo>
                <a:lnTo>
                  <a:pt x="2531821" y="424989"/>
                </a:lnTo>
                <a:lnTo>
                  <a:pt x="2512213" y="425938"/>
                </a:lnTo>
                <a:close/>
              </a:path>
              <a:path w="2882900" h="426085">
                <a:moveTo>
                  <a:pt x="2586032" y="218769"/>
                </a:moveTo>
                <a:lnTo>
                  <a:pt x="2565867" y="207311"/>
                </a:lnTo>
                <a:lnTo>
                  <a:pt x="2546178" y="199012"/>
                </a:lnTo>
                <a:lnTo>
                  <a:pt x="2546016" y="199012"/>
                </a:lnTo>
                <a:lnTo>
                  <a:pt x="2527660" y="194185"/>
                </a:lnTo>
                <a:lnTo>
                  <a:pt x="2527457" y="194185"/>
                </a:lnTo>
                <a:lnTo>
                  <a:pt x="2509832" y="192576"/>
                </a:lnTo>
                <a:lnTo>
                  <a:pt x="2586032" y="192576"/>
                </a:lnTo>
                <a:lnTo>
                  <a:pt x="2586032" y="218769"/>
                </a:lnTo>
                <a:close/>
              </a:path>
              <a:path w="2882900" h="426085">
                <a:moveTo>
                  <a:pt x="2591985" y="375341"/>
                </a:moveTo>
                <a:lnTo>
                  <a:pt x="2520252" y="375341"/>
                </a:lnTo>
                <a:lnTo>
                  <a:pt x="2536458" y="374205"/>
                </a:lnTo>
                <a:lnTo>
                  <a:pt x="2553815" y="370800"/>
                </a:lnTo>
                <a:lnTo>
                  <a:pt x="2572324" y="365126"/>
                </a:lnTo>
                <a:lnTo>
                  <a:pt x="2591985" y="357186"/>
                </a:lnTo>
                <a:lnTo>
                  <a:pt x="2591985" y="375341"/>
                </a:lnTo>
                <a:close/>
              </a:path>
              <a:path w="2882900" h="426085">
                <a:moveTo>
                  <a:pt x="2706590" y="421175"/>
                </a:moveTo>
                <a:lnTo>
                  <a:pt x="2652411" y="421175"/>
                </a:lnTo>
                <a:lnTo>
                  <a:pt x="2652411" y="5353"/>
                </a:lnTo>
                <a:lnTo>
                  <a:pt x="2706590" y="5353"/>
                </a:lnTo>
                <a:lnTo>
                  <a:pt x="2706590" y="183355"/>
                </a:lnTo>
                <a:lnTo>
                  <a:pt x="2866924" y="183355"/>
                </a:lnTo>
                <a:lnTo>
                  <a:pt x="2867858" y="185137"/>
                </a:lnTo>
                <a:lnTo>
                  <a:pt x="2775046" y="185137"/>
                </a:lnTo>
                <a:lnTo>
                  <a:pt x="2766246" y="185713"/>
                </a:lnTo>
                <a:lnTo>
                  <a:pt x="2724819" y="206646"/>
                </a:lnTo>
                <a:lnTo>
                  <a:pt x="2706590" y="225027"/>
                </a:lnTo>
                <a:lnTo>
                  <a:pt x="2706590" y="421175"/>
                </a:lnTo>
                <a:close/>
              </a:path>
              <a:path w="2882900" h="426085">
                <a:moveTo>
                  <a:pt x="2866924" y="183355"/>
                </a:moveTo>
                <a:lnTo>
                  <a:pt x="2706590" y="183355"/>
                </a:lnTo>
                <a:lnTo>
                  <a:pt x="2724578" y="165253"/>
                </a:lnTo>
                <a:lnTo>
                  <a:pt x="2744611" y="152323"/>
                </a:lnTo>
                <a:lnTo>
                  <a:pt x="2766691" y="144565"/>
                </a:lnTo>
                <a:lnTo>
                  <a:pt x="2790819" y="141979"/>
                </a:lnTo>
                <a:lnTo>
                  <a:pt x="2804160" y="142834"/>
                </a:lnTo>
                <a:lnTo>
                  <a:pt x="2850103" y="163167"/>
                </a:lnTo>
                <a:lnTo>
                  <a:pt x="2866924" y="183355"/>
                </a:lnTo>
                <a:close/>
              </a:path>
              <a:path w="2882900" h="426085">
                <a:moveTo>
                  <a:pt x="2882802" y="421175"/>
                </a:moveTo>
                <a:lnTo>
                  <a:pt x="2828624" y="421175"/>
                </a:lnTo>
                <a:lnTo>
                  <a:pt x="2828624" y="251811"/>
                </a:lnTo>
                <a:lnTo>
                  <a:pt x="2827702" y="237515"/>
                </a:lnTo>
                <a:lnTo>
                  <a:pt x="2825012" y="225027"/>
                </a:lnTo>
                <a:lnTo>
                  <a:pt x="2824939" y="224688"/>
                </a:lnTo>
                <a:lnTo>
                  <a:pt x="2820334" y="213330"/>
                </a:lnTo>
                <a:lnTo>
                  <a:pt x="2786517" y="186281"/>
                </a:lnTo>
                <a:lnTo>
                  <a:pt x="2775046" y="185137"/>
                </a:lnTo>
                <a:lnTo>
                  <a:pt x="2867858" y="185137"/>
                </a:lnTo>
                <a:lnTo>
                  <a:pt x="2880159" y="223462"/>
                </a:lnTo>
                <a:lnTo>
                  <a:pt x="2882802" y="265204"/>
                </a:lnTo>
                <a:lnTo>
                  <a:pt x="2882802" y="42117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67084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5450786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3279098"/>
            <a:ext cx="9492161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3243" y="3968325"/>
            <a:ext cx="3321160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4652629"/>
            <a:ext cx="2839482" cy="2643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5339923"/>
            <a:ext cx="9238564" cy="3470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6025722"/>
            <a:ext cx="3541911" cy="3470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920079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2822" y="6708092"/>
            <a:ext cx="8547518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931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7353915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148679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3279098"/>
            <a:ext cx="9446334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039" y="3964897"/>
            <a:ext cx="4062066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2646" y="3968325"/>
            <a:ext cx="4401665" cy="3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569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7353915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993613"/>
            <a:ext cx="10980420" cy="50355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b="1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sklearn.model_selection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GridSearchCV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b="1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param_grid</a:t>
            </a:r>
            <a:r>
              <a:rPr sz="24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solidFill>
                  <a:srgbClr val="606060"/>
                </a:solidFill>
                <a:latin typeface="Consolas"/>
                <a:cs typeface="Consolas"/>
              </a:rPr>
              <a:t>[</a:t>
            </a:r>
            <a:endParaRPr sz="2400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{'n_estimators':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[3,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10,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30],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'max_features':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[2,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4,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6,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0" dirty="0">
                <a:solidFill>
                  <a:srgbClr val="606060"/>
                </a:solidFill>
                <a:latin typeface="Consolas"/>
                <a:cs typeface="Consolas"/>
              </a:rPr>
              <a:t>8]},</a:t>
            </a:r>
            <a:endParaRPr sz="2400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{'bootstrap':</a:t>
            </a:r>
            <a:r>
              <a:rPr sz="2400" spc="-1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[False],</a:t>
            </a:r>
            <a:r>
              <a:rPr sz="2400" spc="-1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'n_estimators':</a:t>
            </a:r>
            <a:r>
              <a:rPr sz="2400" spc="-1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[3,</a:t>
            </a:r>
            <a:r>
              <a:rPr sz="2400" spc="-1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0" dirty="0">
                <a:solidFill>
                  <a:srgbClr val="606060"/>
                </a:solidFill>
                <a:latin typeface="Consolas"/>
                <a:cs typeface="Consolas"/>
              </a:rPr>
              <a:t>10],</a:t>
            </a:r>
            <a:endParaRPr sz="2400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'max_features':[2,</a:t>
            </a:r>
            <a:r>
              <a:rPr sz="2400" spc="-1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3,</a:t>
            </a:r>
            <a:r>
              <a:rPr sz="2400" spc="-1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4]</a:t>
            </a:r>
            <a:endParaRPr sz="2400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420"/>
              </a:spcBef>
            </a:pP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},</a:t>
            </a:r>
            <a:endParaRPr sz="2400">
              <a:latin typeface="Consolas"/>
              <a:cs typeface="Consolas"/>
            </a:endParaRPr>
          </a:p>
          <a:p>
            <a:pPr marL="469265">
              <a:lnSpc>
                <a:spcPct val="100000"/>
              </a:lnSpc>
              <a:spcBef>
                <a:spcPts val="420"/>
              </a:spcBef>
            </a:pPr>
            <a:r>
              <a:rPr sz="2400" spc="-50" dirty="0">
                <a:solidFill>
                  <a:srgbClr val="606060"/>
                </a:solidFill>
                <a:latin typeface="Consolas"/>
                <a:cs typeface="Consolas"/>
              </a:rPr>
              <a:t>]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b="1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forest_reg</a:t>
            </a:r>
            <a:r>
              <a:rPr sz="24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RandomForestRegressor()</a:t>
            </a:r>
            <a:endParaRPr sz="2400">
              <a:latin typeface="Consolas"/>
              <a:cs typeface="Consolas"/>
            </a:endParaRPr>
          </a:p>
          <a:p>
            <a:pPr marL="12700" marR="918210">
              <a:lnSpc>
                <a:spcPct val="151000"/>
              </a:lnSpc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b="1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grid_search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GridSearchCV(forest_reg,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param_grid,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cv=5, scoring='neg_mean_squared_error')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b="1" spc="-1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grid_search.fit(housing_prepared,</a:t>
            </a:r>
            <a:r>
              <a:rPr sz="2400" spc="-1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housing_labels)</a:t>
            </a:r>
            <a:endParaRPr sz="24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1006" y="8317813"/>
            <a:ext cx="3377605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979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7353915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169" y="3174323"/>
            <a:ext cx="11072588" cy="3504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27407" y="3698197"/>
            <a:ext cx="1132205" cy="350520"/>
          </a:xfrm>
          <a:custGeom>
            <a:avLst/>
            <a:gdLst/>
            <a:ahLst/>
            <a:cxnLst/>
            <a:rect l="l" t="t" r="r" b="b"/>
            <a:pathLst>
              <a:path w="1132205" h="350520">
                <a:moveTo>
                  <a:pt x="87957" y="266251"/>
                </a:moveTo>
                <a:lnTo>
                  <a:pt x="36807" y="252858"/>
                </a:lnTo>
                <a:lnTo>
                  <a:pt x="5953" y="214574"/>
                </a:lnTo>
                <a:lnTo>
                  <a:pt x="0" y="178593"/>
                </a:lnTo>
                <a:lnTo>
                  <a:pt x="1451" y="159403"/>
                </a:lnTo>
                <a:lnTo>
                  <a:pt x="23218" y="113556"/>
                </a:lnTo>
                <a:lnTo>
                  <a:pt x="66331" y="90259"/>
                </a:lnTo>
                <a:lnTo>
                  <a:pt x="84385" y="88706"/>
                </a:lnTo>
                <a:lnTo>
                  <a:pt x="93216" y="88706"/>
                </a:lnTo>
                <a:lnTo>
                  <a:pt x="134094" y="100612"/>
                </a:lnTo>
                <a:lnTo>
                  <a:pt x="134094" y="120405"/>
                </a:lnTo>
                <a:lnTo>
                  <a:pt x="86469" y="120405"/>
                </a:lnTo>
                <a:lnTo>
                  <a:pt x="75521" y="121409"/>
                </a:lnTo>
                <a:lnTo>
                  <a:pt x="42434" y="145069"/>
                </a:lnTo>
                <a:lnTo>
                  <a:pt x="34230" y="177555"/>
                </a:lnTo>
                <a:lnTo>
                  <a:pt x="35216" y="189981"/>
                </a:lnTo>
                <a:lnTo>
                  <a:pt x="58666" y="225933"/>
                </a:lnTo>
                <a:lnTo>
                  <a:pt x="93018" y="234552"/>
                </a:lnTo>
                <a:lnTo>
                  <a:pt x="137815" y="234552"/>
                </a:lnTo>
                <a:lnTo>
                  <a:pt x="137815" y="256726"/>
                </a:lnTo>
                <a:lnTo>
                  <a:pt x="125155" y="260895"/>
                </a:lnTo>
                <a:lnTo>
                  <a:pt x="112625" y="263871"/>
                </a:lnTo>
                <a:lnTo>
                  <a:pt x="100226" y="265656"/>
                </a:lnTo>
                <a:lnTo>
                  <a:pt x="87957" y="266251"/>
                </a:lnTo>
                <a:close/>
              </a:path>
              <a:path w="1132205" h="350520">
                <a:moveTo>
                  <a:pt x="134094" y="136778"/>
                </a:moveTo>
                <a:lnTo>
                  <a:pt x="121462" y="129615"/>
                </a:lnTo>
                <a:lnTo>
                  <a:pt x="109020" y="124421"/>
                </a:lnTo>
                <a:lnTo>
                  <a:pt x="97576" y="121409"/>
                </a:lnTo>
                <a:lnTo>
                  <a:pt x="86469" y="120405"/>
                </a:lnTo>
                <a:lnTo>
                  <a:pt x="134094" y="120405"/>
                </a:lnTo>
                <a:lnTo>
                  <a:pt x="134094" y="136778"/>
                </a:lnTo>
                <a:close/>
              </a:path>
              <a:path w="1132205" h="350520">
                <a:moveTo>
                  <a:pt x="137815" y="234552"/>
                </a:moveTo>
                <a:lnTo>
                  <a:pt x="93018" y="234552"/>
                </a:lnTo>
                <a:lnTo>
                  <a:pt x="103129" y="233846"/>
                </a:lnTo>
                <a:lnTo>
                  <a:pt x="113965" y="231728"/>
                </a:lnTo>
                <a:lnTo>
                  <a:pt x="125527" y="228195"/>
                </a:lnTo>
                <a:lnTo>
                  <a:pt x="137815" y="223246"/>
                </a:lnTo>
                <a:lnTo>
                  <a:pt x="137815" y="234552"/>
                </a:lnTo>
                <a:close/>
              </a:path>
              <a:path w="1132205" h="350520">
                <a:moveTo>
                  <a:pt x="256617" y="266251"/>
                </a:moveTo>
                <a:lnTo>
                  <a:pt x="206053" y="252275"/>
                </a:lnTo>
                <a:lnTo>
                  <a:pt x="172901" y="213461"/>
                </a:lnTo>
                <a:lnTo>
                  <a:pt x="166494" y="178593"/>
                </a:lnTo>
                <a:lnTo>
                  <a:pt x="167998" y="161994"/>
                </a:lnTo>
                <a:lnTo>
                  <a:pt x="168055" y="161370"/>
                </a:lnTo>
                <a:lnTo>
                  <a:pt x="172816" y="145372"/>
                </a:lnTo>
                <a:lnTo>
                  <a:pt x="172938" y="144963"/>
                </a:lnTo>
                <a:lnTo>
                  <a:pt x="206396" y="105830"/>
                </a:lnTo>
                <a:lnTo>
                  <a:pt x="258105" y="91677"/>
                </a:lnTo>
                <a:lnTo>
                  <a:pt x="276731" y="93251"/>
                </a:lnTo>
                <a:lnTo>
                  <a:pt x="293765" y="97969"/>
                </a:lnTo>
                <a:lnTo>
                  <a:pt x="309119" y="105830"/>
                </a:lnTo>
                <a:lnTo>
                  <a:pt x="322994" y="116985"/>
                </a:lnTo>
                <a:lnTo>
                  <a:pt x="327404" y="122195"/>
                </a:lnTo>
                <a:lnTo>
                  <a:pt x="256319" y="122195"/>
                </a:lnTo>
                <a:lnTo>
                  <a:pt x="244664" y="123199"/>
                </a:lnTo>
                <a:lnTo>
                  <a:pt x="209470" y="146758"/>
                </a:lnTo>
                <a:lnTo>
                  <a:pt x="200694" y="178593"/>
                </a:lnTo>
                <a:lnTo>
                  <a:pt x="200759" y="180231"/>
                </a:lnTo>
                <a:lnTo>
                  <a:pt x="201616" y="190325"/>
                </a:lnTo>
                <a:lnTo>
                  <a:pt x="201653" y="190753"/>
                </a:lnTo>
                <a:lnTo>
                  <a:pt x="225078" y="225764"/>
                </a:lnTo>
                <a:lnTo>
                  <a:pt x="257807" y="234552"/>
                </a:lnTo>
                <a:lnTo>
                  <a:pt x="329098" y="234552"/>
                </a:lnTo>
                <a:lnTo>
                  <a:pt x="322696" y="241848"/>
                </a:lnTo>
                <a:lnTo>
                  <a:pt x="308743" y="252525"/>
                </a:lnTo>
                <a:lnTo>
                  <a:pt x="293304" y="260041"/>
                </a:lnTo>
                <a:lnTo>
                  <a:pt x="293495" y="260041"/>
                </a:lnTo>
                <a:lnTo>
                  <a:pt x="275806" y="264699"/>
                </a:lnTo>
                <a:lnTo>
                  <a:pt x="276043" y="264699"/>
                </a:lnTo>
                <a:lnTo>
                  <a:pt x="256617" y="266251"/>
                </a:lnTo>
                <a:close/>
              </a:path>
              <a:path w="1132205" h="350520">
                <a:moveTo>
                  <a:pt x="329098" y="234552"/>
                </a:moveTo>
                <a:lnTo>
                  <a:pt x="257807" y="234552"/>
                </a:lnTo>
                <a:lnTo>
                  <a:pt x="269676" y="233575"/>
                </a:lnTo>
                <a:lnTo>
                  <a:pt x="280429" y="230646"/>
                </a:lnTo>
                <a:lnTo>
                  <a:pt x="310529" y="200959"/>
                </a:lnTo>
                <a:lnTo>
                  <a:pt x="313395" y="190753"/>
                </a:lnTo>
                <a:lnTo>
                  <a:pt x="313515" y="190325"/>
                </a:lnTo>
                <a:lnTo>
                  <a:pt x="314372" y="180231"/>
                </a:lnTo>
                <a:lnTo>
                  <a:pt x="314448" y="179336"/>
                </a:lnTo>
                <a:lnTo>
                  <a:pt x="314511" y="178593"/>
                </a:lnTo>
                <a:lnTo>
                  <a:pt x="297990" y="138264"/>
                </a:lnTo>
                <a:lnTo>
                  <a:pt x="256319" y="122195"/>
                </a:lnTo>
                <a:lnTo>
                  <a:pt x="327404" y="122195"/>
                </a:lnTo>
                <a:lnTo>
                  <a:pt x="334323" y="130369"/>
                </a:lnTo>
                <a:lnTo>
                  <a:pt x="342416" y="145372"/>
                </a:lnTo>
                <a:lnTo>
                  <a:pt x="347271" y="161994"/>
                </a:lnTo>
                <a:lnTo>
                  <a:pt x="348745" y="178593"/>
                </a:lnTo>
                <a:lnTo>
                  <a:pt x="348811" y="179336"/>
                </a:lnTo>
                <a:lnTo>
                  <a:pt x="334156" y="228788"/>
                </a:lnTo>
                <a:lnTo>
                  <a:pt x="329098" y="234552"/>
                </a:lnTo>
                <a:close/>
              </a:path>
              <a:path w="1132205" h="350520">
                <a:moveTo>
                  <a:pt x="443319" y="266251"/>
                </a:moveTo>
                <a:lnTo>
                  <a:pt x="406979" y="253775"/>
                </a:lnTo>
                <a:lnTo>
                  <a:pt x="387473" y="217773"/>
                </a:lnTo>
                <a:lnTo>
                  <a:pt x="385724" y="190204"/>
                </a:lnTo>
                <a:lnTo>
                  <a:pt x="385724" y="92125"/>
                </a:lnTo>
                <a:lnTo>
                  <a:pt x="419657" y="92125"/>
                </a:lnTo>
                <a:lnTo>
                  <a:pt x="419674" y="190204"/>
                </a:lnTo>
                <a:lnTo>
                  <a:pt x="420141" y="202213"/>
                </a:lnTo>
                <a:lnTo>
                  <a:pt x="445535" y="237454"/>
                </a:lnTo>
                <a:lnTo>
                  <a:pt x="454482" y="238124"/>
                </a:lnTo>
                <a:lnTo>
                  <a:pt x="529339" y="238124"/>
                </a:lnTo>
                <a:lnTo>
                  <a:pt x="529339" y="241553"/>
                </a:lnTo>
                <a:lnTo>
                  <a:pt x="495563" y="241553"/>
                </a:lnTo>
                <a:lnTo>
                  <a:pt x="489943" y="247039"/>
                </a:lnTo>
                <a:lnTo>
                  <a:pt x="483952" y="251895"/>
                </a:lnTo>
                <a:lnTo>
                  <a:pt x="450697" y="265749"/>
                </a:lnTo>
                <a:lnTo>
                  <a:pt x="451734" y="265749"/>
                </a:lnTo>
                <a:lnTo>
                  <a:pt x="443319" y="266251"/>
                </a:lnTo>
                <a:close/>
              </a:path>
              <a:path w="1132205" h="350520">
                <a:moveTo>
                  <a:pt x="529339" y="238124"/>
                </a:moveTo>
                <a:lnTo>
                  <a:pt x="454482" y="238124"/>
                </a:lnTo>
                <a:lnTo>
                  <a:pt x="466093" y="236645"/>
                </a:lnTo>
                <a:lnTo>
                  <a:pt x="476958" y="232097"/>
                </a:lnTo>
                <a:lnTo>
                  <a:pt x="486632" y="224815"/>
                </a:lnTo>
                <a:lnTo>
                  <a:pt x="495563" y="214464"/>
                </a:lnTo>
                <a:lnTo>
                  <a:pt x="495563" y="92125"/>
                </a:lnTo>
                <a:lnTo>
                  <a:pt x="529339" y="92125"/>
                </a:lnTo>
                <a:lnTo>
                  <a:pt x="529339" y="238124"/>
                </a:lnTo>
                <a:close/>
              </a:path>
              <a:path w="1132205" h="350520">
                <a:moveTo>
                  <a:pt x="529339" y="263280"/>
                </a:moveTo>
                <a:lnTo>
                  <a:pt x="495563" y="263280"/>
                </a:lnTo>
                <a:lnTo>
                  <a:pt x="495563" y="241553"/>
                </a:lnTo>
                <a:lnTo>
                  <a:pt x="529339" y="241553"/>
                </a:lnTo>
                <a:lnTo>
                  <a:pt x="529339" y="263280"/>
                </a:lnTo>
                <a:close/>
              </a:path>
              <a:path w="1132205" h="350520">
                <a:moveTo>
                  <a:pt x="630128" y="131416"/>
                </a:moveTo>
                <a:lnTo>
                  <a:pt x="613283" y="131416"/>
                </a:lnTo>
                <a:lnTo>
                  <a:pt x="615216" y="128444"/>
                </a:lnTo>
                <a:lnTo>
                  <a:pt x="627496" y="111060"/>
                </a:lnTo>
                <a:lnTo>
                  <a:pt x="639775" y="98641"/>
                </a:lnTo>
                <a:lnTo>
                  <a:pt x="652052" y="91190"/>
                </a:lnTo>
                <a:lnTo>
                  <a:pt x="664327" y="88706"/>
                </a:lnTo>
                <a:lnTo>
                  <a:pt x="673967" y="89915"/>
                </a:lnTo>
                <a:lnTo>
                  <a:pt x="683829" y="93542"/>
                </a:lnTo>
                <a:lnTo>
                  <a:pt x="693913" y="99587"/>
                </a:lnTo>
                <a:lnTo>
                  <a:pt x="704218" y="108051"/>
                </a:lnTo>
                <a:lnTo>
                  <a:pt x="696359" y="121148"/>
                </a:lnTo>
                <a:lnTo>
                  <a:pt x="653611" y="121148"/>
                </a:lnTo>
                <a:lnTo>
                  <a:pt x="645700" y="122125"/>
                </a:lnTo>
                <a:lnTo>
                  <a:pt x="638325" y="125055"/>
                </a:lnTo>
                <a:lnTo>
                  <a:pt x="631488" y="129940"/>
                </a:lnTo>
                <a:lnTo>
                  <a:pt x="630128" y="131416"/>
                </a:lnTo>
                <a:close/>
              </a:path>
              <a:path w="1132205" h="350520">
                <a:moveTo>
                  <a:pt x="613283" y="263280"/>
                </a:moveTo>
                <a:lnTo>
                  <a:pt x="579202" y="263280"/>
                </a:lnTo>
                <a:lnTo>
                  <a:pt x="579202" y="92125"/>
                </a:lnTo>
                <a:lnTo>
                  <a:pt x="613283" y="92125"/>
                </a:lnTo>
                <a:lnTo>
                  <a:pt x="613283" y="131416"/>
                </a:lnTo>
                <a:lnTo>
                  <a:pt x="630128" y="131416"/>
                </a:lnTo>
                <a:lnTo>
                  <a:pt x="613283" y="173830"/>
                </a:lnTo>
                <a:lnTo>
                  <a:pt x="613283" y="263280"/>
                </a:lnTo>
                <a:close/>
              </a:path>
              <a:path w="1132205" h="350520">
                <a:moveTo>
                  <a:pt x="686358" y="137816"/>
                </a:moveTo>
                <a:lnTo>
                  <a:pt x="677727" y="130523"/>
                </a:lnTo>
                <a:lnTo>
                  <a:pt x="669392" y="125314"/>
                </a:lnTo>
                <a:lnTo>
                  <a:pt x="661188" y="122125"/>
                </a:lnTo>
                <a:lnTo>
                  <a:pt x="660874" y="122125"/>
                </a:lnTo>
                <a:lnTo>
                  <a:pt x="653611" y="121148"/>
                </a:lnTo>
                <a:lnTo>
                  <a:pt x="696359" y="121148"/>
                </a:lnTo>
                <a:lnTo>
                  <a:pt x="686358" y="137816"/>
                </a:lnTo>
                <a:close/>
              </a:path>
              <a:path w="1132205" h="350520">
                <a:moveTo>
                  <a:pt x="831427" y="237086"/>
                </a:moveTo>
                <a:lnTo>
                  <a:pt x="781122" y="237086"/>
                </a:lnTo>
                <a:lnTo>
                  <a:pt x="787228" y="235352"/>
                </a:lnTo>
                <a:lnTo>
                  <a:pt x="797343" y="228409"/>
                </a:lnTo>
                <a:lnTo>
                  <a:pt x="799877" y="224237"/>
                </a:lnTo>
                <a:lnTo>
                  <a:pt x="799877" y="214416"/>
                </a:lnTo>
                <a:lnTo>
                  <a:pt x="758724" y="183983"/>
                </a:lnTo>
                <a:lnTo>
                  <a:pt x="746594" y="175879"/>
                </a:lnTo>
                <a:lnTo>
                  <a:pt x="721400" y="141141"/>
                </a:lnTo>
                <a:lnTo>
                  <a:pt x="721328" y="140866"/>
                </a:lnTo>
                <a:lnTo>
                  <a:pt x="736031" y="101202"/>
                </a:lnTo>
                <a:lnTo>
                  <a:pt x="775464" y="88706"/>
                </a:lnTo>
                <a:lnTo>
                  <a:pt x="786647" y="89486"/>
                </a:lnTo>
                <a:lnTo>
                  <a:pt x="787627" y="89486"/>
                </a:lnTo>
                <a:lnTo>
                  <a:pt x="800954" y="92241"/>
                </a:lnTo>
                <a:lnTo>
                  <a:pt x="813948" y="96658"/>
                </a:lnTo>
                <a:lnTo>
                  <a:pt x="827109" y="102841"/>
                </a:lnTo>
                <a:lnTo>
                  <a:pt x="827109" y="118176"/>
                </a:lnTo>
                <a:lnTo>
                  <a:pt x="771150" y="118176"/>
                </a:lnTo>
                <a:lnTo>
                  <a:pt x="765844" y="119557"/>
                </a:lnTo>
                <a:lnTo>
                  <a:pt x="761777" y="122338"/>
                </a:lnTo>
                <a:lnTo>
                  <a:pt x="757805" y="125120"/>
                </a:lnTo>
                <a:lnTo>
                  <a:pt x="755824" y="128787"/>
                </a:lnTo>
                <a:lnTo>
                  <a:pt x="755824" y="137321"/>
                </a:lnTo>
                <a:lnTo>
                  <a:pt x="780532" y="157762"/>
                </a:lnTo>
                <a:lnTo>
                  <a:pt x="792581" y="164610"/>
                </a:lnTo>
                <a:lnTo>
                  <a:pt x="811333" y="177056"/>
                </a:lnTo>
                <a:lnTo>
                  <a:pt x="824728" y="190135"/>
                </a:lnTo>
                <a:lnTo>
                  <a:pt x="832764" y="203845"/>
                </a:lnTo>
                <a:lnTo>
                  <a:pt x="835443" y="218188"/>
                </a:lnTo>
                <a:lnTo>
                  <a:pt x="834494" y="227467"/>
                </a:lnTo>
                <a:lnTo>
                  <a:pt x="834367" y="228409"/>
                </a:lnTo>
                <a:lnTo>
                  <a:pt x="831427" y="237086"/>
                </a:lnTo>
                <a:close/>
              </a:path>
              <a:path w="1132205" h="350520">
                <a:moveTo>
                  <a:pt x="827109" y="136331"/>
                </a:moveTo>
                <a:lnTo>
                  <a:pt x="812693" y="128387"/>
                </a:lnTo>
                <a:lnTo>
                  <a:pt x="799652" y="122713"/>
                </a:lnTo>
                <a:lnTo>
                  <a:pt x="787988" y="119310"/>
                </a:lnTo>
                <a:lnTo>
                  <a:pt x="777703" y="118176"/>
                </a:lnTo>
                <a:lnTo>
                  <a:pt x="827109" y="118176"/>
                </a:lnTo>
                <a:lnTo>
                  <a:pt x="827109" y="136331"/>
                </a:lnTo>
                <a:close/>
              </a:path>
              <a:path w="1132205" h="350520">
                <a:moveTo>
                  <a:pt x="776655" y="266251"/>
                </a:moveTo>
                <a:lnTo>
                  <a:pt x="735993" y="258334"/>
                </a:lnTo>
                <a:lnTo>
                  <a:pt x="719505" y="250926"/>
                </a:lnTo>
                <a:lnTo>
                  <a:pt x="719505" y="214416"/>
                </a:lnTo>
                <a:lnTo>
                  <a:pt x="726695" y="219281"/>
                </a:lnTo>
                <a:lnTo>
                  <a:pt x="733978" y="223615"/>
                </a:lnTo>
                <a:lnTo>
                  <a:pt x="773979" y="237086"/>
                </a:lnTo>
                <a:lnTo>
                  <a:pt x="831427" y="237086"/>
                </a:lnTo>
                <a:lnTo>
                  <a:pt x="831314" y="237420"/>
                </a:lnTo>
                <a:lnTo>
                  <a:pt x="800173" y="262906"/>
                </a:lnTo>
                <a:lnTo>
                  <a:pt x="789010" y="265415"/>
                </a:lnTo>
                <a:lnTo>
                  <a:pt x="776655" y="266251"/>
                </a:lnTo>
                <a:close/>
              </a:path>
              <a:path w="1132205" h="350520">
                <a:moveTo>
                  <a:pt x="950343" y="265956"/>
                </a:moveTo>
                <a:lnTo>
                  <a:pt x="904499" y="254202"/>
                </a:lnTo>
                <a:lnTo>
                  <a:pt x="876477" y="222539"/>
                </a:lnTo>
                <a:lnTo>
                  <a:pt x="866104" y="176812"/>
                </a:lnTo>
                <a:lnTo>
                  <a:pt x="867490" y="158159"/>
                </a:lnTo>
                <a:lnTo>
                  <a:pt x="888278" y="113261"/>
                </a:lnTo>
                <a:lnTo>
                  <a:pt x="929062" y="90193"/>
                </a:lnTo>
                <a:lnTo>
                  <a:pt x="929418" y="90193"/>
                </a:lnTo>
                <a:lnTo>
                  <a:pt x="945723" y="88706"/>
                </a:lnTo>
                <a:lnTo>
                  <a:pt x="989063" y="102099"/>
                </a:lnTo>
                <a:lnTo>
                  <a:pt x="1003922" y="118176"/>
                </a:lnTo>
                <a:lnTo>
                  <a:pt x="945723" y="118176"/>
                </a:lnTo>
                <a:lnTo>
                  <a:pt x="937045" y="118864"/>
                </a:lnTo>
                <a:lnTo>
                  <a:pt x="906250" y="142430"/>
                </a:lnTo>
                <a:lnTo>
                  <a:pt x="900785" y="160438"/>
                </a:lnTo>
                <a:lnTo>
                  <a:pt x="1019225" y="160438"/>
                </a:lnTo>
                <a:lnTo>
                  <a:pt x="1020285" y="176364"/>
                </a:lnTo>
                <a:lnTo>
                  <a:pt x="1020285" y="180679"/>
                </a:lnTo>
                <a:lnTo>
                  <a:pt x="900032" y="180679"/>
                </a:lnTo>
                <a:lnTo>
                  <a:pt x="901506" y="192336"/>
                </a:lnTo>
                <a:lnTo>
                  <a:pt x="924546" y="226136"/>
                </a:lnTo>
                <a:lnTo>
                  <a:pt x="955553" y="234257"/>
                </a:lnTo>
                <a:lnTo>
                  <a:pt x="1017313" y="234257"/>
                </a:lnTo>
                <a:lnTo>
                  <a:pt x="1017313" y="246458"/>
                </a:lnTo>
                <a:lnTo>
                  <a:pt x="978358" y="263445"/>
                </a:lnTo>
                <a:lnTo>
                  <a:pt x="960352" y="265677"/>
                </a:lnTo>
                <a:lnTo>
                  <a:pt x="950343" y="265956"/>
                </a:lnTo>
                <a:close/>
              </a:path>
              <a:path w="1132205" h="350520">
                <a:moveTo>
                  <a:pt x="1019225" y="160438"/>
                </a:moveTo>
                <a:lnTo>
                  <a:pt x="986805" y="160438"/>
                </a:lnTo>
                <a:lnTo>
                  <a:pt x="985602" y="150839"/>
                </a:lnTo>
                <a:lnTo>
                  <a:pt x="983194" y="142430"/>
                </a:lnTo>
                <a:lnTo>
                  <a:pt x="945723" y="118176"/>
                </a:lnTo>
                <a:lnTo>
                  <a:pt x="1003922" y="118176"/>
                </a:lnTo>
                <a:lnTo>
                  <a:pt x="1008901" y="125439"/>
                </a:lnTo>
                <a:lnTo>
                  <a:pt x="1015226" y="140387"/>
                </a:lnTo>
                <a:lnTo>
                  <a:pt x="1019020" y="157362"/>
                </a:lnTo>
                <a:lnTo>
                  <a:pt x="1019225" y="160438"/>
                </a:lnTo>
                <a:close/>
              </a:path>
              <a:path w="1132205" h="350520">
                <a:moveTo>
                  <a:pt x="1017313" y="234257"/>
                </a:moveTo>
                <a:lnTo>
                  <a:pt x="955553" y="234257"/>
                </a:lnTo>
                <a:lnTo>
                  <a:pt x="971967" y="232955"/>
                </a:lnTo>
                <a:lnTo>
                  <a:pt x="987733" y="229049"/>
                </a:lnTo>
                <a:lnTo>
                  <a:pt x="1002849" y="222539"/>
                </a:lnTo>
                <a:lnTo>
                  <a:pt x="1017313" y="213426"/>
                </a:lnTo>
                <a:lnTo>
                  <a:pt x="1017313" y="234257"/>
                </a:lnTo>
                <a:close/>
              </a:path>
              <a:path w="1132205" h="350520">
                <a:moveTo>
                  <a:pt x="1058423" y="350490"/>
                </a:moveTo>
                <a:lnTo>
                  <a:pt x="1037592" y="350490"/>
                </a:lnTo>
                <a:lnTo>
                  <a:pt x="1048838" y="332947"/>
                </a:lnTo>
                <a:lnTo>
                  <a:pt x="1058316" y="316780"/>
                </a:lnTo>
                <a:lnTo>
                  <a:pt x="1076804" y="275524"/>
                </a:lnTo>
                <a:lnTo>
                  <a:pt x="1087303" y="232914"/>
                </a:lnTo>
                <a:lnTo>
                  <a:pt x="1092044" y="188657"/>
                </a:lnTo>
                <a:lnTo>
                  <a:pt x="1092344" y="175326"/>
                </a:lnTo>
                <a:lnTo>
                  <a:pt x="1092361" y="174573"/>
                </a:lnTo>
                <a:lnTo>
                  <a:pt x="1089013" y="127166"/>
                </a:lnTo>
                <a:lnTo>
                  <a:pt x="1079152" y="82342"/>
                </a:lnTo>
                <a:lnTo>
                  <a:pt x="1062677" y="40664"/>
                </a:lnTo>
                <a:lnTo>
                  <a:pt x="1037592" y="0"/>
                </a:lnTo>
                <a:lnTo>
                  <a:pt x="1058423" y="0"/>
                </a:lnTo>
                <a:lnTo>
                  <a:pt x="1089456" y="39276"/>
                </a:lnTo>
                <a:lnTo>
                  <a:pt x="1110367" y="77645"/>
                </a:lnTo>
                <a:lnTo>
                  <a:pt x="1127595" y="132050"/>
                </a:lnTo>
                <a:lnTo>
                  <a:pt x="1131616" y="174573"/>
                </a:lnTo>
                <a:lnTo>
                  <a:pt x="1131651" y="175326"/>
                </a:lnTo>
                <a:lnTo>
                  <a:pt x="1127966" y="216509"/>
                </a:lnTo>
                <a:lnTo>
                  <a:pt x="1116916" y="256136"/>
                </a:lnTo>
                <a:lnTo>
                  <a:pt x="1098457" y="294683"/>
                </a:lnTo>
                <a:lnTo>
                  <a:pt x="1071812" y="333276"/>
                </a:lnTo>
                <a:lnTo>
                  <a:pt x="1058423" y="35049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1398" y="3043904"/>
            <a:ext cx="8184515" cy="4149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3000">
              <a:latin typeface="Tahoma"/>
              <a:cs typeface="Tahoma"/>
            </a:endParaRPr>
          </a:p>
          <a:p>
            <a:pPr marL="13970" marR="2305685">
              <a:lnSpc>
                <a:spcPct val="229199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grid_search.best_params_ Output-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30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{'max_features':</a:t>
            </a:r>
            <a:r>
              <a:rPr sz="3000" spc="-2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8,</a:t>
            </a:r>
            <a:r>
              <a:rPr sz="3000" spc="-2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'n_estimators':</a:t>
            </a:r>
            <a:r>
              <a:rPr sz="3000" spc="-2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30}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280967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7353915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043904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169" y="3174323"/>
            <a:ext cx="9645270" cy="35049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1398" y="3874488"/>
            <a:ext cx="11530330" cy="2768600"/>
          </a:xfrm>
          <a:prstGeom prst="rect">
            <a:avLst/>
          </a:prstGeom>
        </p:spPr>
        <p:txBody>
          <a:bodyPr vert="horz" wrap="square" lIns="0" tIns="12877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&gt;&gt;&gt;</a:t>
            </a:r>
            <a:r>
              <a:rPr sz="3000" spc="-65" dirty="0"/>
              <a:t> </a:t>
            </a:r>
            <a:r>
              <a:rPr sz="3000" spc="-10" dirty="0"/>
              <a:t>grid_search.best_estimator_</a:t>
            </a:r>
            <a:endParaRPr sz="3000" dirty="0"/>
          </a:p>
        </p:txBody>
      </p:sp>
      <p:sp>
        <p:nvSpPr>
          <p:cNvPr id="7" name="object 7"/>
          <p:cNvSpPr txBox="1"/>
          <p:nvPr/>
        </p:nvSpPr>
        <p:spPr>
          <a:xfrm>
            <a:off x="555623" y="5052246"/>
            <a:ext cx="11713845" cy="39395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85"/>
              </a:spcBef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Output-</a:t>
            </a:r>
            <a:endParaRPr sz="3000" dirty="0">
              <a:latin typeface="Consolas"/>
              <a:cs typeface="Consolas"/>
            </a:endParaRPr>
          </a:p>
          <a:p>
            <a:pPr marL="1370965" indent="-1371600">
              <a:lnSpc>
                <a:spcPct val="114599"/>
              </a:lnSpc>
              <a:spcBef>
                <a:spcPts val="130"/>
              </a:spcBef>
            </a:pP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RandomForestRegressor(bootstrap=True,</a:t>
            </a:r>
            <a:r>
              <a:rPr sz="2400" spc="-3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criterion='mse',</a:t>
            </a:r>
            <a:r>
              <a:rPr sz="2400" spc="-3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max_depth=None,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max_features=</a:t>
            </a: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8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,</a:t>
            </a:r>
            <a:r>
              <a:rPr sz="2400" spc="-2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max_leaf_nodes=None, min_impurity_decrease=0.0,</a:t>
            </a:r>
            <a:r>
              <a:rPr sz="2400" spc="-2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min_impurity_split=None, min_samples_leaf=1,</a:t>
            </a:r>
            <a:r>
              <a:rPr sz="2400" spc="-1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min_samples_split=2, min_weight_fraction_leaf=0.0,</a:t>
            </a:r>
            <a:r>
              <a:rPr sz="2400" spc="-2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n_estimators=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30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,</a:t>
            </a:r>
            <a:endParaRPr sz="2400" dirty="0">
              <a:latin typeface="Consolas"/>
              <a:cs typeface="Consolas"/>
            </a:endParaRPr>
          </a:p>
          <a:p>
            <a:pPr marL="1338580" marR="3138805" indent="32384">
              <a:lnSpc>
                <a:spcPct val="114599"/>
              </a:lnSpc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n_jobs=1,</a:t>
            </a:r>
            <a:r>
              <a:rPr sz="2400" spc="-229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oob_score=False,</a:t>
            </a:r>
            <a:r>
              <a:rPr sz="2400" spc="-229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random_state=42,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verbose=0,</a:t>
            </a:r>
            <a:r>
              <a:rPr sz="2400" spc="-1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warm_start=False</a:t>
            </a:r>
            <a:endParaRPr sz="2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2400" spc="-50" dirty="0">
                <a:solidFill>
                  <a:srgbClr val="606060"/>
                </a:solidFill>
                <a:latin typeface="Consolas"/>
                <a:cs typeface="Consolas"/>
              </a:rPr>
              <a:t>)</a:t>
            </a:r>
            <a:endParaRPr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334914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7353915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043904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169" y="3174323"/>
            <a:ext cx="11389865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698197"/>
            <a:ext cx="7109764" cy="3504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2923" y="4565234"/>
            <a:ext cx="10066020" cy="17018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848994" algn="l"/>
              </a:tabLst>
            </a:pP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	cvres</a:t>
            </a:r>
            <a:r>
              <a:rPr sz="2400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grid_search.cv_results_</a:t>
            </a:r>
            <a:endParaRPr sz="2400">
              <a:latin typeface="Consolas"/>
              <a:cs typeface="Consolas"/>
            </a:endParaRPr>
          </a:p>
          <a:p>
            <a:pPr marL="12700" marR="5080">
              <a:lnSpc>
                <a:spcPct val="114599"/>
              </a:lnSpc>
              <a:tabLst>
                <a:tab pos="848994" algn="l"/>
              </a:tabLst>
            </a:pP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	for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mean_score,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params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zip(cvres["mean_test_score"], cvres["params"]):</a:t>
            </a:r>
            <a:endParaRPr sz="2400">
              <a:latin typeface="Consolas"/>
              <a:cs typeface="Consolas"/>
            </a:endParaRPr>
          </a:p>
          <a:p>
            <a:pPr marL="1383665">
              <a:lnSpc>
                <a:spcPct val="100000"/>
              </a:lnSpc>
              <a:spcBef>
                <a:spcPts val="420"/>
              </a:spcBef>
            </a:pP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print(np.sqrt(-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mean_score),</a:t>
            </a:r>
            <a:r>
              <a:rPr sz="24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params)</a:t>
            </a:r>
            <a:endParaRPr sz="2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6260042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2681" y="4872827"/>
            <a:ext cx="4769929" cy="4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414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874694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371" y="3279098"/>
            <a:ext cx="491087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021" y="3964897"/>
            <a:ext cx="8086042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4654124"/>
            <a:ext cx="8097310" cy="3470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844" y="5336494"/>
            <a:ext cx="3994501" cy="2666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822" y="6022293"/>
            <a:ext cx="9737388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259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874694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588" y="3282527"/>
            <a:ext cx="2953344" cy="26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9044" y="3964897"/>
            <a:ext cx="7023225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749" y="4650695"/>
            <a:ext cx="7714453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8749" y="5336494"/>
            <a:ext cx="8213324" cy="3504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6024226"/>
            <a:ext cx="2736612" cy="3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11750153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425" y="3279098"/>
            <a:ext cx="6424008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844" y="3964897"/>
            <a:ext cx="3927417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920079"/>
            <a:ext cx="965009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1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3000" spc="-1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sklearn.impute</a:t>
            </a:r>
            <a:r>
              <a:rPr sz="3000" spc="-1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3000" spc="-1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SimpleImputer</a:t>
            </a:r>
            <a:endParaRPr sz="30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800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imputer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SimpleImputer(strategy="median")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7173937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874694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3279098"/>
            <a:ext cx="3400488" cy="26625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29938" y="3964601"/>
            <a:ext cx="657225" cy="266700"/>
          </a:xfrm>
          <a:custGeom>
            <a:avLst/>
            <a:gdLst/>
            <a:ahLst/>
            <a:cxnLst/>
            <a:rect l="l" t="t" r="r" b="b"/>
            <a:pathLst>
              <a:path w="657225" h="266700">
                <a:moveTo>
                  <a:pt x="137070" y="266547"/>
                </a:moveTo>
                <a:lnTo>
                  <a:pt x="83194" y="257136"/>
                </a:lnTo>
                <a:lnTo>
                  <a:pt x="39141" y="228894"/>
                </a:lnTo>
                <a:lnTo>
                  <a:pt x="9785" y="186446"/>
                </a:lnTo>
                <a:lnTo>
                  <a:pt x="0" y="134397"/>
                </a:lnTo>
                <a:lnTo>
                  <a:pt x="2464" y="106556"/>
                </a:lnTo>
                <a:lnTo>
                  <a:pt x="22224" y="58361"/>
                </a:lnTo>
                <a:lnTo>
                  <a:pt x="60461" y="21429"/>
                </a:lnTo>
                <a:lnTo>
                  <a:pt x="110318" y="2380"/>
                </a:lnTo>
                <a:lnTo>
                  <a:pt x="139154" y="0"/>
                </a:lnTo>
                <a:lnTo>
                  <a:pt x="168026" y="2380"/>
                </a:lnTo>
                <a:lnTo>
                  <a:pt x="194368" y="9523"/>
                </a:lnTo>
                <a:lnTo>
                  <a:pt x="218181" y="21429"/>
                </a:lnTo>
                <a:lnTo>
                  <a:pt x="235852" y="35271"/>
                </a:lnTo>
                <a:lnTo>
                  <a:pt x="140642" y="35271"/>
                </a:lnTo>
                <a:lnTo>
                  <a:pt x="119313" y="37019"/>
                </a:lnTo>
                <a:lnTo>
                  <a:pt x="82627" y="51010"/>
                </a:lnTo>
                <a:lnTo>
                  <a:pt x="54703" y="78137"/>
                </a:lnTo>
                <a:lnTo>
                  <a:pt x="40341" y="113707"/>
                </a:lnTo>
                <a:lnTo>
                  <a:pt x="38611" y="133645"/>
                </a:lnTo>
                <a:lnTo>
                  <a:pt x="38546" y="134397"/>
                </a:lnTo>
                <a:lnTo>
                  <a:pt x="40224" y="153245"/>
                </a:lnTo>
                <a:lnTo>
                  <a:pt x="40341" y="154569"/>
                </a:lnTo>
                <a:lnTo>
                  <a:pt x="45727" y="172977"/>
                </a:lnTo>
                <a:lnTo>
                  <a:pt x="67270" y="204491"/>
                </a:lnTo>
                <a:lnTo>
                  <a:pt x="99788" y="225365"/>
                </a:lnTo>
                <a:lnTo>
                  <a:pt x="118646" y="230546"/>
                </a:lnTo>
                <a:lnTo>
                  <a:pt x="118334" y="230546"/>
                </a:lnTo>
                <a:lnTo>
                  <a:pt x="139600" y="232323"/>
                </a:lnTo>
                <a:lnTo>
                  <a:pt x="234678" y="232323"/>
                </a:lnTo>
                <a:lnTo>
                  <a:pt x="217604" y="245370"/>
                </a:lnTo>
                <a:lnTo>
                  <a:pt x="193401" y="257136"/>
                </a:lnTo>
                <a:lnTo>
                  <a:pt x="166556" y="264194"/>
                </a:lnTo>
                <a:lnTo>
                  <a:pt x="137070" y="266547"/>
                </a:lnTo>
                <a:close/>
              </a:path>
              <a:path w="657225" h="266700">
                <a:moveTo>
                  <a:pt x="234678" y="232323"/>
                </a:moveTo>
                <a:lnTo>
                  <a:pt x="139600" y="232323"/>
                </a:lnTo>
                <a:lnTo>
                  <a:pt x="160426" y="230546"/>
                </a:lnTo>
                <a:lnTo>
                  <a:pt x="179449" y="225215"/>
                </a:lnTo>
                <a:lnTo>
                  <a:pt x="212079" y="203891"/>
                </a:lnTo>
                <a:lnTo>
                  <a:pt x="233957" y="171858"/>
                </a:lnTo>
                <a:lnTo>
                  <a:pt x="241115" y="134397"/>
                </a:lnTo>
                <a:lnTo>
                  <a:pt x="241183" y="133645"/>
                </a:lnTo>
                <a:lnTo>
                  <a:pt x="233957" y="94954"/>
                </a:lnTo>
                <a:lnTo>
                  <a:pt x="212079" y="63550"/>
                </a:lnTo>
                <a:lnTo>
                  <a:pt x="179441" y="42265"/>
                </a:lnTo>
                <a:lnTo>
                  <a:pt x="160944" y="37019"/>
                </a:lnTo>
                <a:lnTo>
                  <a:pt x="160790" y="37019"/>
                </a:lnTo>
                <a:lnTo>
                  <a:pt x="140642" y="35271"/>
                </a:lnTo>
                <a:lnTo>
                  <a:pt x="235852" y="35271"/>
                </a:lnTo>
                <a:lnTo>
                  <a:pt x="239463" y="38099"/>
                </a:lnTo>
                <a:lnTo>
                  <a:pt x="257044" y="58361"/>
                </a:lnTo>
                <a:lnTo>
                  <a:pt x="269601" y="81039"/>
                </a:lnTo>
                <a:lnTo>
                  <a:pt x="277136" y="106134"/>
                </a:lnTo>
                <a:lnTo>
                  <a:pt x="279579" y="132902"/>
                </a:lnTo>
                <a:lnTo>
                  <a:pt x="279578" y="134397"/>
                </a:lnTo>
                <a:lnTo>
                  <a:pt x="277117" y="161200"/>
                </a:lnTo>
                <a:lnTo>
                  <a:pt x="269527" y="186259"/>
                </a:lnTo>
                <a:lnTo>
                  <a:pt x="256876" y="208824"/>
                </a:lnTo>
                <a:lnTo>
                  <a:pt x="239166" y="228894"/>
                </a:lnTo>
                <a:lnTo>
                  <a:pt x="234678" y="232323"/>
                </a:lnTo>
                <a:close/>
              </a:path>
              <a:path w="657225" h="266700">
                <a:moveTo>
                  <a:pt x="453200" y="114147"/>
                </a:moveTo>
                <a:lnTo>
                  <a:pt x="354433" y="114147"/>
                </a:lnTo>
                <a:lnTo>
                  <a:pt x="366134" y="103146"/>
                </a:lnTo>
                <a:lnTo>
                  <a:pt x="378617" y="95287"/>
                </a:lnTo>
                <a:lnTo>
                  <a:pt x="391882" y="90573"/>
                </a:lnTo>
                <a:lnTo>
                  <a:pt x="405928" y="89001"/>
                </a:lnTo>
                <a:lnTo>
                  <a:pt x="413815" y="89522"/>
                </a:lnTo>
                <a:lnTo>
                  <a:pt x="447859" y="107192"/>
                </a:lnTo>
                <a:lnTo>
                  <a:pt x="453200" y="114147"/>
                </a:lnTo>
                <a:close/>
              </a:path>
              <a:path w="657225" h="266700">
                <a:moveTo>
                  <a:pt x="354433" y="263575"/>
                </a:moveTo>
                <a:lnTo>
                  <a:pt x="319756" y="263575"/>
                </a:lnTo>
                <a:lnTo>
                  <a:pt x="319756" y="92420"/>
                </a:lnTo>
                <a:lnTo>
                  <a:pt x="354433" y="92420"/>
                </a:lnTo>
                <a:lnTo>
                  <a:pt x="354433" y="114147"/>
                </a:lnTo>
                <a:lnTo>
                  <a:pt x="453200" y="114147"/>
                </a:lnTo>
                <a:lnTo>
                  <a:pt x="455030" y="117281"/>
                </a:lnTo>
                <a:lnTo>
                  <a:pt x="395212" y="117281"/>
                </a:lnTo>
                <a:lnTo>
                  <a:pt x="383622" y="118786"/>
                </a:lnTo>
                <a:lnTo>
                  <a:pt x="372962" y="123305"/>
                </a:lnTo>
                <a:lnTo>
                  <a:pt x="363232" y="130839"/>
                </a:lnTo>
                <a:lnTo>
                  <a:pt x="354433" y="141388"/>
                </a:lnTo>
                <a:lnTo>
                  <a:pt x="354433" y="263575"/>
                </a:lnTo>
                <a:close/>
              </a:path>
              <a:path w="657225" h="266700">
                <a:moveTo>
                  <a:pt x="463819" y="263575"/>
                </a:moveTo>
                <a:lnTo>
                  <a:pt x="429889" y="263575"/>
                </a:lnTo>
                <a:lnTo>
                  <a:pt x="429870" y="165648"/>
                </a:lnTo>
                <a:lnTo>
                  <a:pt x="429386" y="153926"/>
                </a:lnTo>
                <a:lnTo>
                  <a:pt x="411231" y="120100"/>
                </a:lnTo>
                <a:lnTo>
                  <a:pt x="395212" y="117281"/>
                </a:lnTo>
                <a:lnTo>
                  <a:pt x="455030" y="117281"/>
                </a:lnTo>
                <a:lnTo>
                  <a:pt x="463819" y="165648"/>
                </a:lnTo>
                <a:lnTo>
                  <a:pt x="463819" y="263575"/>
                </a:lnTo>
                <a:close/>
              </a:path>
              <a:path w="657225" h="266700">
                <a:moveTo>
                  <a:pt x="586901" y="266251"/>
                </a:moveTo>
                <a:lnTo>
                  <a:pt x="541067" y="254497"/>
                </a:lnTo>
                <a:lnTo>
                  <a:pt x="513035" y="222835"/>
                </a:lnTo>
                <a:lnTo>
                  <a:pt x="502662" y="177107"/>
                </a:lnTo>
                <a:lnTo>
                  <a:pt x="504048" y="158455"/>
                </a:lnTo>
                <a:lnTo>
                  <a:pt x="524836" y="113556"/>
                </a:lnTo>
                <a:lnTo>
                  <a:pt x="565626" y="90489"/>
                </a:lnTo>
                <a:lnTo>
                  <a:pt x="565982" y="90489"/>
                </a:lnTo>
                <a:lnTo>
                  <a:pt x="582291" y="89001"/>
                </a:lnTo>
                <a:lnTo>
                  <a:pt x="625625" y="102394"/>
                </a:lnTo>
                <a:lnTo>
                  <a:pt x="640488" y="118471"/>
                </a:lnTo>
                <a:lnTo>
                  <a:pt x="582291" y="118471"/>
                </a:lnTo>
                <a:lnTo>
                  <a:pt x="573611" y="119159"/>
                </a:lnTo>
                <a:lnTo>
                  <a:pt x="542815" y="142725"/>
                </a:lnTo>
                <a:lnTo>
                  <a:pt x="537343" y="160734"/>
                </a:lnTo>
                <a:lnTo>
                  <a:pt x="655792" y="160734"/>
                </a:lnTo>
                <a:lnTo>
                  <a:pt x="656853" y="176659"/>
                </a:lnTo>
                <a:lnTo>
                  <a:pt x="656853" y="180974"/>
                </a:lnTo>
                <a:lnTo>
                  <a:pt x="536600" y="180974"/>
                </a:lnTo>
                <a:lnTo>
                  <a:pt x="538068" y="192631"/>
                </a:lnTo>
                <a:lnTo>
                  <a:pt x="561110" y="226431"/>
                </a:lnTo>
                <a:lnTo>
                  <a:pt x="592111" y="234552"/>
                </a:lnTo>
                <a:lnTo>
                  <a:pt x="653871" y="234552"/>
                </a:lnTo>
                <a:lnTo>
                  <a:pt x="653871" y="246754"/>
                </a:lnTo>
                <a:lnTo>
                  <a:pt x="614916" y="263740"/>
                </a:lnTo>
                <a:lnTo>
                  <a:pt x="596910" y="265973"/>
                </a:lnTo>
                <a:lnTo>
                  <a:pt x="586901" y="266251"/>
                </a:lnTo>
                <a:close/>
              </a:path>
              <a:path w="657225" h="266700">
                <a:moveTo>
                  <a:pt x="655792" y="160734"/>
                </a:moveTo>
                <a:lnTo>
                  <a:pt x="623363" y="160734"/>
                </a:lnTo>
                <a:lnTo>
                  <a:pt x="622165" y="151134"/>
                </a:lnTo>
                <a:lnTo>
                  <a:pt x="619756" y="142725"/>
                </a:lnTo>
                <a:lnTo>
                  <a:pt x="582291" y="118471"/>
                </a:lnTo>
                <a:lnTo>
                  <a:pt x="640488" y="118471"/>
                </a:lnTo>
                <a:lnTo>
                  <a:pt x="645465" y="125735"/>
                </a:lnTo>
                <a:lnTo>
                  <a:pt x="651790" y="140682"/>
                </a:lnTo>
                <a:lnTo>
                  <a:pt x="655587" y="157657"/>
                </a:lnTo>
                <a:lnTo>
                  <a:pt x="655792" y="160734"/>
                </a:lnTo>
                <a:close/>
              </a:path>
              <a:path w="657225" h="266700">
                <a:moveTo>
                  <a:pt x="653871" y="234552"/>
                </a:moveTo>
                <a:lnTo>
                  <a:pt x="592111" y="234552"/>
                </a:lnTo>
                <a:lnTo>
                  <a:pt x="608530" y="233250"/>
                </a:lnTo>
                <a:lnTo>
                  <a:pt x="624295" y="229344"/>
                </a:lnTo>
                <a:lnTo>
                  <a:pt x="639409" y="222835"/>
                </a:lnTo>
                <a:lnTo>
                  <a:pt x="653871" y="213721"/>
                </a:lnTo>
                <a:lnTo>
                  <a:pt x="653871" y="23455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652" y="4650695"/>
            <a:ext cx="7947996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9044" y="5336494"/>
            <a:ext cx="9478242" cy="3504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6022293"/>
            <a:ext cx="9246661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209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874694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3279098"/>
            <a:ext cx="3400488" cy="26625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19371" y="3967878"/>
            <a:ext cx="694690" cy="263525"/>
          </a:xfrm>
          <a:custGeom>
            <a:avLst/>
            <a:gdLst/>
            <a:ahLst/>
            <a:cxnLst/>
            <a:rect l="l" t="t" r="r" b="b"/>
            <a:pathLst>
              <a:path w="694689" h="263525">
                <a:moveTo>
                  <a:pt x="217140" y="33185"/>
                </a:moveTo>
                <a:lnTo>
                  <a:pt x="0" y="33185"/>
                </a:lnTo>
                <a:lnTo>
                  <a:pt x="0" y="0"/>
                </a:lnTo>
                <a:lnTo>
                  <a:pt x="217140" y="0"/>
                </a:lnTo>
                <a:lnTo>
                  <a:pt x="217140" y="33185"/>
                </a:lnTo>
                <a:close/>
              </a:path>
              <a:path w="694689" h="263525">
                <a:moveTo>
                  <a:pt x="126504" y="260298"/>
                </a:moveTo>
                <a:lnTo>
                  <a:pt x="89148" y="260298"/>
                </a:lnTo>
                <a:lnTo>
                  <a:pt x="89148" y="33185"/>
                </a:lnTo>
                <a:lnTo>
                  <a:pt x="126504" y="33185"/>
                </a:lnTo>
                <a:lnTo>
                  <a:pt x="126504" y="260298"/>
                </a:lnTo>
                <a:close/>
              </a:path>
              <a:path w="694689" h="263525">
                <a:moveTo>
                  <a:pt x="310789" y="263270"/>
                </a:moveTo>
                <a:lnTo>
                  <a:pt x="299925" y="263270"/>
                </a:lnTo>
                <a:lnTo>
                  <a:pt x="223577" y="89144"/>
                </a:lnTo>
                <a:lnTo>
                  <a:pt x="259891" y="89144"/>
                </a:lnTo>
                <a:lnTo>
                  <a:pt x="304687" y="192880"/>
                </a:lnTo>
                <a:lnTo>
                  <a:pt x="340230" y="192880"/>
                </a:lnTo>
                <a:lnTo>
                  <a:pt x="310789" y="263270"/>
                </a:lnTo>
                <a:close/>
              </a:path>
              <a:path w="694689" h="263525">
                <a:moveTo>
                  <a:pt x="340230" y="192880"/>
                </a:moveTo>
                <a:lnTo>
                  <a:pt x="304687" y="192880"/>
                </a:lnTo>
                <a:lnTo>
                  <a:pt x="348294" y="89144"/>
                </a:lnTo>
                <a:lnTo>
                  <a:pt x="373297" y="89144"/>
                </a:lnTo>
                <a:lnTo>
                  <a:pt x="396305" y="144065"/>
                </a:lnTo>
                <a:lnTo>
                  <a:pt x="360647" y="144065"/>
                </a:lnTo>
                <a:lnTo>
                  <a:pt x="340230" y="192880"/>
                </a:lnTo>
                <a:close/>
              </a:path>
              <a:path w="694689" h="263525">
                <a:moveTo>
                  <a:pt x="452616" y="192880"/>
                </a:moveTo>
                <a:lnTo>
                  <a:pt x="416755" y="192880"/>
                </a:lnTo>
                <a:lnTo>
                  <a:pt x="461404" y="89144"/>
                </a:lnTo>
                <a:lnTo>
                  <a:pt x="497570" y="89144"/>
                </a:lnTo>
                <a:lnTo>
                  <a:pt x="452616" y="192880"/>
                </a:lnTo>
                <a:close/>
              </a:path>
              <a:path w="694689" h="263525">
                <a:moveTo>
                  <a:pt x="422112" y="263270"/>
                </a:moveTo>
                <a:lnTo>
                  <a:pt x="411545" y="263270"/>
                </a:lnTo>
                <a:lnTo>
                  <a:pt x="360647" y="144065"/>
                </a:lnTo>
                <a:lnTo>
                  <a:pt x="396305" y="144065"/>
                </a:lnTo>
                <a:lnTo>
                  <a:pt x="416755" y="192880"/>
                </a:lnTo>
                <a:lnTo>
                  <a:pt x="452616" y="192880"/>
                </a:lnTo>
                <a:lnTo>
                  <a:pt x="422112" y="263270"/>
                </a:lnTo>
                <a:close/>
              </a:path>
              <a:path w="694689" h="263525">
                <a:moveTo>
                  <a:pt x="601935" y="263270"/>
                </a:moveTo>
                <a:lnTo>
                  <a:pt x="551369" y="249294"/>
                </a:lnTo>
                <a:lnTo>
                  <a:pt x="518217" y="210480"/>
                </a:lnTo>
                <a:lnTo>
                  <a:pt x="511811" y="175612"/>
                </a:lnTo>
                <a:lnTo>
                  <a:pt x="513315" y="159012"/>
                </a:lnTo>
                <a:lnTo>
                  <a:pt x="537785" y="113852"/>
                </a:lnTo>
                <a:lnTo>
                  <a:pt x="584532" y="90269"/>
                </a:lnTo>
                <a:lnTo>
                  <a:pt x="603421" y="88696"/>
                </a:lnTo>
                <a:lnTo>
                  <a:pt x="622049" y="90269"/>
                </a:lnTo>
                <a:lnTo>
                  <a:pt x="639082" y="94987"/>
                </a:lnTo>
                <a:lnTo>
                  <a:pt x="654436" y="102849"/>
                </a:lnTo>
                <a:lnTo>
                  <a:pt x="668315" y="114004"/>
                </a:lnTo>
                <a:lnTo>
                  <a:pt x="672716" y="119205"/>
                </a:lnTo>
                <a:lnTo>
                  <a:pt x="601640" y="119205"/>
                </a:lnTo>
                <a:lnTo>
                  <a:pt x="589981" y="120210"/>
                </a:lnTo>
                <a:lnTo>
                  <a:pt x="554787" y="143777"/>
                </a:lnTo>
                <a:lnTo>
                  <a:pt x="546013" y="175612"/>
                </a:lnTo>
                <a:lnTo>
                  <a:pt x="546077" y="177250"/>
                </a:lnTo>
                <a:lnTo>
                  <a:pt x="546935" y="187343"/>
                </a:lnTo>
                <a:lnTo>
                  <a:pt x="546971" y="187771"/>
                </a:lnTo>
                <a:lnTo>
                  <a:pt x="549852" y="197977"/>
                </a:lnTo>
                <a:lnTo>
                  <a:pt x="549956" y="198348"/>
                </a:lnTo>
                <a:lnTo>
                  <a:pt x="580163" y="227664"/>
                </a:lnTo>
                <a:lnTo>
                  <a:pt x="603126" y="231571"/>
                </a:lnTo>
                <a:lnTo>
                  <a:pt x="674414" y="231571"/>
                </a:lnTo>
                <a:lnTo>
                  <a:pt x="668010" y="238867"/>
                </a:lnTo>
                <a:lnTo>
                  <a:pt x="654059" y="249543"/>
                </a:lnTo>
                <a:lnTo>
                  <a:pt x="638620" y="257060"/>
                </a:lnTo>
                <a:lnTo>
                  <a:pt x="638811" y="257060"/>
                </a:lnTo>
                <a:lnTo>
                  <a:pt x="621122" y="261718"/>
                </a:lnTo>
                <a:lnTo>
                  <a:pt x="621359" y="261718"/>
                </a:lnTo>
                <a:lnTo>
                  <a:pt x="601935" y="263270"/>
                </a:lnTo>
                <a:close/>
              </a:path>
              <a:path w="694689" h="263525">
                <a:moveTo>
                  <a:pt x="674414" y="231571"/>
                </a:moveTo>
                <a:lnTo>
                  <a:pt x="603126" y="231571"/>
                </a:lnTo>
                <a:lnTo>
                  <a:pt x="614992" y="230594"/>
                </a:lnTo>
                <a:lnTo>
                  <a:pt x="625743" y="227664"/>
                </a:lnTo>
                <a:lnTo>
                  <a:pt x="655848" y="197977"/>
                </a:lnTo>
                <a:lnTo>
                  <a:pt x="659689" y="177250"/>
                </a:lnTo>
                <a:lnTo>
                  <a:pt x="659765" y="176355"/>
                </a:lnTo>
                <a:lnTo>
                  <a:pt x="643312" y="135283"/>
                </a:lnTo>
                <a:lnTo>
                  <a:pt x="601640" y="119205"/>
                </a:lnTo>
                <a:lnTo>
                  <a:pt x="672716" y="119205"/>
                </a:lnTo>
                <a:lnTo>
                  <a:pt x="692586" y="159012"/>
                </a:lnTo>
                <a:lnTo>
                  <a:pt x="694125" y="176355"/>
                </a:lnTo>
                <a:lnTo>
                  <a:pt x="694204" y="177250"/>
                </a:lnTo>
                <a:lnTo>
                  <a:pt x="692642" y="194191"/>
                </a:lnTo>
                <a:lnTo>
                  <a:pt x="692568" y="194999"/>
                </a:lnTo>
                <a:lnTo>
                  <a:pt x="687658" y="211184"/>
                </a:lnTo>
                <a:lnTo>
                  <a:pt x="679473" y="225806"/>
                </a:lnTo>
                <a:lnTo>
                  <a:pt x="674414" y="23157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021" y="4654124"/>
            <a:ext cx="9723767" cy="3470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0289" y="5339923"/>
            <a:ext cx="5284135" cy="3470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5652" y="6022293"/>
            <a:ext cx="6442049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9057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874694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7107" y="3279098"/>
            <a:ext cx="8077269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899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6588" y="5082968"/>
            <a:ext cx="4593422" cy="4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748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703797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822" y="3279098"/>
            <a:ext cx="613352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8624" y="3964897"/>
            <a:ext cx="5172550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371" y="4650695"/>
            <a:ext cx="3281322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7138" y="5336199"/>
            <a:ext cx="4853425" cy="3507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8749" y="6025722"/>
            <a:ext cx="3225806" cy="26282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9605" y="6711520"/>
            <a:ext cx="4406718" cy="3475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9787" y="7393890"/>
            <a:ext cx="6608289" cy="35049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1398" y="2920079"/>
            <a:ext cx="713105" cy="5511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9044" y="8083118"/>
            <a:ext cx="3659716" cy="26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653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9416" y="5080586"/>
            <a:ext cx="10381957" cy="55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390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814" y="2072852"/>
            <a:ext cx="4376243" cy="3440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6" y="3279098"/>
            <a:ext cx="7401657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3148679"/>
            <a:ext cx="11071225" cy="517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3970" marR="3016885">
              <a:lnSpc>
                <a:spcPct val="151000"/>
              </a:lnSpc>
              <a:spcBef>
                <a:spcPts val="2155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feature_importances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solidFill>
                  <a:srgbClr val="606060"/>
                </a:solidFill>
                <a:latin typeface="Consolas"/>
                <a:cs typeface="Consolas"/>
              </a:rPr>
              <a:t>=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grid_search.best_estimator_.feature_importances_</a:t>
            </a:r>
            <a:endParaRPr sz="2400">
              <a:latin typeface="Consolas"/>
              <a:cs typeface="Consolas"/>
            </a:endParaRPr>
          </a:p>
          <a:p>
            <a:pPr marL="13970" marR="1678305">
              <a:lnSpc>
                <a:spcPct val="151000"/>
              </a:lnSpc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extra_attribs</a:t>
            </a:r>
            <a:r>
              <a:rPr sz="24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["rooms_per_hhold",</a:t>
            </a:r>
            <a:r>
              <a:rPr sz="24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"pop_per_hhold", "bedrooms_per_room"]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cat_encoder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cat_pipeline.named_steps["cat_encoder"]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cat_one_hot_attribs</a:t>
            </a:r>
            <a:r>
              <a:rPr sz="24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list(cat_encoder.categories_[0])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attributes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num_attribs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+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extra_attribs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+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cat_one_hot_attribs</a:t>
            </a:r>
            <a:endParaRPr sz="2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sorted(zip(feature_importances,</a:t>
            </a:r>
            <a:r>
              <a:rPr sz="2400" spc="-1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attributes),</a:t>
            </a:r>
            <a:r>
              <a:rPr sz="2400" spc="-1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reverse=True)</a:t>
            </a:r>
            <a:endParaRPr sz="2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463362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94" y="3368518"/>
            <a:ext cx="7703784" cy="54727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7023" y="2801783"/>
            <a:ext cx="2291643" cy="26655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548894" y="3226643"/>
            <a:ext cx="8354059" cy="1562100"/>
          </a:xfrm>
          <a:custGeom>
            <a:avLst/>
            <a:gdLst/>
            <a:ahLst/>
            <a:cxnLst/>
            <a:rect l="l" t="t" r="r" b="b"/>
            <a:pathLst>
              <a:path w="8354059" h="1562100">
                <a:moveTo>
                  <a:pt x="0" y="0"/>
                </a:moveTo>
                <a:lnTo>
                  <a:pt x="8353783" y="0"/>
                </a:lnTo>
                <a:lnTo>
                  <a:pt x="8353783" y="1561796"/>
                </a:lnTo>
                <a:lnTo>
                  <a:pt x="0" y="156179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914" y="1883082"/>
            <a:ext cx="4376243" cy="34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002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4256" y="5206202"/>
            <a:ext cx="7681621" cy="4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99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89" y="2069429"/>
            <a:ext cx="4862721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822" y="3279098"/>
            <a:ext cx="5840899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964897"/>
            <a:ext cx="6308480" cy="2662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920079"/>
            <a:ext cx="255904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371" y="4653677"/>
            <a:ext cx="6189156" cy="2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3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11750153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802" y="3282527"/>
            <a:ext cx="3826923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7138" y="3964601"/>
            <a:ext cx="4433059" cy="3507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1425" y="4650695"/>
            <a:ext cx="3054393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5339923"/>
            <a:ext cx="6230452" cy="3470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920079"/>
            <a:ext cx="10277475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75"/>
              </a:spcBef>
            </a:pPr>
            <a:endParaRPr sz="3000">
              <a:latin typeface="Tahoma"/>
              <a:cs typeface="Tahoma"/>
            </a:endParaRPr>
          </a:p>
          <a:p>
            <a:pPr marL="13970" marR="5080">
              <a:lnSpc>
                <a:spcPct val="15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housing_num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housing.drop("ocean_proximity", axis=1)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351339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89" y="2069429"/>
            <a:ext cx="6569665" cy="2666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7286" y="3282527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1"/>
                </a:moveTo>
                <a:lnTo>
                  <a:pt x="0" y="259851"/>
                </a:lnTo>
                <a:lnTo>
                  <a:pt x="0" y="0"/>
                </a:lnTo>
                <a:lnTo>
                  <a:pt x="37207" y="0"/>
                </a:lnTo>
                <a:lnTo>
                  <a:pt x="37207" y="259851"/>
                </a:lnTo>
                <a:close/>
              </a:path>
              <a:path w="178434" h="262889">
                <a:moveTo>
                  <a:pt x="161378" y="262822"/>
                </a:moveTo>
                <a:lnTo>
                  <a:pt x="148579" y="262822"/>
                </a:lnTo>
                <a:lnTo>
                  <a:pt x="143222" y="260746"/>
                </a:lnTo>
                <a:lnTo>
                  <a:pt x="138855" y="256574"/>
                </a:lnTo>
                <a:lnTo>
                  <a:pt x="134589" y="252307"/>
                </a:lnTo>
                <a:lnTo>
                  <a:pt x="132457" y="247049"/>
                </a:lnTo>
                <a:lnTo>
                  <a:pt x="132457" y="234552"/>
                </a:lnTo>
                <a:lnTo>
                  <a:pt x="134589" y="229237"/>
                </a:lnTo>
                <a:lnTo>
                  <a:pt x="138855" y="224875"/>
                </a:lnTo>
                <a:lnTo>
                  <a:pt x="143222" y="220512"/>
                </a:lnTo>
                <a:lnTo>
                  <a:pt x="148579" y="218331"/>
                </a:lnTo>
                <a:lnTo>
                  <a:pt x="161279" y="218331"/>
                </a:lnTo>
                <a:lnTo>
                  <a:pt x="166686" y="220512"/>
                </a:lnTo>
                <a:lnTo>
                  <a:pt x="175616" y="229237"/>
                </a:lnTo>
                <a:lnTo>
                  <a:pt x="177849" y="234552"/>
                </a:lnTo>
                <a:lnTo>
                  <a:pt x="177849" y="247049"/>
                </a:lnTo>
                <a:lnTo>
                  <a:pt x="175616" y="252307"/>
                </a:lnTo>
                <a:lnTo>
                  <a:pt x="166786" y="260746"/>
                </a:lnTo>
                <a:lnTo>
                  <a:pt x="161378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169" y="3279098"/>
            <a:ext cx="2944226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735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89" y="2069429"/>
            <a:ext cx="6569665" cy="2666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7286" y="3282527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1"/>
                </a:moveTo>
                <a:lnTo>
                  <a:pt x="0" y="259851"/>
                </a:lnTo>
                <a:lnTo>
                  <a:pt x="0" y="0"/>
                </a:lnTo>
                <a:lnTo>
                  <a:pt x="37207" y="0"/>
                </a:lnTo>
                <a:lnTo>
                  <a:pt x="37207" y="259851"/>
                </a:lnTo>
                <a:close/>
              </a:path>
              <a:path w="178434" h="262889">
                <a:moveTo>
                  <a:pt x="161378" y="262822"/>
                </a:moveTo>
                <a:lnTo>
                  <a:pt x="148579" y="262822"/>
                </a:lnTo>
                <a:lnTo>
                  <a:pt x="143222" y="260746"/>
                </a:lnTo>
                <a:lnTo>
                  <a:pt x="138855" y="256574"/>
                </a:lnTo>
                <a:lnTo>
                  <a:pt x="134589" y="252307"/>
                </a:lnTo>
                <a:lnTo>
                  <a:pt x="132457" y="247049"/>
                </a:lnTo>
                <a:lnTo>
                  <a:pt x="132457" y="234552"/>
                </a:lnTo>
                <a:lnTo>
                  <a:pt x="134589" y="229237"/>
                </a:lnTo>
                <a:lnTo>
                  <a:pt x="138855" y="224875"/>
                </a:lnTo>
                <a:lnTo>
                  <a:pt x="143222" y="220512"/>
                </a:lnTo>
                <a:lnTo>
                  <a:pt x="148579" y="218331"/>
                </a:lnTo>
                <a:lnTo>
                  <a:pt x="161279" y="218331"/>
                </a:lnTo>
                <a:lnTo>
                  <a:pt x="166686" y="220512"/>
                </a:lnTo>
                <a:lnTo>
                  <a:pt x="175616" y="229237"/>
                </a:lnTo>
                <a:lnTo>
                  <a:pt x="177849" y="234552"/>
                </a:lnTo>
                <a:lnTo>
                  <a:pt x="177849" y="247049"/>
                </a:lnTo>
                <a:lnTo>
                  <a:pt x="175616" y="252307"/>
                </a:lnTo>
                <a:lnTo>
                  <a:pt x="166786" y="260746"/>
                </a:lnTo>
                <a:lnTo>
                  <a:pt x="161378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169" y="3279098"/>
            <a:ext cx="2944226" cy="2662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740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Consolas"/>
                <a:cs typeface="Consolas"/>
              </a:rPr>
              <a:t>&gt;&gt;&gt;</a:t>
            </a:r>
            <a:r>
              <a:rPr sz="3000" b="1" spc="-105" dirty="0">
                <a:latin typeface="Consolas"/>
                <a:cs typeface="Consolas"/>
              </a:rPr>
              <a:t> </a:t>
            </a:r>
            <a:r>
              <a:rPr sz="3000" dirty="0"/>
              <a:t>final_model</a:t>
            </a:r>
            <a:r>
              <a:rPr sz="3000" spc="-110" dirty="0"/>
              <a:t> </a:t>
            </a:r>
            <a:r>
              <a:rPr sz="3000" dirty="0"/>
              <a:t>=</a:t>
            </a:r>
            <a:r>
              <a:rPr sz="3000" spc="-105" dirty="0"/>
              <a:t> </a:t>
            </a:r>
            <a:r>
              <a:rPr sz="3000" spc="-10" dirty="0"/>
              <a:t>grid_search.best_estimator_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729263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89" y="2069429"/>
            <a:ext cx="6569665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720" y="3279098"/>
            <a:ext cx="6381480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2923" y="4309837"/>
            <a:ext cx="10958195" cy="3216275"/>
          </a:xfrm>
          <a:prstGeom prst="rect">
            <a:avLst/>
          </a:prstGeom>
        </p:spPr>
        <p:txBody>
          <a:bodyPr vert="horz" wrap="square" lIns="0" tIns="224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#</a:t>
            </a:r>
            <a:r>
              <a:rPr sz="2800" spc="-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Predictors</a:t>
            </a:r>
            <a:endParaRPr sz="2800">
              <a:latin typeface="Consolas"/>
              <a:cs typeface="Consolas"/>
            </a:endParaRPr>
          </a:p>
          <a:p>
            <a:pPr marL="12700" marR="394335">
              <a:lnSpc>
                <a:spcPts val="5020"/>
              </a:lnSpc>
              <a:spcBef>
                <a:spcPts val="445"/>
              </a:spcBef>
            </a:pPr>
            <a:r>
              <a:rPr sz="28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b="1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X_test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strat_test_set.drop("median_house_value", axis=1)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#</a:t>
            </a:r>
            <a:r>
              <a:rPr sz="2800" spc="-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Labels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y_test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strat_test_set["median_house_value"].copy()</a:t>
            </a:r>
            <a:endParaRPr sz="28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603569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89" y="2069429"/>
            <a:ext cx="6569665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031" y="3278803"/>
            <a:ext cx="6350890" cy="35078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4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&gt;&gt;&gt;</a:t>
            </a:r>
            <a:r>
              <a:rPr spc="-35" dirty="0"/>
              <a:t> </a:t>
            </a:r>
            <a:r>
              <a:rPr dirty="0"/>
              <a:t>X_test_prepared</a:t>
            </a:r>
            <a:r>
              <a:rPr spc="-30" dirty="0"/>
              <a:t> </a:t>
            </a:r>
            <a:r>
              <a:rPr dirty="0"/>
              <a:t>=</a:t>
            </a:r>
            <a:r>
              <a:rPr spc="-30" dirty="0"/>
              <a:t> </a:t>
            </a:r>
            <a:r>
              <a:rPr spc="-10" dirty="0"/>
              <a:t>full_pipeline.transform(X_test)</a:t>
            </a:r>
          </a:p>
        </p:txBody>
      </p:sp>
    </p:spTree>
    <p:extLst>
      <p:ext uri="{BB962C8B-B14F-4D97-AF65-F5344CB8AC3E}">
        <p14:creationId xmlns:p14="http://schemas.microsoft.com/office/powerpoint/2010/main" val="28090926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89" y="2069429"/>
            <a:ext cx="6569665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939" y="3279098"/>
            <a:ext cx="6401043" cy="2662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367" y="4653677"/>
            <a:ext cx="3917518" cy="2644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2923" y="5207091"/>
            <a:ext cx="11739245" cy="364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final_predictions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final_model.predict(X_test_prepared)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#</a:t>
            </a:r>
            <a:r>
              <a:rPr sz="2800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Calculate</a:t>
            </a:r>
            <a:r>
              <a:rPr sz="2800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final</a:t>
            </a:r>
            <a:r>
              <a:rPr sz="2800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RMSE</a:t>
            </a:r>
            <a:endParaRPr sz="2800">
              <a:latin typeface="Consolas"/>
              <a:cs typeface="Consolas"/>
            </a:endParaRPr>
          </a:p>
          <a:p>
            <a:pPr marL="12700" marR="3518535">
              <a:lnSpc>
                <a:spcPts val="5020"/>
              </a:lnSpc>
              <a:spcBef>
                <a:spcPts val="45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final_mse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mean_squared_error(y_test, final_predictions)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final_rmse</a:t>
            </a:r>
            <a:r>
              <a:rPr sz="2800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np.sqrt(final_mse)</a:t>
            </a:r>
            <a:endParaRPr sz="28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458406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&gt;&gt;&gt;</a:t>
            </a:r>
            <a:r>
              <a:rPr spc="-25" dirty="0"/>
              <a:t> </a:t>
            </a:r>
            <a:r>
              <a:rPr dirty="0"/>
              <a:t>final_rmse</a:t>
            </a:r>
            <a:r>
              <a:rPr spc="-25" dirty="0"/>
              <a:t> </a:t>
            </a:r>
            <a:r>
              <a:rPr dirty="0"/>
              <a:t>=</a:t>
            </a:r>
            <a:r>
              <a:rPr spc="-20" dirty="0"/>
              <a:t> </a:t>
            </a:r>
            <a:r>
              <a:rPr spc="-10" dirty="0"/>
              <a:t>final_model.predict(X_test_prepared)</a:t>
            </a:r>
          </a:p>
        </p:txBody>
      </p:sp>
      <p:sp>
        <p:nvSpPr>
          <p:cNvPr id="3" name="object 3"/>
          <p:cNvSpPr/>
          <p:nvPr/>
        </p:nvSpPr>
        <p:spPr>
          <a:xfrm>
            <a:off x="571548" y="5919928"/>
            <a:ext cx="1148080" cy="327660"/>
          </a:xfrm>
          <a:custGeom>
            <a:avLst/>
            <a:gdLst/>
            <a:ahLst/>
            <a:cxnLst/>
            <a:rect l="l" t="t" r="r" b="b"/>
            <a:pathLst>
              <a:path w="1148080" h="327660">
                <a:moveTo>
                  <a:pt x="127992" y="248840"/>
                </a:moveTo>
                <a:lnTo>
                  <a:pt x="77650" y="240059"/>
                </a:lnTo>
                <a:lnTo>
                  <a:pt x="36462" y="213712"/>
                </a:lnTo>
                <a:lnTo>
                  <a:pt x="9115" y="174016"/>
                </a:lnTo>
                <a:lnTo>
                  <a:pt x="0" y="125463"/>
                </a:lnTo>
                <a:lnTo>
                  <a:pt x="2297" y="99474"/>
                </a:lnTo>
                <a:lnTo>
                  <a:pt x="20709" y="54488"/>
                </a:lnTo>
                <a:lnTo>
                  <a:pt x="56424" y="20007"/>
                </a:lnTo>
                <a:lnTo>
                  <a:pt x="103007" y="2223"/>
                </a:lnTo>
                <a:lnTo>
                  <a:pt x="129926" y="0"/>
                </a:lnTo>
                <a:lnTo>
                  <a:pt x="156873" y="2223"/>
                </a:lnTo>
                <a:lnTo>
                  <a:pt x="181458" y="8892"/>
                </a:lnTo>
                <a:lnTo>
                  <a:pt x="203679" y="20007"/>
                </a:lnTo>
                <a:lnTo>
                  <a:pt x="220317" y="33042"/>
                </a:lnTo>
                <a:lnTo>
                  <a:pt x="131265" y="33042"/>
                </a:lnTo>
                <a:lnTo>
                  <a:pt x="111360" y="34669"/>
                </a:lnTo>
                <a:lnTo>
                  <a:pt x="62805" y="59083"/>
                </a:lnTo>
                <a:lnTo>
                  <a:pt x="37690" y="106189"/>
                </a:lnTo>
                <a:lnTo>
                  <a:pt x="36016" y="125463"/>
                </a:lnTo>
                <a:lnTo>
                  <a:pt x="37586" y="143106"/>
                </a:lnTo>
                <a:lnTo>
                  <a:pt x="37690" y="144279"/>
                </a:lnTo>
                <a:lnTo>
                  <a:pt x="62805" y="190794"/>
                </a:lnTo>
                <a:lnTo>
                  <a:pt x="92906" y="210213"/>
                </a:lnTo>
                <a:lnTo>
                  <a:pt x="92718" y="210213"/>
                </a:lnTo>
                <a:lnTo>
                  <a:pt x="110726" y="215180"/>
                </a:lnTo>
                <a:lnTo>
                  <a:pt x="110491" y="215180"/>
                </a:lnTo>
                <a:lnTo>
                  <a:pt x="130223" y="216836"/>
                </a:lnTo>
                <a:lnTo>
                  <a:pt x="219150" y="216836"/>
                </a:lnTo>
                <a:lnTo>
                  <a:pt x="203112" y="229081"/>
                </a:lnTo>
                <a:lnTo>
                  <a:pt x="180528" y="240059"/>
                </a:lnTo>
                <a:lnTo>
                  <a:pt x="155487" y="246645"/>
                </a:lnTo>
                <a:lnTo>
                  <a:pt x="127992" y="248840"/>
                </a:lnTo>
                <a:close/>
              </a:path>
              <a:path w="1148080" h="327660">
                <a:moveTo>
                  <a:pt x="219150" y="216836"/>
                </a:moveTo>
                <a:lnTo>
                  <a:pt x="130223" y="216836"/>
                </a:lnTo>
                <a:lnTo>
                  <a:pt x="149692" y="215180"/>
                </a:lnTo>
                <a:lnTo>
                  <a:pt x="167468" y="210213"/>
                </a:lnTo>
                <a:lnTo>
                  <a:pt x="209856" y="176220"/>
                </a:lnTo>
                <a:lnTo>
                  <a:pt x="225056" y="125463"/>
                </a:lnTo>
                <a:lnTo>
                  <a:pt x="225176" y="124120"/>
                </a:lnTo>
                <a:lnTo>
                  <a:pt x="223526" y="106189"/>
                </a:lnTo>
                <a:lnTo>
                  <a:pt x="223474" y="105619"/>
                </a:lnTo>
                <a:lnTo>
                  <a:pt x="197940" y="59378"/>
                </a:lnTo>
                <a:lnTo>
                  <a:pt x="150215" y="34669"/>
                </a:lnTo>
                <a:lnTo>
                  <a:pt x="131265" y="33042"/>
                </a:lnTo>
                <a:lnTo>
                  <a:pt x="220317" y="33042"/>
                </a:lnTo>
                <a:lnTo>
                  <a:pt x="251667" y="75678"/>
                </a:lnTo>
                <a:lnTo>
                  <a:pt x="260976" y="124120"/>
                </a:lnTo>
                <a:lnTo>
                  <a:pt x="260988" y="125463"/>
                </a:lnTo>
                <a:lnTo>
                  <a:pt x="258681" y="150508"/>
                </a:lnTo>
                <a:lnTo>
                  <a:pt x="251593" y="173866"/>
                </a:lnTo>
                <a:lnTo>
                  <a:pt x="239780" y="194934"/>
                </a:lnTo>
                <a:lnTo>
                  <a:pt x="223242" y="213712"/>
                </a:lnTo>
                <a:lnTo>
                  <a:pt x="219150" y="216836"/>
                </a:lnTo>
                <a:close/>
              </a:path>
              <a:path w="1148080" h="327660">
                <a:moveTo>
                  <a:pt x="352085" y="248840"/>
                </a:moveTo>
                <a:lnTo>
                  <a:pt x="313018" y="232320"/>
                </a:lnTo>
                <a:lnTo>
                  <a:pt x="298907" y="191743"/>
                </a:lnTo>
                <a:lnTo>
                  <a:pt x="298507" y="177850"/>
                </a:lnTo>
                <a:lnTo>
                  <a:pt x="298507" y="86315"/>
                </a:lnTo>
                <a:lnTo>
                  <a:pt x="330058" y="86315"/>
                </a:lnTo>
                <a:lnTo>
                  <a:pt x="330076" y="177850"/>
                </a:lnTo>
                <a:lnTo>
                  <a:pt x="330505" y="189037"/>
                </a:lnTo>
                <a:lnTo>
                  <a:pt x="354169" y="222023"/>
                </a:lnTo>
                <a:lnTo>
                  <a:pt x="362503" y="222646"/>
                </a:lnTo>
                <a:lnTo>
                  <a:pt x="432452" y="222646"/>
                </a:lnTo>
                <a:lnTo>
                  <a:pt x="432452" y="225770"/>
                </a:lnTo>
                <a:lnTo>
                  <a:pt x="400901" y="225770"/>
                </a:lnTo>
                <a:lnTo>
                  <a:pt x="395664" y="230903"/>
                </a:lnTo>
                <a:lnTo>
                  <a:pt x="390074" y="235442"/>
                </a:lnTo>
                <a:lnTo>
                  <a:pt x="359073" y="248365"/>
                </a:lnTo>
                <a:lnTo>
                  <a:pt x="360121" y="248365"/>
                </a:lnTo>
                <a:lnTo>
                  <a:pt x="352085" y="248840"/>
                </a:lnTo>
                <a:close/>
              </a:path>
              <a:path w="1148080" h="327660">
                <a:moveTo>
                  <a:pt x="432452" y="222646"/>
                </a:moveTo>
                <a:lnTo>
                  <a:pt x="362503" y="222646"/>
                </a:lnTo>
                <a:lnTo>
                  <a:pt x="373386" y="221260"/>
                </a:lnTo>
                <a:lnTo>
                  <a:pt x="383501" y="217036"/>
                </a:lnTo>
                <a:lnTo>
                  <a:pt x="392585" y="210173"/>
                </a:lnTo>
                <a:lnTo>
                  <a:pt x="400901" y="200472"/>
                </a:lnTo>
                <a:lnTo>
                  <a:pt x="400901" y="86315"/>
                </a:lnTo>
                <a:lnTo>
                  <a:pt x="432452" y="86315"/>
                </a:lnTo>
                <a:lnTo>
                  <a:pt x="432452" y="222646"/>
                </a:lnTo>
                <a:close/>
              </a:path>
              <a:path w="1148080" h="327660">
                <a:moveTo>
                  <a:pt x="432452" y="246011"/>
                </a:moveTo>
                <a:lnTo>
                  <a:pt x="400901" y="246011"/>
                </a:lnTo>
                <a:lnTo>
                  <a:pt x="400901" y="225770"/>
                </a:lnTo>
                <a:lnTo>
                  <a:pt x="432452" y="225770"/>
                </a:lnTo>
                <a:lnTo>
                  <a:pt x="432452" y="246011"/>
                </a:lnTo>
                <a:close/>
              </a:path>
              <a:path w="1148080" h="327660">
                <a:moveTo>
                  <a:pt x="564388" y="114747"/>
                </a:moveTo>
                <a:lnTo>
                  <a:pt x="454554" y="114747"/>
                </a:lnTo>
                <a:lnTo>
                  <a:pt x="454554" y="111623"/>
                </a:lnTo>
                <a:lnTo>
                  <a:pt x="513935" y="53282"/>
                </a:lnTo>
                <a:lnTo>
                  <a:pt x="513935" y="86315"/>
                </a:lnTo>
                <a:lnTo>
                  <a:pt x="564388" y="86315"/>
                </a:lnTo>
                <a:lnTo>
                  <a:pt x="564388" y="114747"/>
                </a:lnTo>
                <a:close/>
              </a:path>
              <a:path w="1148080" h="327660">
                <a:moveTo>
                  <a:pt x="532837" y="248840"/>
                </a:moveTo>
                <a:lnTo>
                  <a:pt x="496671" y="236190"/>
                </a:lnTo>
                <a:lnTo>
                  <a:pt x="482505" y="195575"/>
                </a:lnTo>
                <a:lnTo>
                  <a:pt x="482384" y="114747"/>
                </a:lnTo>
                <a:lnTo>
                  <a:pt x="513935" y="114747"/>
                </a:lnTo>
                <a:lnTo>
                  <a:pt x="513935" y="193023"/>
                </a:lnTo>
                <a:lnTo>
                  <a:pt x="515359" y="205073"/>
                </a:lnTo>
                <a:lnTo>
                  <a:pt x="519628" y="213678"/>
                </a:lnTo>
                <a:lnTo>
                  <a:pt x="526744" y="218840"/>
                </a:lnTo>
                <a:lnTo>
                  <a:pt x="536706" y="220560"/>
                </a:lnTo>
                <a:lnTo>
                  <a:pt x="572574" y="220560"/>
                </a:lnTo>
                <a:lnTo>
                  <a:pt x="572574" y="238572"/>
                </a:lnTo>
                <a:lnTo>
                  <a:pt x="563281" y="243061"/>
                </a:lnTo>
                <a:lnTo>
                  <a:pt x="553561" y="246270"/>
                </a:lnTo>
                <a:lnTo>
                  <a:pt x="543413" y="248197"/>
                </a:lnTo>
                <a:lnTo>
                  <a:pt x="532837" y="248840"/>
                </a:lnTo>
                <a:close/>
              </a:path>
              <a:path w="1148080" h="327660">
                <a:moveTo>
                  <a:pt x="572574" y="220560"/>
                </a:moveTo>
                <a:lnTo>
                  <a:pt x="536706" y="220560"/>
                </a:lnTo>
                <a:lnTo>
                  <a:pt x="545310" y="219844"/>
                </a:lnTo>
                <a:lnTo>
                  <a:pt x="554157" y="217695"/>
                </a:lnTo>
                <a:lnTo>
                  <a:pt x="563244" y="214115"/>
                </a:lnTo>
                <a:lnTo>
                  <a:pt x="572574" y="209101"/>
                </a:lnTo>
                <a:lnTo>
                  <a:pt x="572574" y="220560"/>
                </a:lnTo>
                <a:close/>
              </a:path>
              <a:path w="1148080" h="327660">
                <a:moveTo>
                  <a:pt x="625490" y="327421"/>
                </a:moveTo>
                <a:lnTo>
                  <a:pt x="593195" y="327421"/>
                </a:lnTo>
                <a:lnTo>
                  <a:pt x="593195" y="86315"/>
                </a:lnTo>
                <a:lnTo>
                  <a:pt x="648707" y="86315"/>
                </a:lnTo>
                <a:lnTo>
                  <a:pt x="668743" y="87636"/>
                </a:lnTo>
                <a:lnTo>
                  <a:pt x="686435" y="91600"/>
                </a:lnTo>
                <a:lnTo>
                  <a:pt x="701783" y="98205"/>
                </a:lnTo>
                <a:lnTo>
                  <a:pt x="714787" y="107451"/>
                </a:lnTo>
                <a:lnTo>
                  <a:pt x="722255" y="115785"/>
                </a:lnTo>
                <a:lnTo>
                  <a:pt x="625490" y="115785"/>
                </a:lnTo>
                <a:lnTo>
                  <a:pt x="625490" y="214016"/>
                </a:lnTo>
                <a:lnTo>
                  <a:pt x="632876" y="217335"/>
                </a:lnTo>
                <a:lnTo>
                  <a:pt x="640448" y="219704"/>
                </a:lnTo>
                <a:lnTo>
                  <a:pt x="648205" y="221125"/>
                </a:lnTo>
                <a:lnTo>
                  <a:pt x="656149" y="221598"/>
                </a:lnTo>
                <a:lnTo>
                  <a:pt x="719562" y="221598"/>
                </a:lnTo>
                <a:lnTo>
                  <a:pt x="716276" y="225770"/>
                </a:lnTo>
                <a:lnTo>
                  <a:pt x="704351" y="235864"/>
                </a:lnTo>
                <a:lnTo>
                  <a:pt x="692920" y="241991"/>
                </a:lnTo>
                <a:lnTo>
                  <a:pt x="625490" y="241991"/>
                </a:lnTo>
                <a:lnTo>
                  <a:pt x="625490" y="327421"/>
                </a:lnTo>
                <a:close/>
              </a:path>
              <a:path w="1148080" h="327660">
                <a:moveTo>
                  <a:pt x="719562" y="221598"/>
                </a:moveTo>
                <a:lnTo>
                  <a:pt x="656149" y="221598"/>
                </a:lnTo>
                <a:lnTo>
                  <a:pt x="666734" y="220632"/>
                </a:lnTo>
                <a:lnTo>
                  <a:pt x="676315" y="217731"/>
                </a:lnTo>
                <a:lnTo>
                  <a:pt x="703067" y="188452"/>
                </a:lnTo>
                <a:lnTo>
                  <a:pt x="706602" y="166391"/>
                </a:lnTo>
                <a:lnTo>
                  <a:pt x="706183" y="158808"/>
                </a:lnTo>
                <a:lnTo>
                  <a:pt x="681599" y="121291"/>
                </a:lnTo>
                <a:lnTo>
                  <a:pt x="647963" y="115785"/>
                </a:lnTo>
                <a:lnTo>
                  <a:pt x="722255" y="115785"/>
                </a:lnTo>
                <a:lnTo>
                  <a:pt x="738575" y="166391"/>
                </a:lnTo>
                <a:lnTo>
                  <a:pt x="738599" y="166687"/>
                </a:lnTo>
                <a:lnTo>
                  <a:pt x="737204" y="183828"/>
                </a:lnTo>
                <a:lnTo>
                  <a:pt x="733018" y="199390"/>
                </a:lnTo>
                <a:lnTo>
                  <a:pt x="726042" y="213371"/>
                </a:lnTo>
                <a:lnTo>
                  <a:pt x="719562" y="221598"/>
                </a:lnTo>
                <a:close/>
              </a:path>
              <a:path w="1148080" h="327660">
                <a:moveTo>
                  <a:pt x="659423" y="248840"/>
                </a:moveTo>
                <a:lnTo>
                  <a:pt x="651554" y="248411"/>
                </a:lnTo>
                <a:lnTo>
                  <a:pt x="643275" y="247126"/>
                </a:lnTo>
                <a:lnTo>
                  <a:pt x="634587" y="244986"/>
                </a:lnTo>
                <a:lnTo>
                  <a:pt x="625490" y="241991"/>
                </a:lnTo>
                <a:lnTo>
                  <a:pt x="692920" y="241991"/>
                </a:lnTo>
                <a:lnTo>
                  <a:pt x="690900" y="243073"/>
                </a:lnTo>
                <a:lnTo>
                  <a:pt x="675924" y="247398"/>
                </a:lnTo>
                <a:lnTo>
                  <a:pt x="659423" y="248840"/>
                </a:lnTo>
                <a:close/>
              </a:path>
              <a:path w="1148080" h="327660">
                <a:moveTo>
                  <a:pt x="826036" y="248840"/>
                </a:moveTo>
                <a:lnTo>
                  <a:pt x="786968" y="232320"/>
                </a:lnTo>
                <a:lnTo>
                  <a:pt x="772858" y="191743"/>
                </a:lnTo>
                <a:lnTo>
                  <a:pt x="772458" y="177850"/>
                </a:lnTo>
                <a:lnTo>
                  <a:pt x="772458" y="86315"/>
                </a:lnTo>
                <a:lnTo>
                  <a:pt x="804009" y="86315"/>
                </a:lnTo>
                <a:lnTo>
                  <a:pt x="804026" y="177850"/>
                </a:lnTo>
                <a:lnTo>
                  <a:pt x="804456" y="189037"/>
                </a:lnTo>
                <a:lnTo>
                  <a:pt x="828119" y="222023"/>
                </a:lnTo>
                <a:lnTo>
                  <a:pt x="836454" y="222646"/>
                </a:lnTo>
                <a:lnTo>
                  <a:pt x="906407" y="222646"/>
                </a:lnTo>
                <a:lnTo>
                  <a:pt x="906407" y="225770"/>
                </a:lnTo>
                <a:lnTo>
                  <a:pt x="874851" y="225770"/>
                </a:lnTo>
                <a:lnTo>
                  <a:pt x="869614" y="230903"/>
                </a:lnTo>
                <a:lnTo>
                  <a:pt x="864024" y="235442"/>
                </a:lnTo>
                <a:lnTo>
                  <a:pt x="833023" y="248365"/>
                </a:lnTo>
                <a:lnTo>
                  <a:pt x="834072" y="248365"/>
                </a:lnTo>
                <a:lnTo>
                  <a:pt x="826036" y="248840"/>
                </a:lnTo>
                <a:close/>
              </a:path>
              <a:path w="1148080" h="327660">
                <a:moveTo>
                  <a:pt x="906407" y="222646"/>
                </a:moveTo>
                <a:lnTo>
                  <a:pt x="836454" y="222646"/>
                </a:lnTo>
                <a:lnTo>
                  <a:pt x="847337" y="221260"/>
                </a:lnTo>
                <a:lnTo>
                  <a:pt x="857452" y="217036"/>
                </a:lnTo>
                <a:lnTo>
                  <a:pt x="866536" y="210173"/>
                </a:lnTo>
                <a:lnTo>
                  <a:pt x="874851" y="200472"/>
                </a:lnTo>
                <a:lnTo>
                  <a:pt x="874851" y="86315"/>
                </a:lnTo>
                <a:lnTo>
                  <a:pt x="906407" y="86315"/>
                </a:lnTo>
                <a:lnTo>
                  <a:pt x="906407" y="222646"/>
                </a:lnTo>
                <a:close/>
              </a:path>
              <a:path w="1148080" h="327660">
                <a:moveTo>
                  <a:pt x="906407" y="246011"/>
                </a:moveTo>
                <a:lnTo>
                  <a:pt x="874851" y="246011"/>
                </a:lnTo>
                <a:lnTo>
                  <a:pt x="874851" y="225770"/>
                </a:lnTo>
                <a:lnTo>
                  <a:pt x="906407" y="225770"/>
                </a:lnTo>
                <a:lnTo>
                  <a:pt x="906407" y="246011"/>
                </a:lnTo>
                <a:close/>
              </a:path>
              <a:path w="1148080" h="327660">
                <a:moveTo>
                  <a:pt x="1038338" y="114747"/>
                </a:moveTo>
                <a:lnTo>
                  <a:pt x="928505" y="114747"/>
                </a:lnTo>
                <a:lnTo>
                  <a:pt x="928505" y="111623"/>
                </a:lnTo>
                <a:lnTo>
                  <a:pt x="987884" y="53282"/>
                </a:lnTo>
                <a:lnTo>
                  <a:pt x="987884" y="86315"/>
                </a:lnTo>
                <a:lnTo>
                  <a:pt x="1038338" y="86315"/>
                </a:lnTo>
                <a:lnTo>
                  <a:pt x="1038338" y="114747"/>
                </a:lnTo>
                <a:close/>
              </a:path>
              <a:path w="1148080" h="327660">
                <a:moveTo>
                  <a:pt x="1006791" y="248840"/>
                </a:moveTo>
                <a:lnTo>
                  <a:pt x="970625" y="236190"/>
                </a:lnTo>
                <a:lnTo>
                  <a:pt x="956935" y="205073"/>
                </a:lnTo>
                <a:lnTo>
                  <a:pt x="956818" y="203816"/>
                </a:lnTo>
                <a:lnTo>
                  <a:pt x="956457" y="195575"/>
                </a:lnTo>
                <a:lnTo>
                  <a:pt x="956337" y="114747"/>
                </a:lnTo>
                <a:lnTo>
                  <a:pt x="987884" y="114747"/>
                </a:lnTo>
                <a:lnTo>
                  <a:pt x="987884" y="193023"/>
                </a:lnTo>
                <a:lnTo>
                  <a:pt x="989308" y="205073"/>
                </a:lnTo>
                <a:lnTo>
                  <a:pt x="993578" y="213678"/>
                </a:lnTo>
                <a:lnTo>
                  <a:pt x="1000695" y="218840"/>
                </a:lnTo>
                <a:lnTo>
                  <a:pt x="1010658" y="220560"/>
                </a:lnTo>
                <a:lnTo>
                  <a:pt x="1046520" y="220560"/>
                </a:lnTo>
                <a:lnTo>
                  <a:pt x="1046520" y="238572"/>
                </a:lnTo>
                <a:lnTo>
                  <a:pt x="1037232" y="243061"/>
                </a:lnTo>
                <a:lnTo>
                  <a:pt x="1027513" y="246270"/>
                </a:lnTo>
                <a:lnTo>
                  <a:pt x="1017365" y="248197"/>
                </a:lnTo>
                <a:lnTo>
                  <a:pt x="1006791" y="248840"/>
                </a:lnTo>
                <a:close/>
              </a:path>
              <a:path w="1148080" h="327660">
                <a:moveTo>
                  <a:pt x="1046520" y="220560"/>
                </a:moveTo>
                <a:lnTo>
                  <a:pt x="1010658" y="220560"/>
                </a:lnTo>
                <a:lnTo>
                  <a:pt x="1019261" y="219844"/>
                </a:lnTo>
                <a:lnTo>
                  <a:pt x="1028107" y="217695"/>
                </a:lnTo>
                <a:lnTo>
                  <a:pt x="1037194" y="214115"/>
                </a:lnTo>
                <a:lnTo>
                  <a:pt x="1046520" y="209101"/>
                </a:lnTo>
                <a:lnTo>
                  <a:pt x="1046520" y="220560"/>
                </a:lnTo>
                <a:close/>
              </a:path>
              <a:path w="1148080" h="327660">
                <a:moveTo>
                  <a:pt x="1147666" y="184251"/>
                </a:moveTo>
                <a:lnTo>
                  <a:pt x="1061188" y="184251"/>
                </a:lnTo>
                <a:lnTo>
                  <a:pt x="1061188" y="150313"/>
                </a:lnTo>
                <a:lnTo>
                  <a:pt x="1147666" y="150313"/>
                </a:lnTo>
                <a:lnTo>
                  <a:pt x="1147666" y="184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7199" y="6927048"/>
            <a:ext cx="2787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606060"/>
                </a:solidFill>
                <a:latin typeface="Consolas"/>
                <a:cs typeface="Consolas"/>
              </a:rPr>
              <a:t>47,766.0039</a:t>
            </a:r>
            <a:endParaRPr sz="36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673283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309" y="4787103"/>
            <a:ext cx="10868856" cy="5607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0624" y="5625301"/>
            <a:ext cx="4167071" cy="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824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89" y="2069429"/>
            <a:ext cx="4862721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371" y="3279098"/>
            <a:ext cx="5038748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920079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964897"/>
            <a:ext cx="10475764" cy="35049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27407" y="4739401"/>
            <a:ext cx="1020444" cy="177800"/>
          </a:xfrm>
          <a:custGeom>
            <a:avLst/>
            <a:gdLst/>
            <a:ahLst/>
            <a:cxnLst/>
            <a:rect l="l" t="t" r="r" b="b"/>
            <a:pathLst>
              <a:path w="1020444" h="177800">
                <a:moveTo>
                  <a:pt x="87957" y="177545"/>
                </a:moveTo>
                <a:lnTo>
                  <a:pt x="36807" y="164152"/>
                </a:lnTo>
                <a:lnTo>
                  <a:pt x="5953" y="125867"/>
                </a:lnTo>
                <a:lnTo>
                  <a:pt x="0" y="89887"/>
                </a:lnTo>
                <a:lnTo>
                  <a:pt x="1451" y="70697"/>
                </a:lnTo>
                <a:lnTo>
                  <a:pt x="23218" y="24850"/>
                </a:lnTo>
                <a:lnTo>
                  <a:pt x="66331" y="1553"/>
                </a:lnTo>
                <a:lnTo>
                  <a:pt x="84385" y="0"/>
                </a:lnTo>
                <a:lnTo>
                  <a:pt x="93216" y="0"/>
                </a:lnTo>
                <a:lnTo>
                  <a:pt x="134094" y="11906"/>
                </a:lnTo>
                <a:lnTo>
                  <a:pt x="134094" y="31699"/>
                </a:lnTo>
                <a:lnTo>
                  <a:pt x="86469" y="31699"/>
                </a:lnTo>
                <a:lnTo>
                  <a:pt x="75521" y="32702"/>
                </a:lnTo>
                <a:lnTo>
                  <a:pt x="42434" y="56363"/>
                </a:lnTo>
                <a:lnTo>
                  <a:pt x="34230" y="88849"/>
                </a:lnTo>
                <a:lnTo>
                  <a:pt x="35216" y="101275"/>
                </a:lnTo>
                <a:lnTo>
                  <a:pt x="58666" y="137227"/>
                </a:lnTo>
                <a:lnTo>
                  <a:pt x="93018" y="145846"/>
                </a:lnTo>
                <a:lnTo>
                  <a:pt x="137815" y="145846"/>
                </a:lnTo>
                <a:lnTo>
                  <a:pt x="137815" y="168020"/>
                </a:lnTo>
                <a:lnTo>
                  <a:pt x="125155" y="172189"/>
                </a:lnTo>
                <a:lnTo>
                  <a:pt x="112625" y="175165"/>
                </a:lnTo>
                <a:lnTo>
                  <a:pt x="100226" y="176950"/>
                </a:lnTo>
                <a:lnTo>
                  <a:pt x="87957" y="177545"/>
                </a:lnTo>
                <a:close/>
              </a:path>
              <a:path w="1020444" h="177800">
                <a:moveTo>
                  <a:pt x="134094" y="48072"/>
                </a:moveTo>
                <a:lnTo>
                  <a:pt x="121462" y="40909"/>
                </a:lnTo>
                <a:lnTo>
                  <a:pt x="109020" y="35715"/>
                </a:lnTo>
                <a:lnTo>
                  <a:pt x="97576" y="32702"/>
                </a:lnTo>
                <a:lnTo>
                  <a:pt x="86469" y="31699"/>
                </a:lnTo>
                <a:lnTo>
                  <a:pt x="134094" y="31699"/>
                </a:lnTo>
                <a:lnTo>
                  <a:pt x="134094" y="48072"/>
                </a:lnTo>
                <a:close/>
              </a:path>
              <a:path w="1020444" h="177800">
                <a:moveTo>
                  <a:pt x="137815" y="145846"/>
                </a:moveTo>
                <a:lnTo>
                  <a:pt x="93018" y="145846"/>
                </a:lnTo>
                <a:lnTo>
                  <a:pt x="103129" y="145140"/>
                </a:lnTo>
                <a:lnTo>
                  <a:pt x="113965" y="143022"/>
                </a:lnTo>
                <a:lnTo>
                  <a:pt x="125527" y="139489"/>
                </a:lnTo>
                <a:lnTo>
                  <a:pt x="137815" y="134540"/>
                </a:lnTo>
                <a:lnTo>
                  <a:pt x="137815" y="145846"/>
                </a:lnTo>
                <a:close/>
              </a:path>
              <a:path w="1020444" h="177800">
                <a:moveTo>
                  <a:pt x="256617" y="177545"/>
                </a:moveTo>
                <a:lnTo>
                  <a:pt x="206053" y="163569"/>
                </a:lnTo>
                <a:lnTo>
                  <a:pt x="172901" y="124755"/>
                </a:lnTo>
                <a:lnTo>
                  <a:pt x="166494" y="89887"/>
                </a:lnTo>
                <a:lnTo>
                  <a:pt x="167998" y="73287"/>
                </a:lnTo>
                <a:lnTo>
                  <a:pt x="168055" y="72659"/>
                </a:lnTo>
                <a:lnTo>
                  <a:pt x="172815" y="56666"/>
                </a:lnTo>
                <a:lnTo>
                  <a:pt x="172938" y="56253"/>
                </a:lnTo>
                <a:lnTo>
                  <a:pt x="206396" y="17124"/>
                </a:lnTo>
                <a:lnTo>
                  <a:pt x="258105" y="2971"/>
                </a:lnTo>
                <a:lnTo>
                  <a:pt x="276731" y="4544"/>
                </a:lnTo>
                <a:lnTo>
                  <a:pt x="293765" y="9263"/>
                </a:lnTo>
                <a:lnTo>
                  <a:pt x="309119" y="17124"/>
                </a:lnTo>
                <a:lnTo>
                  <a:pt x="322994" y="28279"/>
                </a:lnTo>
                <a:lnTo>
                  <a:pt x="327396" y="33480"/>
                </a:lnTo>
                <a:lnTo>
                  <a:pt x="256319" y="33480"/>
                </a:lnTo>
                <a:lnTo>
                  <a:pt x="244664" y="34485"/>
                </a:lnTo>
                <a:lnTo>
                  <a:pt x="209470" y="58052"/>
                </a:lnTo>
                <a:lnTo>
                  <a:pt x="200694" y="89887"/>
                </a:lnTo>
                <a:lnTo>
                  <a:pt x="200759" y="91525"/>
                </a:lnTo>
                <a:lnTo>
                  <a:pt x="201616" y="101618"/>
                </a:lnTo>
                <a:lnTo>
                  <a:pt x="201653" y="102047"/>
                </a:lnTo>
                <a:lnTo>
                  <a:pt x="225078" y="137058"/>
                </a:lnTo>
                <a:lnTo>
                  <a:pt x="257807" y="145846"/>
                </a:lnTo>
                <a:lnTo>
                  <a:pt x="329098" y="145846"/>
                </a:lnTo>
                <a:lnTo>
                  <a:pt x="322696" y="153142"/>
                </a:lnTo>
                <a:lnTo>
                  <a:pt x="308743" y="163818"/>
                </a:lnTo>
                <a:lnTo>
                  <a:pt x="293304" y="171335"/>
                </a:lnTo>
                <a:lnTo>
                  <a:pt x="293495" y="171335"/>
                </a:lnTo>
                <a:lnTo>
                  <a:pt x="275806" y="175993"/>
                </a:lnTo>
                <a:lnTo>
                  <a:pt x="276043" y="175993"/>
                </a:lnTo>
                <a:lnTo>
                  <a:pt x="256617" y="177545"/>
                </a:lnTo>
                <a:close/>
              </a:path>
              <a:path w="1020444" h="177800">
                <a:moveTo>
                  <a:pt x="329098" y="145846"/>
                </a:moveTo>
                <a:lnTo>
                  <a:pt x="257807" y="145846"/>
                </a:lnTo>
                <a:lnTo>
                  <a:pt x="269676" y="144869"/>
                </a:lnTo>
                <a:lnTo>
                  <a:pt x="280429" y="141940"/>
                </a:lnTo>
                <a:lnTo>
                  <a:pt x="310529" y="112253"/>
                </a:lnTo>
                <a:lnTo>
                  <a:pt x="313395" y="102047"/>
                </a:lnTo>
                <a:lnTo>
                  <a:pt x="313515" y="101618"/>
                </a:lnTo>
                <a:lnTo>
                  <a:pt x="314372" y="91525"/>
                </a:lnTo>
                <a:lnTo>
                  <a:pt x="314448" y="90630"/>
                </a:lnTo>
                <a:lnTo>
                  <a:pt x="314511" y="89887"/>
                </a:lnTo>
                <a:lnTo>
                  <a:pt x="297990" y="49558"/>
                </a:lnTo>
                <a:lnTo>
                  <a:pt x="256319" y="33480"/>
                </a:lnTo>
                <a:lnTo>
                  <a:pt x="327396" y="33480"/>
                </a:lnTo>
                <a:lnTo>
                  <a:pt x="334323" y="41663"/>
                </a:lnTo>
                <a:lnTo>
                  <a:pt x="342416" y="56666"/>
                </a:lnTo>
                <a:lnTo>
                  <a:pt x="347271" y="73287"/>
                </a:lnTo>
                <a:lnTo>
                  <a:pt x="348745" y="89887"/>
                </a:lnTo>
                <a:lnTo>
                  <a:pt x="348811" y="90630"/>
                </a:lnTo>
                <a:lnTo>
                  <a:pt x="334156" y="140081"/>
                </a:lnTo>
                <a:lnTo>
                  <a:pt x="329098" y="145846"/>
                </a:lnTo>
                <a:close/>
              </a:path>
              <a:path w="1020444" h="177800">
                <a:moveTo>
                  <a:pt x="443319" y="177545"/>
                </a:moveTo>
                <a:lnTo>
                  <a:pt x="406979" y="165069"/>
                </a:lnTo>
                <a:lnTo>
                  <a:pt x="387473" y="129067"/>
                </a:lnTo>
                <a:lnTo>
                  <a:pt x="385724" y="101498"/>
                </a:lnTo>
                <a:lnTo>
                  <a:pt x="385724" y="3419"/>
                </a:lnTo>
                <a:lnTo>
                  <a:pt x="419657" y="3419"/>
                </a:lnTo>
                <a:lnTo>
                  <a:pt x="419674" y="101498"/>
                </a:lnTo>
                <a:lnTo>
                  <a:pt x="420141" y="113507"/>
                </a:lnTo>
                <a:lnTo>
                  <a:pt x="445535" y="148748"/>
                </a:lnTo>
                <a:lnTo>
                  <a:pt x="454482" y="149418"/>
                </a:lnTo>
                <a:lnTo>
                  <a:pt x="529339" y="149418"/>
                </a:lnTo>
                <a:lnTo>
                  <a:pt x="529339" y="152847"/>
                </a:lnTo>
                <a:lnTo>
                  <a:pt x="495563" y="152847"/>
                </a:lnTo>
                <a:lnTo>
                  <a:pt x="489943" y="158333"/>
                </a:lnTo>
                <a:lnTo>
                  <a:pt x="483952" y="163189"/>
                </a:lnTo>
                <a:lnTo>
                  <a:pt x="450697" y="177043"/>
                </a:lnTo>
                <a:lnTo>
                  <a:pt x="451734" y="177043"/>
                </a:lnTo>
                <a:lnTo>
                  <a:pt x="443319" y="177545"/>
                </a:lnTo>
                <a:close/>
              </a:path>
              <a:path w="1020444" h="177800">
                <a:moveTo>
                  <a:pt x="529339" y="149418"/>
                </a:moveTo>
                <a:lnTo>
                  <a:pt x="454482" y="149418"/>
                </a:lnTo>
                <a:lnTo>
                  <a:pt x="466093" y="147939"/>
                </a:lnTo>
                <a:lnTo>
                  <a:pt x="476958" y="143390"/>
                </a:lnTo>
                <a:lnTo>
                  <a:pt x="486632" y="136109"/>
                </a:lnTo>
                <a:lnTo>
                  <a:pt x="495563" y="125758"/>
                </a:lnTo>
                <a:lnTo>
                  <a:pt x="495563" y="3419"/>
                </a:lnTo>
                <a:lnTo>
                  <a:pt x="529339" y="3419"/>
                </a:lnTo>
                <a:lnTo>
                  <a:pt x="529339" y="149418"/>
                </a:lnTo>
                <a:close/>
              </a:path>
              <a:path w="1020444" h="177800">
                <a:moveTo>
                  <a:pt x="529339" y="174573"/>
                </a:moveTo>
                <a:lnTo>
                  <a:pt x="495563" y="174573"/>
                </a:lnTo>
                <a:lnTo>
                  <a:pt x="495563" y="152847"/>
                </a:lnTo>
                <a:lnTo>
                  <a:pt x="529339" y="152847"/>
                </a:lnTo>
                <a:lnTo>
                  <a:pt x="529339" y="174573"/>
                </a:lnTo>
                <a:close/>
              </a:path>
              <a:path w="1020444" h="177800">
                <a:moveTo>
                  <a:pt x="630128" y="42710"/>
                </a:moveTo>
                <a:lnTo>
                  <a:pt x="613283" y="42710"/>
                </a:lnTo>
                <a:lnTo>
                  <a:pt x="615216" y="39738"/>
                </a:lnTo>
                <a:lnTo>
                  <a:pt x="627496" y="22350"/>
                </a:lnTo>
                <a:lnTo>
                  <a:pt x="639775" y="9932"/>
                </a:lnTo>
                <a:lnTo>
                  <a:pt x="652052" y="2482"/>
                </a:lnTo>
                <a:lnTo>
                  <a:pt x="664327" y="0"/>
                </a:lnTo>
                <a:lnTo>
                  <a:pt x="673967" y="1209"/>
                </a:lnTo>
                <a:lnTo>
                  <a:pt x="683829" y="4836"/>
                </a:lnTo>
                <a:lnTo>
                  <a:pt x="693913" y="10881"/>
                </a:lnTo>
                <a:lnTo>
                  <a:pt x="704218" y="19345"/>
                </a:lnTo>
                <a:lnTo>
                  <a:pt x="696359" y="32442"/>
                </a:lnTo>
                <a:lnTo>
                  <a:pt x="653611" y="32442"/>
                </a:lnTo>
                <a:lnTo>
                  <a:pt x="645700" y="33418"/>
                </a:lnTo>
                <a:lnTo>
                  <a:pt x="638325" y="36349"/>
                </a:lnTo>
                <a:lnTo>
                  <a:pt x="631488" y="41234"/>
                </a:lnTo>
                <a:lnTo>
                  <a:pt x="630128" y="42710"/>
                </a:lnTo>
                <a:close/>
              </a:path>
              <a:path w="1020444" h="177800">
                <a:moveTo>
                  <a:pt x="613283" y="174573"/>
                </a:moveTo>
                <a:lnTo>
                  <a:pt x="579202" y="174573"/>
                </a:lnTo>
                <a:lnTo>
                  <a:pt x="579202" y="3419"/>
                </a:lnTo>
                <a:lnTo>
                  <a:pt x="613283" y="3419"/>
                </a:lnTo>
                <a:lnTo>
                  <a:pt x="613283" y="42710"/>
                </a:lnTo>
                <a:lnTo>
                  <a:pt x="630128" y="42710"/>
                </a:lnTo>
                <a:lnTo>
                  <a:pt x="613283" y="85124"/>
                </a:lnTo>
                <a:lnTo>
                  <a:pt x="613283" y="174573"/>
                </a:lnTo>
                <a:close/>
              </a:path>
              <a:path w="1020444" h="177800">
                <a:moveTo>
                  <a:pt x="686358" y="49110"/>
                </a:moveTo>
                <a:lnTo>
                  <a:pt x="677727" y="41816"/>
                </a:lnTo>
                <a:lnTo>
                  <a:pt x="669392" y="36608"/>
                </a:lnTo>
                <a:lnTo>
                  <a:pt x="661188" y="33418"/>
                </a:lnTo>
                <a:lnTo>
                  <a:pt x="660874" y="33418"/>
                </a:lnTo>
                <a:lnTo>
                  <a:pt x="653611" y="32442"/>
                </a:lnTo>
                <a:lnTo>
                  <a:pt x="696359" y="32442"/>
                </a:lnTo>
                <a:lnTo>
                  <a:pt x="686358" y="49110"/>
                </a:lnTo>
                <a:close/>
              </a:path>
              <a:path w="1020444" h="177800">
                <a:moveTo>
                  <a:pt x="831427" y="148380"/>
                </a:moveTo>
                <a:lnTo>
                  <a:pt x="781122" y="148380"/>
                </a:lnTo>
                <a:lnTo>
                  <a:pt x="787228" y="146646"/>
                </a:lnTo>
                <a:lnTo>
                  <a:pt x="797343" y="139702"/>
                </a:lnTo>
                <a:lnTo>
                  <a:pt x="799877" y="135530"/>
                </a:lnTo>
                <a:lnTo>
                  <a:pt x="799877" y="125710"/>
                </a:lnTo>
                <a:lnTo>
                  <a:pt x="758724" y="95277"/>
                </a:lnTo>
                <a:lnTo>
                  <a:pt x="746594" y="87173"/>
                </a:lnTo>
                <a:lnTo>
                  <a:pt x="721400" y="52435"/>
                </a:lnTo>
                <a:lnTo>
                  <a:pt x="721328" y="52160"/>
                </a:lnTo>
                <a:lnTo>
                  <a:pt x="720696" y="44643"/>
                </a:lnTo>
                <a:lnTo>
                  <a:pt x="721537" y="36414"/>
                </a:lnTo>
                <a:lnTo>
                  <a:pt x="721655" y="35267"/>
                </a:lnTo>
                <a:lnTo>
                  <a:pt x="753555" y="3123"/>
                </a:lnTo>
                <a:lnTo>
                  <a:pt x="775464" y="0"/>
                </a:lnTo>
                <a:lnTo>
                  <a:pt x="786647" y="780"/>
                </a:lnTo>
                <a:lnTo>
                  <a:pt x="787627" y="780"/>
                </a:lnTo>
                <a:lnTo>
                  <a:pt x="800954" y="3534"/>
                </a:lnTo>
                <a:lnTo>
                  <a:pt x="813948" y="7952"/>
                </a:lnTo>
                <a:lnTo>
                  <a:pt x="827109" y="14135"/>
                </a:lnTo>
                <a:lnTo>
                  <a:pt x="827109" y="29470"/>
                </a:lnTo>
                <a:lnTo>
                  <a:pt x="771150" y="29470"/>
                </a:lnTo>
                <a:lnTo>
                  <a:pt x="765844" y="30851"/>
                </a:lnTo>
                <a:lnTo>
                  <a:pt x="761777" y="33632"/>
                </a:lnTo>
                <a:lnTo>
                  <a:pt x="757805" y="36414"/>
                </a:lnTo>
                <a:lnTo>
                  <a:pt x="755824" y="40081"/>
                </a:lnTo>
                <a:lnTo>
                  <a:pt x="755824" y="48615"/>
                </a:lnTo>
                <a:lnTo>
                  <a:pt x="780532" y="69056"/>
                </a:lnTo>
                <a:lnTo>
                  <a:pt x="792581" y="75904"/>
                </a:lnTo>
                <a:lnTo>
                  <a:pt x="811333" y="88350"/>
                </a:lnTo>
                <a:lnTo>
                  <a:pt x="824728" y="101429"/>
                </a:lnTo>
                <a:lnTo>
                  <a:pt x="832764" y="115139"/>
                </a:lnTo>
                <a:lnTo>
                  <a:pt x="835443" y="129482"/>
                </a:lnTo>
                <a:lnTo>
                  <a:pt x="834494" y="138761"/>
                </a:lnTo>
                <a:lnTo>
                  <a:pt x="834367" y="139702"/>
                </a:lnTo>
                <a:lnTo>
                  <a:pt x="831427" y="148380"/>
                </a:lnTo>
                <a:close/>
              </a:path>
              <a:path w="1020444" h="177800">
                <a:moveTo>
                  <a:pt x="827109" y="47624"/>
                </a:moveTo>
                <a:lnTo>
                  <a:pt x="812693" y="39680"/>
                </a:lnTo>
                <a:lnTo>
                  <a:pt x="799652" y="34007"/>
                </a:lnTo>
                <a:lnTo>
                  <a:pt x="787988" y="30604"/>
                </a:lnTo>
                <a:lnTo>
                  <a:pt x="777703" y="29470"/>
                </a:lnTo>
                <a:lnTo>
                  <a:pt x="827109" y="29470"/>
                </a:lnTo>
                <a:lnTo>
                  <a:pt x="827109" y="47624"/>
                </a:lnTo>
                <a:close/>
              </a:path>
              <a:path w="1020444" h="177800">
                <a:moveTo>
                  <a:pt x="776655" y="177545"/>
                </a:moveTo>
                <a:lnTo>
                  <a:pt x="735993" y="169628"/>
                </a:lnTo>
                <a:lnTo>
                  <a:pt x="719505" y="162219"/>
                </a:lnTo>
                <a:lnTo>
                  <a:pt x="719505" y="125710"/>
                </a:lnTo>
                <a:lnTo>
                  <a:pt x="726695" y="130574"/>
                </a:lnTo>
                <a:lnTo>
                  <a:pt x="733978" y="134909"/>
                </a:lnTo>
                <a:lnTo>
                  <a:pt x="773979" y="148380"/>
                </a:lnTo>
                <a:lnTo>
                  <a:pt x="831427" y="148380"/>
                </a:lnTo>
                <a:lnTo>
                  <a:pt x="831314" y="148714"/>
                </a:lnTo>
                <a:lnTo>
                  <a:pt x="800173" y="174199"/>
                </a:lnTo>
                <a:lnTo>
                  <a:pt x="789010" y="176709"/>
                </a:lnTo>
                <a:lnTo>
                  <a:pt x="776655" y="177545"/>
                </a:lnTo>
                <a:close/>
              </a:path>
              <a:path w="1020444" h="177800">
                <a:moveTo>
                  <a:pt x="950343" y="177250"/>
                </a:moveTo>
                <a:lnTo>
                  <a:pt x="904499" y="165496"/>
                </a:lnTo>
                <a:lnTo>
                  <a:pt x="876477" y="133833"/>
                </a:lnTo>
                <a:lnTo>
                  <a:pt x="866104" y="88106"/>
                </a:lnTo>
                <a:lnTo>
                  <a:pt x="867490" y="69453"/>
                </a:lnTo>
                <a:lnTo>
                  <a:pt x="888278" y="24555"/>
                </a:lnTo>
                <a:lnTo>
                  <a:pt x="929062" y="1487"/>
                </a:lnTo>
                <a:lnTo>
                  <a:pt x="929418" y="1487"/>
                </a:lnTo>
                <a:lnTo>
                  <a:pt x="945723" y="0"/>
                </a:lnTo>
                <a:lnTo>
                  <a:pt x="989063" y="13393"/>
                </a:lnTo>
                <a:lnTo>
                  <a:pt x="1003922" y="29470"/>
                </a:lnTo>
                <a:lnTo>
                  <a:pt x="945723" y="29470"/>
                </a:lnTo>
                <a:lnTo>
                  <a:pt x="937045" y="30158"/>
                </a:lnTo>
                <a:lnTo>
                  <a:pt x="906250" y="53724"/>
                </a:lnTo>
                <a:lnTo>
                  <a:pt x="900785" y="71732"/>
                </a:lnTo>
                <a:lnTo>
                  <a:pt x="1019225" y="71732"/>
                </a:lnTo>
                <a:lnTo>
                  <a:pt x="1020285" y="87658"/>
                </a:lnTo>
                <a:lnTo>
                  <a:pt x="1020285" y="91973"/>
                </a:lnTo>
                <a:lnTo>
                  <a:pt x="900032" y="91973"/>
                </a:lnTo>
                <a:lnTo>
                  <a:pt x="901506" y="103629"/>
                </a:lnTo>
                <a:lnTo>
                  <a:pt x="924546" y="137430"/>
                </a:lnTo>
                <a:lnTo>
                  <a:pt x="955553" y="145551"/>
                </a:lnTo>
                <a:lnTo>
                  <a:pt x="1017313" y="145551"/>
                </a:lnTo>
                <a:lnTo>
                  <a:pt x="1017313" y="157752"/>
                </a:lnTo>
                <a:lnTo>
                  <a:pt x="978358" y="174738"/>
                </a:lnTo>
                <a:lnTo>
                  <a:pt x="960352" y="176971"/>
                </a:lnTo>
                <a:lnTo>
                  <a:pt x="950343" y="177250"/>
                </a:lnTo>
                <a:close/>
              </a:path>
              <a:path w="1020444" h="177800">
                <a:moveTo>
                  <a:pt x="1019225" y="71732"/>
                </a:moveTo>
                <a:lnTo>
                  <a:pt x="986805" y="71732"/>
                </a:lnTo>
                <a:lnTo>
                  <a:pt x="985602" y="62133"/>
                </a:lnTo>
                <a:lnTo>
                  <a:pt x="983194" y="53724"/>
                </a:lnTo>
                <a:lnTo>
                  <a:pt x="945723" y="29470"/>
                </a:lnTo>
                <a:lnTo>
                  <a:pt x="1003922" y="29470"/>
                </a:lnTo>
                <a:lnTo>
                  <a:pt x="1008901" y="36733"/>
                </a:lnTo>
                <a:lnTo>
                  <a:pt x="1015226" y="51681"/>
                </a:lnTo>
                <a:lnTo>
                  <a:pt x="1019020" y="68655"/>
                </a:lnTo>
                <a:lnTo>
                  <a:pt x="1019225" y="71732"/>
                </a:lnTo>
                <a:close/>
              </a:path>
              <a:path w="1020444" h="177800">
                <a:moveTo>
                  <a:pt x="1017313" y="145551"/>
                </a:moveTo>
                <a:lnTo>
                  <a:pt x="955553" y="145551"/>
                </a:lnTo>
                <a:lnTo>
                  <a:pt x="971967" y="144249"/>
                </a:lnTo>
                <a:lnTo>
                  <a:pt x="987733" y="140343"/>
                </a:lnTo>
                <a:lnTo>
                  <a:pt x="1002849" y="133833"/>
                </a:lnTo>
                <a:lnTo>
                  <a:pt x="1017313" y="124720"/>
                </a:lnTo>
                <a:lnTo>
                  <a:pt x="1017313" y="1455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603405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89" y="2069429"/>
            <a:ext cx="6956103" cy="3475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3441023"/>
            <a:ext cx="7328426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6663" y="4126821"/>
            <a:ext cx="7589400" cy="2662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6663" y="4812620"/>
            <a:ext cx="6434200" cy="2662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9371" y="5501400"/>
            <a:ext cx="3318974" cy="3475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6574" y="6184217"/>
            <a:ext cx="9649110" cy="3504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3082004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021" y="6870016"/>
            <a:ext cx="6449679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72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367" y="776272"/>
            <a:ext cx="4114165" cy="438150"/>
          </a:xfrm>
          <a:custGeom>
            <a:avLst/>
            <a:gdLst/>
            <a:ahLst/>
            <a:cxnLst/>
            <a:rect l="l" t="t" r="r" b="b"/>
            <a:pathLst>
              <a:path w="4114165" h="438150">
                <a:moveTo>
                  <a:pt x="62061" y="433089"/>
                </a:moveTo>
                <a:lnTo>
                  <a:pt x="0" y="433089"/>
                </a:lnTo>
                <a:lnTo>
                  <a:pt x="0" y="0"/>
                </a:lnTo>
                <a:lnTo>
                  <a:pt x="230980" y="0"/>
                </a:lnTo>
                <a:lnTo>
                  <a:pt x="230980" y="55215"/>
                </a:lnTo>
                <a:lnTo>
                  <a:pt x="62061" y="55215"/>
                </a:lnTo>
                <a:lnTo>
                  <a:pt x="62061" y="176063"/>
                </a:lnTo>
                <a:lnTo>
                  <a:pt x="230980" y="176063"/>
                </a:lnTo>
                <a:lnTo>
                  <a:pt x="230980" y="231278"/>
                </a:lnTo>
                <a:lnTo>
                  <a:pt x="62061" y="231278"/>
                </a:lnTo>
                <a:lnTo>
                  <a:pt x="62061" y="433089"/>
                </a:lnTo>
                <a:close/>
              </a:path>
              <a:path w="4114165" h="438150">
                <a:moveTo>
                  <a:pt x="318755" y="94505"/>
                </a:moveTo>
                <a:lnTo>
                  <a:pt x="310023" y="94505"/>
                </a:lnTo>
                <a:lnTo>
                  <a:pt x="302334" y="91181"/>
                </a:lnTo>
                <a:lnTo>
                  <a:pt x="285864" y="61019"/>
                </a:lnTo>
                <a:lnTo>
                  <a:pt x="285864" y="52387"/>
                </a:lnTo>
                <a:lnTo>
                  <a:pt x="289138" y="44747"/>
                </a:lnTo>
                <a:lnTo>
                  <a:pt x="302334" y="31353"/>
                </a:lnTo>
                <a:lnTo>
                  <a:pt x="310023" y="27979"/>
                </a:lnTo>
                <a:lnTo>
                  <a:pt x="318755" y="27979"/>
                </a:lnTo>
                <a:lnTo>
                  <a:pt x="351916" y="54368"/>
                </a:lnTo>
                <a:lnTo>
                  <a:pt x="352539" y="61019"/>
                </a:lnTo>
                <a:lnTo>
                  <a:pt x="351927" y="67512"/>
                </a:lnTo>
                <a:lnTo>
                  <a:pt x="350102" y="73595"/>
                </a:lnTo>
                <a:lnTo>
                  <a:pt x="350046" y="73781"/>
                </a:lnTo>
                <a:lnTo>
                  <a:pt x="347037" y="79269"/>
                </a:lnTo>
                <a:lnTo>
                  <a:pt x="346930" y="79465"/>
                </a:lnTo>
                <a:lnTo>
                  <a:pt x="325433" y="93892"/>
                </a:lnTo>
                <a:lnTo>
                  <a:pt x="318755" y="94505"/>
                </a:lnTo>
                <a:close/>
              </a:path>
              <a:path w="4114165" h="438150">
                <a:moveTo>
                  <a:pt x="347181" y="433089"/>
                </a:moveTo>
                <a:lnTo>
                  <a:pt x="290775" y="433089"/>
                </a:lnTo>
                <a:lnTo>
                  <a:pt x="290775" y="147935"/>
                </a:lnTo>
                <a:lnTo>
                  <a:pt x="347181" y="147935"/>
                </a:lnTo>
                <a:lnTo>
                  <a:pt x="347181" y="433089"/>
                </a:lnTo>
                <a:close/>
              </a:path>
              <a:path w="4114165" h="438150">
                <a:moveTo>
                  <a:pt x="649695" y="184100"/>
                </a:moveTo>
                <a:lnTo>
                  <a:pt x="485185" y="184100"/>
                </a:lnTo>
                <a:lnTo>
                  <a:pt x="504727" y="165804"/>
                </a:lnTo>
                <a:lnTo>
                  <a:pt x="525554" y="152734"/>
                </a:lnTo>
                <a:lnTo>
                  <a:pt x="547664" y="144893"/>
                </a:lnTo>
                <a:lnTo>
                  <a:pt x="571058" y="142279"/>
                </a:lnTo>
                <a:lnTo>
                  <a:pt x="584146" y="143144"/>
                </a:lnTo>
                <a:lnTo>
                  <a:pt x="620618" y="156121"/>
                </a:lnTo>
                <a:lnTo>
                  <a:pt x="648802" y="182574"/>
                </a:lnTo>
                <a:lnTo>
                  <a:pt x="649695" y="184100"/>
                </a:lnTo>
                <a:close/>
              </a:path>
              <a:path w="4114165" h="438150">
                <a:moveTo>
                  <a:pt x="485185" y="433089"/>
                </a:moveTo>
                <a:lnTo>
                  <a:pt x="427440" y="433089"/>
                </a:lnTo>
                <a:lnTo>
                  <a:pt x="427440" y="147935"/>
                </a:lnTo>
                <a:lnTo>
                  <a:pt x="485185" y="147935"/>
                </a:lnTo>
                <a:lnTo>
                  <a:pt x="485185" y="184100"/>
                </a:lnTo>
                <a:lnTo>
                  <a:pt x="649695" y="184100"/>
                </a:lnTo>
                <a:lnTo>
                  <a:pt x="652831" y="189458"/>
                </a:lnTo>
                <a:lnTo>
                  <a:pt x="553050" y="189458"/>
                </a:lnTo>
                <a:lnTo>
                  <a:pt x="533796" y="191951"/>
                </a:lnTo>
                <a:lnTo>
                  <a:pt x="516066" y="199429"/>
                </a:lnTo>
                <a:lnTo>
                  <a:pt x="499863" y="211894"/>
                </a:lnTo>
                <a:lnTo>
                  <a:pt x="485185" y="229344"/>
                </a:lnTo>
                <a:lnTo>
                  <a:pt x="485185" y="433089"/>
                </a:lnTo>
                <a:close/>
              </a:path>
              <a:path w="4114165" h="438150">
                <a:moveTo>
                  <a:pt x="667499" y="433089"/>
                </a:moveTo>
                <a:lnTo>
                  <a:pt x="611093" y="433089"/>
                </a:lnTo>
                <a:lnTo>
                  <a:pt x="611062" y="269974"/>
                </a:lnTo>
                <a:lnTo>
                  <a:pt x="610255" y="250403"/>
                </a:lnTo>
                <a:lnTo>
                  <a:pt x="597699" y="208210"/>
                </a:lnTo>
                <a:lnTo>
                  <a:pt x="553050" y="189458"/>
                </a:lnTo>
                <a:lnTo>
                  <a:pt x="652831" y="189458"/>
                </a:lnTo>
                <a:lnTo>
                  <a:pt x="666745" y="245687"/>
                </a:lnTo>
                <a:lnTo>
                  <a:pt x="667499" y="269974"/>
                </a:lnTo>
                <a:lnTo>
                  <a:pt x="667499" y="433089"/>
                </a:lnTo>
                <a:close/>
              </a:path>
              <a:path w="4114165" h="438150">
                <a:moveTo>
                  <a:pt x="872732" y="437405"/>
                </a:moveTo>
                <a:lnTo>
                  <a:pt x="830056" y="432531"/>
                </a:lnTo>
                <a:lnTo>
                  <a:pt x="782524" y="407313"/>
                </a:lnTo>
                <a:lnTo>
                  <a:pt x="749652" y="365372"/>
                </a:lnTo>
                <a:lnTo>
                  <a:pt x="733327" y="309952"/>
                </a:lnTo>
                <a:lnTo>
                  <a:pt x="732239" y="288874"/>
                </a:lnTo>
                <a:lnTo>
                  <a:pt x="734546" y="257872"/>
                </a:lnTo>
                <a:lnTo>
                  <a:pt x="753000" y="204964"/>
                </a:lnTo>
                <a:lnTo>
                  <a:pt x="788979" y="165217"/>
                </a:lnTo>
                <a:lnTo>
                  <a:pt x="837118" y="144763"/>
                </a:lnTo>
                <a:lnTo>
                  <a:pt x="837619" y="144763"/>
                </a:lnTo>
                <a:lnTo>
                  <a:pt x="864993" y="142279"/>
                </a:lnTo>
                <a:lnTo>
                  <a:pt x="915967" y="152213"/>
                </a:lnTo>
                <a:lnTo>
                  <a:pt x="955478" y="182016"/>
                </a:lnTo>
                <a:lnTo>
                  <a:pt x="961826" y="191244"/>
                </a:lnTo>
                <a:lnTo>
                  <a:pt x="864993" y="191244"/>
                </a:lnTo>
                <a:lnTo>
                  <a:pt x="850436" y="192388"/>
                </a:lnTo>
                <a:lnTo>
                  <a:pt x="815136" y="209549"/>
                </a:lnTo>
                <a:lnTo>
                  <a:pt x="793648" y="245715"/>
                </a:lnTo>
                <a:lnTo>
                  <a:pt x="789835" y="261639"/>
                </a:lnTo>
                <a:lnTo>
                  <a:pt x="987486" y="261639"/>
                </a:lnTo>
                <a:lnTo>
                  <a:pt x="989263" y="288280"/>
                </a:lnTo>
                <a:lnTo>
                  <a:pt x="989263" y="295423"/>
                </a:lnTo>
                <a:lnTo>
                  <a:pt x="788644" y="295423"/>
                </a:lnTo>
                <a:lnTo>
                  <a:pt x="791193" y="314845"/>
                </a:lnTo>
                <a:lnTo>
                  <a:pt x="816028" y="360610"/>
                </a:lnTo>
                <a:lnTo>
                  <a:pt x="862267" y="383213"/>
                </a:lnTo>
                <a:lnTo>
                  <a:pt x="881364" y="384720"/>
                </a:lnTo>
                <a:lnTo>
                  <a:pt x="984205" y="384720"/>
                </a:lnTo>
                <a:lnTo>
                  <a:pt x="984205" y="405258"/>
                </a:lnTo>
                <a:lnTo>
                  <a:pt x="945389" y="425629"/>
                </a:lnTo>
                <a:lnTo>
                  <a:pt x="904880" y="435545"/>
                </a:lnTo>
                <a:lnTo>
                  <a:pt x="889364" y="436940"/>
                </a:lnTo>
                <a:lnTo>
                  <a:pt x="872732" y="437405"/>
                </a:lnTo>
                <a:close/>
              </a:path>
              <a:path w="4114165" h="438150">
                <a:moveTo>
                  <a:pt x="987486" y="261639"/>
                </a:moveTo>
                <a:lnTo>
                  <a:pt x="933456" y="261639"/>
                </a:lnTo>
                <a:lnTo>
                  <a:pt x="931354" y="245715"/>
                </a:lnTo>
                <a:lnTo>
                  <a:pt x="927279" y="231725"/>
                </a:lnTo>
                <a:lnTo>
                  <a:pt x="903503" y="201541"/>
                </a:lnTo>
                <a:lnTo>
                  <a:pt x="864993" y="191244"/>
                </a:lnTo>
                <a:lnTo>
                  <a:pt x="961826" y="191244"/>
                </a:lnTo>
                <a:lnTo>
                  <a:pt x="970260" y="203503"/>
                </a:lnTo>
                <a:lnTo>
                  <a:pt x="980818" y="228376"/>
                </a:lnTo>
                <a:lnTo>
                  <a:pt x="987152" y="256635"/>
                </a:lnTo>
                <a:lnTo>
                  <a:pt x="987486" y="261639"/>
                </a:lnTo>
                <a:close/>
              </a:path>
              <a:path w="4114165" h="438150">
                <a:moveTo>
                  <a:pt x="984205" y="384720"/>
                </a:moveTo>
                <a:lnTo>
                  <a:pt x="881364" y="384720"/>
                </a:lnTo>
                <a:lnTo>
                  <a:pt x="908719" y="382553"/>
                </a:lnTo>
                <a:lnTo>
                  <a:pt x="934978" y="376051"/>
                </a:lnTo>
                <a:lnTo>
                  <a:pt x="960140" y="365214"/>
                </a:lnTo>
                <a:lnTo>
                  <a:pt x="984205" y="350043"/>
                </a:lnTo>
                <a:lnTo>
                  <a:pt x="984205" y="384720"/>
                </a:lnTo>
                <a:close/>
              </a:path>
              <a:path w="4114165" h="438150">
                <a:moveTo>
                  <a:pt x="1190097" y="322658"/>
                </a:moveTo>
                <a:lnTo>
                  <a:pt x="1035764" y="322658"/>
                </a:lnTo>
                <a:lnTo>
                  <a:pt x="1035764" y="262235"/>
                </a:lnTo>
                <a:lnTo>
                  <a:pt x="1190097" y="262235"/>
                </a:lnTo>
                <a:lnTo>
                  <a:pt x="1190097" y="322658"/>
                </a:lnTo>
                <a:close/>
              </a:path>
              <a:path w="4114165" h="438150">
                <a:moveTo>
                  <a:pt x="1411839" y="198685"/>
                </a:moveTo>
                <a:lnTo>
                  <a:pt x="1215538" y="198685"/>
                </a:lnTo>
                <a:lnTo>
                  <a:pt x="1215538" y="193179"/>
                </a:lnTo>
                <a:lnTo>
                  <a:pt x="1321504" y="88999"/>
                </a:lnTo>
                <a:lnTo>
                  <a:pt x="1321504" y="147935"/>
                </a:lnTo>
                <a:lnTo>
                  <a:pt x="1411839" y="147935"/>
                </a:lnTo>
                <a:lnTo>
                  <a:pt x="1411839" y="198685"/>
                </a:lnTo>
                <a:close/>
              </a:path>
              <a:path w="4114165" h="438150">
                <a:moveTo>
                  <a:pt x="1355289" y="438000"/>
                </a:moveTo>
                <a:lnTo>
                  <a:pt x="1304526" y="425275"/>
                </a:lnTo>
                <a:lnTo>
                  <a:pt x="1273984" y="394394"/>
                </a:lnTo>
                <a:lnTo>
                  <a:pt x="1265320" y="342983"/>
                </a:lnTo>
                <a:lnTo>
                  <a:pt x="1265097" y="325189"/>
                </a:lnTo>
                <a:lnTo>
                  <a:pt x="1265097" y="198685"/>
                </a:lnTo>
                <a:lnTo>
                  <a:pt x="1321504" y="198685"/>
                </a:lnTo>
                <a:lnTo>
                  <a:pt x="1321504" y="338583"/>
                </a:lnTo>
                <a:lnTo>
                  <a:pt x="1324043" y="360005"/>
                </a:lnTo>
                <a:lnTo>
                  <a:pt x="1331662" y="375306"/>
                </a:lnTo>
                <a:lnTo>
                  <a:pt x="1344360" y="384487"/>
                </a:lnTo>
                <a:lnTo>
                  <a:pt x="1362137" y="387547"/>
                </a:lnTo>
                <a:lnTo>
                  <a:pt x="1426279" y="387547"/>
                </a:lnTo>
                <a:lnTo>
                  <a:pt x="1426279" y="419694"/>
                </a:lnTo>
                <a:lnTo>
                  <a:pt x="1409675" y="427703"/>
                </a:lnTo>
                <a:lnTo>
                  <a:pt x="1392309" y="433424"/>
                </a:lnTo>
                <a:lnTo>
                  <a:pt x="1374181" y="436856"/>
                </a:lnTo>
                <a:lnTo>
                  <a:pt x="1355289" y="438000"/>
                </a:lnTo>
                <a:close/>
              </a:path>
              <a:path w="4114165" h="438150">
                <a:moveTo>
                  <a:pt x="1426279" y="387547"/>
                </a:moveTo>
                <a:lnTo>
                  <a:pt x="1362137" y="387547"/>
                </a:lnTo>
                <a:lnTo>
                  <a:pt x="1377532" y="386264"/>
                </a:lnTo>
                <a:lnTo>
                  <a:pt x="1393354" y="382413"/>
                </a:lnTo>
                <a:lnTo>
                  <a:pt x="1409603" y="375995"/>
                </a:lnTo>
                <a:lnTo>
                  <a:pt x="1426279" y="367009"/>
                </a:lnTo>
                <a:lnTo>
                  <a:pt x="1426279" y="387547"/>
                </a:lnTo>
                <a:close/>
              </a:path>
              <a:path w="4114165" h="438150">
                <a:moveTo>
                  <a:pt x="1561505" y="438000"/>
                </a:moveTo>
                <a:lnTo>
                  <a:pt x="1523442" y="430466"/>
                </a:lnTo>
                <a:lnTo>
                  <a:pt x="1491779" y="408681"/>
                </a:lnTo>
                <a:lnTo>
                  <a:pt x="1472190" y="374543"/>
                </a:lnTo>
                <a:lnTo>
                  <a:pt x="1466389" y="336146"/>
                </a:lnTo>
                <a:lnTo>
                  <a:pt x="1465664" y="311199"/>
                </a:lnTo>
                <a:lnTo>
                  <a:pt x="1465664" y="147935"/>
                </a:lnTo>
                <a:lnTo>
                  <a:pt x="1522071" y="147935"/>
                </a:lnTo>
                <a:lnTo>
                  <a:pt x="1522094" y="311199"/>
                </a:lnTo>
                <a:lnTo>
                  <a:pt x="1522870" y="331383"/>
                </a:lnTo>
                <a:lnTo>
                  <a:pt x="1534863" y="373409"/>
                </a:lnTo>
                <a:lnTo>
                  <a:pt x="1580107" y="391268"/>
                </a:lnTo>
                <a:lnTo>
                  <a:pt x="1704980" y="391268"/>
                </a:lnTo>
                <a:lnTo>
                  <a:pt x="1704980" y="396775"/>
                </a:lnTo>
                <a:lnTo>
                  <a:pt x="1648573" y="396775"/>
                </a:lnTo>
                <a:lnTo>
                  <a:pt x="1639307" y="406049"/>
                </a:lnTo>
                <a:lnTo>
                  <a:pt x="1629371" y="414225"/>
                </a:lnTo>
                <a:lnTo>
                  <a:pt x="1584462" y="435321"/>
                </a:lnTo>
                <a:lnTo>
                  <a:pt x="1572974" y="437330"/>
                </a:lnTo>
                <a:lnTo>
                  <a:pt x="1561505" y="438000"/>
                </a:lnTo>
                <a:close/>
              </a:path>
              <a:path w="4114165" h="438150">
                <a:moveTo>
                  <a:pt x="1704980" y="391268"/>
                </a:moveTo>
                <a:lnTo>
                  <a:pt x="1580107" y="391268"/>
                </a:lnTo>
                <a:lnTo>
                  <a:pt x="1599511" y="388803"/>
                </a:lnTo>
                <a:lnTo>
                  <a:pt x="1617390" y="381408"/>
                </a:lnTo>
                <a:lnTo>
                  <a:pt x="1633744" y="369083"/>
                </a:lnTo>
                <a:lnTo>
                  <a:pt x="1648573" y="351828"/>
                </a:lnTo>
                <a:lnTo>
                  <a:pt x="1648573" y="147935"/>
                </a:lnTo>
                <a:lnTo>
                  <a:pt x="1704980" y="147935"/>
                </a:lnTo>
                <a:lnTo>
                  <a:pt x="1704980" y="391268"/>
                </a:lnTo>
                <a:close/>
              </a:path>
              <a:path w="4114165" h="438150">
                <a:moveTo>
                  <a:pt x="1704980" y="433089"/>
                </a:moveTo>
                <a:lnTo>
                  <a:pt x="1648573" y="433089"/>
                </a:lnTo>
                <a:lnTo>
                  <a:pt x="1648573" y="396775"/>
                </a:lnTo>
                <a:lnTo>
                  <a:pt x="1704980" y="396775"/>
                </a:lnTo>
                <a:lnTo>
                  <a:pt x="1704980" y="433089"/>
                </a:lnTo>
                <a:close/>
              </a:path>
              <a:path w="4114165" h="438150">
                <a:moveTo>
                  <a:pt x="2005365" y="184100"/>
                </a:moveTo>
                <a:lnTo>
                  <a:pt x="1840853" y="184100"/>
                </a:lnTo>
                <a:lnTo>
                  <a:pt x="1860397" y="165804"/>
                </a:lnTo>
                <a:lnTo>
                  <a:pt x="1881224" y="152734"/>
                </a:lnTo>
                <a:lnTo>
                  <a:pt x="1903335" y="144893"/>
                </a:lnTo>
                <a:lnTo>
                  <a:pt x="1926731" y="142279"/>
                </a:lnTo>
                <a:lnTo>
                  <a:pt x="1939816" y="143144"/>
                </a:lnTo>
                <a:lnTo>
                  <a:pt x="1976289" y="156121"/>
                </a:lnTo>
                <a:lnTo>
                  <a:pt x="2004472" y="182574"/>
                </a:lnTo>
                <a:lnTo>
                  <a:pt x="2005365" y="184100"/>
                </a:lnTo>
                <a:close/>
              </a:path>
              <a:path w="4114165" h="438150">
                <a:moveTo>
                  <a:pt x="1840853" y="433089"/>
                </a:moveTo>
                <a:lnTo>
                  <a:pt x="1783113" y="433089"/>
                </a:lnTo>
                <a:lnTo>
                  <a:pt x="1783113" y="147935"/>
                </a:lnTo>
                <a:lnTo>
                  <a:pt x="1840853" y="147935"/>
                </a:lnTo>
                <a:lnTo>
                  <a:pt x="1840853" y="184100"/>
                </a:lnTo>
                <a:lnTo>
                  <a:pt x="2005365" y="184100"/>
                </a:lnTo>
                <a:lnTo>
                  <a:pt x="2008500" y="189458"/>
                </a:lnTo>
                <a:lnTo>
                  <a:pt x="1908719" y="189458"/>
                </a:lnTo>
                <a:lnTo>
                  <a:pt x="1889465" y="191951"/>
                </a:lnTo>
                <a:lnTo>
                  <a:pt x="1871736" y="199429"/>
                </a:lnTo>
                <a:lnTo>
                  <a:pt x="1855532" y="211894"/>
                </a:lnTo>
                <a:lnTo>
                  <a:pt x="1840853" y="229344"/>
                </a:lnTo>
                <a:lnTo>
                  <a:pt x="1840853" y="433089"/>
                </a:lnTo>
                <a:close/>
              </a:path>
              <a:path w="4114165" h="438150">
                <a:moveTo>
                  <a:pt x="2023171" y="433089"/>
                </a:moveTo>
                <a:lnTo>
                  <a:pt x="1966764" y="433089"/>
                </a:lnTo>
                <a:lnTo>
                  <a:pt x="1966733" y="269974"/>
                </a:lnTo>
                <a:lnTo>
                  <a:pt x="1965927" y="250403"/>
                </a:lnTo>
                <a:lnTo>
                  <a:pt x="1953372" y="208210"/>
                </a:lnTo>
                <a:lnTo>
                  <a:pt x="1908719" y="189458"/>
                </a:lnTo>
                <a:lnTo>
                  <a:pt x="2008500" y="189458"/>
                </a:lnTo>
                <a:lnTo>
                  <a:pt x="2022417" y="245687"/>
                </a:lnTo>
                <a:lnTo>
                  <a:pt x="2023171" y="269974"/>
                </a:lnTo>
                <a:lnTo>
                  <a:pt x="2023171" y="433089"/>
                </a:lnTo>
                <a:close/>
              </a:path>
              <a:path w="4114165" h="438150">
                <a:moveTo>
                  <a:pt x="2228406" y="437405"/>
                </a:moveTo>
                <a:lnTo>
                  <a:pt x="2185729" y="432531"/>
                </a:lnTo>
                <a:lnTo>
                  <a:pt x="2138193" y="407313"/>
                </a:lnTo>
                <a:lnTo>
                  <a:pt x="2105324" y="365372"/>
                </a:lnTo>
                <a:lnTo>
                  <a:pt x="2089000" y="309952"/>
                </a:lnTo>
                <a:lnTo>
                  <a:pt x="2087912" y="288874"/>
                </a:lnTo>
                <a:lnTo>
                  <a:pt x="2090218" y="257872"/>
                </a:lnTo>
                <a:lnTo>
                  <a:pt x="2108671" y="204964"/>
                </a:lnTo>
                <a:lnTo>
                  <a:pt x="2144651" y="165217"/>
                </a:lnTo>
                <a:lnTo>
                  <a:pt x="2192787" y="144763"/>
                </a:lnTo>
                <a:lnTo>
                  <a:pt x="2193288" y="144763"/>
                </a:lnTo>
                <a:lnTo>
                  <a:pt x="2220662" y="142279"/>
                </a:lnTo>
                <a:lnTo>
                  <a:pt x="2271639" y="152213"/>
                </a:lnTo>
                <a:lnTo>
                  <a:pt x="2311149" y="182016"/>
                </a:lnTo>
                <a:lnTo>
                  <a:pt x="2317498" y="191244"/>
                </a:lnTo>
                <a:lnTo>
                  <a:pt x="2220662" y="191244"/>
                </a:lnTo>
                <a:lnTo>
                  <a:pt x="2206107" y="192388"/>
                </a:lnTo>
                <a:lnTo>
                  <a:pt x="2170808" y="209549"/>
                </a:lnTo>
                <a:lnTo>
                  <a:pt x="2149321" y="245715"/>
                </a:lnTo>
                <a:lnTo>
                  <a:pt x="2145510" y="261639"/>
                </a:lnTo>
                <a:lnTo>
                  <a:pt x="2343157" y="261639"/>
                </a:lnTo>
                <a:lnTo>
                  <a:pt x="2344934" y="288280"/>
                </a:lnTo>
                <a:lnTo>
                  <a:pt x="2344934" y="295423"/>
                </a:lnTo>
                <a:lnTo>
                  <a:pt x="2144319" y="295423"/>
                </a:lnTo>
                <a:lnTo>
                  <a:pt x="2146866" y="314845"/>
                </a:lnTo>
                <a:lnTo>
                  <a:pt x="2171704" y="360610"/>
                </a:lnTo>
                <a:lnTo>
                  <a:pt x="2217939" y="383213"/>
                </a:lnTo>
                <a:lnTo>
                  <a:pt x="2237035" y="384720"/>
                </a:lnTo>
                <a:lnTo>
                  <a:pt x="2339877" y="384720"/>
                </a:lnTo>
                <a:lnTo>
                  <a:pt x="2339877" y="405258"/>
                </a:lnTo>
                <a:lnTo>
                  <a:pt x="2301061" y="425629"/>
                </a:lnTo>
                <a:lnTo>
                  <a:pt x="2260551" y="435545"/>
                </a:lnTo>
                <a:lnTo>
                  <a:pt x="2245036" y="436940"/>
                </a:lnTo>
                <a:lnTo>
                  <a:pt x="2228406" y="437405"/>
                </a:lnTo>
                <a:close/>
              </a:path>
              <a:path w="4114165" h="438150">
                <a:moveTo>
                  <a:pt x="2343157" y="261639"/>
                </a:moveTo>
                <a:lnTo>
                  <a:pt x="2289128" y="261639"/>
                </a:lnTo>
                <a:lnTo>
                  <a:pt x="2287026" y="245715"/>
                </a:lnTo>
                <a:lnTo>
                  <a:pt x="2282951" y="231725"/>
                </a:lnTo>
                <a:lnTo>
                  <a:pt x="2259175" y="201541"/>
                </a:lnTo>
                <a:lnTo>
                  <a:pt x="2220662" y="191244"/>
                </a:lnTo>
                <a:lnTo>
                  <a:pt x="2317498" y="191244"/>
                </a:lnTo>
                <a:lnTo>
                  <a:pt x="2325932" y="203503"/>
                </a:lnTo>
                <a:lnTo>
                  <a:pt x="2336489" y="228376"/>
                </a:lnTo>
                <a:lnTo>
                  <a:pt x="2342823" y="256635"/>
                </a:lnTo>
                <a:lnTo>
                  <a:pt x="2343157" y="261639"/>
                </a:lnTo>
                <a:close/>
              </a:path>
              <a:path w="4114165" h="438150">
                <a:moveTo>
                  <a:pt x="2339877" y="384720"/>
                </a:moveTo>
                <a:lnTo>
                  <a:pt x="2237035" y="384720"/>
                </a:lnTo>
                <a:lnTo>
                  <a:pt x="2264391" y="382553"/>
                </a:lnTo>
                <a:lnTo>
                  <a:pt x="2290649" y="376051"/>
                </a:lnTo>
                <a:lnTo>
                  <a:pt x="2315811" y="365214"/>
                </a:lnTo>
                <a:lnTo>
                  <a:pt x="2339877" y="350043"/>
                </a:lnTo>
                <a:lnTo>
                  <a:pt x="2339877" y="384720"/>
                </a:lnTo>
                <a:close/>
              </a:path>
              <a:path w="4114165" h="438150">
                <a:moveTo>
                  <a:pt x="2650877" y="433089"/>
                </a:moveTo>
                <a:lnTo>
                  <a:pt x="2588812" y="433089"/>
                </a:lnTo>
                <a:lnTo>
                  <a:pt x="2588812" y="0"/>
                </a:lnTo>
                <a:lnTo>
                  <a:pt x="2647153" y="0"/>
                </a:lnTo>
                <a:lnTo>
                  <a:pt x="2725050" y="96143"/>
                </a:lnTo>
                <a:lnTo>
                  <a:pt x="2650877" y="96143"/>
                </a:lnTo>
                <a:lnTo>
                  <a:pt x="2650877" y="433089"/>
                </a:lnTo>
                <a:close/>
              </a:path>
              <a:path w="4114165" h="438150">
                <a:moveTo>
                  <a:pt x="2865033" y="177998"/>
                </a:moveTo>
                <a:lnTo>
                  <a:pt x="2791370" y="177998"/>
                </a:lnTo>
                <a:lnTo>
                  <a:pt x="2934836" y="0"/>
                </a:lnTo>
                <a:lnTo>
                  <a:pt x="2992586" y="0"/>
                </a:lnTo>
                <a:lnTo>
                  <a:pt x="2992586" y="96143"/>
                </a:lnTo>
                <a:lnTo>
                  <a:pt x="2930225" y="96143"/>
                </a:lnTo>
                <a:lnTo>
                  <a:pt x="2865033" y="177998"/>
                </a:lnTo>
                <a:close/>
              </a:path>
              <a:path w="4114165" h="438150">
                <a:moveTo>
                  <a:pt x="2796876" y="263574"/>
                </a:moveTo>
                <a:lnTo>
                  <a:pt x="2785417" y="263574"/>
                </a:lnTo>
                <a:lnTo>
                  <a:pt x="2650877" y="96143"/>
                </a:lnTo>
                <a:lnTo>
                  <a:pt x="2725050" y="96143"/>
                </a:lnTo>
                <a:lnTo>
                  <a:pt x="2791370" y="177998"/>
                </a:lnTo>
                <a:lnTo>
                  <a:pt x="2865033" y="177998"/>
                </a:lnTo>
                <a:lnTo>
                  <a:pt x="2796876" y="263574"/>
                </a:lnTo>
                <a:close/>
              </a:path>
              <a:path w="4114165" h="438150">
                <a:moveTo>
                  <a:pt x="2992586" y="433089"/>
                </a:moveTo>
                <a:lnTo>
                  <a:pt x="2930225" y="433089"/>
                </a:lnTo>
                <a:lnTo>
                  <a:pt x="2930225" y="96143"/>
                </a:lnTo>
                <a:lnTo>
                  <a:pt x="2992586" y="96143"/>
                </a:lnTo>
                <a:lnTo>
                  <a:pt x="2992586" y="433089"/>
                </a:lnTo>
                <a:close/>
              </a:path>
              <a:path w="4114165" h="438150">
                <a:moveTo>
                  <a:pt x="3212070" y="438000"/>
                </a:moveTo>
                <a:lnTo>
                  <a:pt x="3153056" y="427657"/>
                </a:lnTo>
                <a:lnTo>
                  <a:pt x="3104609" y="396626"/>
                </a:lnTo>
                <a:lnTo>
                  <a:pt x="3072355" y="350117"/>
                </a:lnTo>
                <a:lnTo>
                  <a:pt x="3061738" y="294828"/>
                </a:lnTo>
                <a:lnTo>
                  <a:pt x="3061725" y="292000"/>
                </a:lnTo>
                <a:lnTo>
                  <a:pt x="3064231" y="264402"/>
                </a:lnTo>
                <a:lnTo>
                  <a:pt x="3086132" y="211158"/>
                </a:lnTo>
                <a:lnTo>
                  <a:pt x="3128389" y="170715"/>
                </a:lnTo>
                <a:lnTo>
                  <a:pt x="3183010" y="149805"/>
                </a:lnTo>
                <a:lnTo>
                  <a:pt x="3214451" y="147191"/>
                </a:lnTo>
                <a:lnTo>
                  <a:pt x="3245435" y="149805"/>
                </a:lnTo>
                <a:lnTo>
                  <a:pt x="3245588" y="149805"/>
                </a:lnTo>
                <a:lnTo>
                  <a:pt x="3273821" y="157646"/>
                </a:lnTo>
                <a:lnTo>
                  <a:pt x="3299751" y="170882"/>
                </a:lnTo>
                <a:lnTo>
                  <a:pt x="3322645" y="189309"/>
                </a:lnTo>
                <a:lnTo>
                  <a:pt x="3330070" y="198090"/>
                </a:lnTo>
                <a:lnTo>
                  <a:pt x="3211317" y="198090"/>
                </a:lnTo>
                <a:lnTo>
                  <a:pt x="3191981" y="199755"/>
                </a:lnTo>
                <a:lnTo>
                  <a:pt x="3144795" y="224730"/>
                </a:lnTo>
                <a:lnTo>
                  <a:pt x="3120472" y="272559"/>
                </a:lnTo>
                <a:lnTo>
                  <a:pt x="3118803" y="292000"/>
                </a:lnTo>
                <a:lnTo>
                  <a:pt x="3118817" y="293339"/>
                </a:lnTo>
                <a:lnTo>
                  <a:pt x="3133738" y="345532"/>
                </a:lnTo>
                <a:lnTo>
                  <a:pt x="3175678" y="378767"/>
                </a:lnTo>
                <a:lnTo>
                  <a:pt x="3175550" y="378767"/>
                </a:lnTo>
                <a:lnTo>
                  <a:pt x="3193820" y="383678"/>
                </a:lnTo>
                <a:lnTo>
                  <a:pt x="3193661" y="383678"/>
                </a:lnTo>
                <a:lnTo>
                  <a:pt x="3213851" y="385315"/>
                </a:lnTo>
                <a:lnTo>
                  <a:pt x="3332554" y="385315"/>
                </a:lnTo>
                <a:lnTo>
                  <a:pt x="3322045" y="397222"/>
                </a:lnTo>
                <a:lnTo>
                  <a:pt x="3298766" y="415062"/>
                </a:lnTo>
                <a:lnTo>
                  <a:pt x="3272676" y="427805"/>
                </a:lnTo>
                <a:lnTo>
                  <a:pt x="3243917" y="435414"/>
                </a:lnTo>
                <a:lnTo>
                  <a:pt x="3244239" y="435414"/>
                </a:lnTo>
                <a:lnTo>
                  <a:pt x="3212070" y="438000"/>
                </a:lnTo>
                <a:close/>
              </a:path>
              <a:path w="4114165" h="438150">
                <a:moveTo>
                  <a:pt x="3332554" y="385315"/>
                </a:moveTo>
                <a:lnTo>
                  <a:pt x="3213851" y="385315"/>
                </a:lnTo>
                <a:lnTo>
                  <a:pt x="3233671" y="383678"/>
                </a:lnTo>
                <a:lnTo>
                  <a:pt x="3251614" y="378767"/>
                </a:lnTo>
                <a:lnTo>
                  <a:pt x="3293458" y="345104"/>
                </a:lnTo>
                <a:lnTo>
                  <a:pt x="3308118" y="294828"/>
                </a:lnTo>
                <a:lnTo>
                  <a:pt x="3308244" y="293339"/>
                </a:lnTo>
                <a:lnTo>
                  <a:pt x="3308358" y="292000"/>
                </a:lnTo>
                <a:lnTo>
                  <a:pt x="3306666" y="272894"/>
                </a:lnTo>
                <a:lnTo>
                  <a:pt x="3306636" y="272559"/>
                </a:lnTo>
                <a:lnTo>
                  <a:pt x="3280821" y="224730"/>
                </a:lnTo>
                <a:lnTo>
                  <a:pt x="3231402" y="199755"/>
                </a:lnTo>
                <a:lnTo>
                  <a:pt x="3211317" y="198090"/>
                </a:lnTo>
                <a:lnTo>
                  <a:pt x="3330070" y="198090"/>
                </a:lnTo>
                <a:lnTo>
                  <a:pt x="3341528" y="211642"/>
                </a:lnTo>
                <a:lnTo>
                  <a:pt x="3355015" y="236673"/>
                </a:lnTo>
                <a:lnTo>
                  <a:pt x="3363106" y="264402"/>
                </a:lnTo>
                <a:lnTo>
                  <a:pt x="3365803" y="294828"/>
                </a:lnTo>
                <a:lnTo>
                  <a:pt x="3363191" y="323012"/>
                </a:lnTo>
                <a:lnTo>
                  <a:pt x="3363068" y="324333"/>
                </a:lnTo>
                <a:lnTo>
                  <a:pt x="3354865" y="351234"/>
                </a:lnTo>
                <a:lnTo>
                  <a:pt x="3341190" y="375530"/>
                </a:lnTo>
                <a:lnTo>
                  <a:pt x="3332554" y="385315"/>
                </a:lnTo>
                <a:close/>
              </a:path>
              <a:path w="4114165" h="438150">
                <a:moveTo>
                  <a:pt x="3675489" y="153739"/>
                </a:moveTo>
                <a:lnTo>
                  <a:pt x="3618777" y="153739"/>
                </a:lnTo>
                <a:lnTo>
                  <a:pt x="3618777" y="0"/>
                </a:lnTo>
                <a:lnTo>
                  <a:pt x="3675489" y="0"/>
                </a:lnTo>
                <a:lnTo>
                  <a:pt x="3675489" y="153739"/>
                </a:lnTo>
                <a:close/>
              </a:path>
              <a:path w="4114165" h="438150">
                <a:moveTo>
                  <a:pt x="3675489" y="433089"/>
                </a:moveTo>
                <a:lnTo>
                  <a:pt x="3554931" y="433089"/>
                </a:lnTo>
                <a:lnTo>
                  <a:pt x="3524897" y="430596"/>
                </a:lnTo>
                <a:lnTo>
                  <a:pt x="3474372" y="410653"/>
                </a:lnTo>
                <a:lnTo>
                  <a:pt x="3437409" y="371483"/>
                </a:lnTo>
                <a:lnTo>
                  <a:pt x="3418582" y="317831"/>
                </a:lnTo>
                <a:lnTo>
                  <a:pt x="3416228" y="285898"/>
                </a:lnTo>
                <a:lnTo>
                  <a:pt x="3418702" y="255816"/>
                </a:lnTo>
                <a:lnTo>
                  <a:pt x="3438494" y="204024"/>
                </a:lnTo>
                <a:lnTo>
                  <a:pt x="3476967" y="164538"/>
                </a:lnTo>
                <a:lnTo>
                  <a:pt x="3527420" y="144223"/>
                </a:lnTo>
                <a:lnTo>
                  <a:pt x="3556722" y="141684"/>
                </a:lnTo>
                <a:lnTo>
                  <a:pt x="3571316" y="142437"/>
                </a:lnTo>
                <a:lnTo>
                  <a:pt x="3586524" y="144698"/>
                </a:lnTo>
                <a:lnTo>
                  <a:pt x="3602345" y="148465"/>
                </a:lnTo>
                <a:lnTo>
                  <a:pt x="3618777" y="153739"/>
                </a:lnTo>
                <a:lnTo>
                  <a:pt x="3675489" y="153739"/>
                </a:lnTo>
                <a:lnTo>
                  <a:pt x="3675489" y="190649"/>
                </a:lnTo>
                <a:lnTo>
                  <a:pt x="3565351" y="190649"/>
                </a:lnTo>
                <a:lnTo>
                  <a:pt x="3545361" y="192379"/>
                </a:lnTo>
                <a:lnTo>
                  <a:pt x="3498229" y="218330"/>
                </a:lnTo>
                <a:lnTo>
                  <a:pt x="3474932" y="270429"/>
                </a:lnTo>
                <a:lnTo>
                  <a:pt x="3473378" y="292595"/>
                </a:lnTo>
                <a:lnTo>
                  <a:pt x="3474735" y="313366"/>
                </a:lnTo>
                <a:lnTo>
                  <a:pt x="3495104" y="360610"/>
                </a:lnTo>
                <a:lnTo>
                  <a:pt x="3531385" y="381957"/>
                </a:lnTo>
                <a:lnTo>
                  <a:pt x="3575029" y="384720"/>
                </a:lnTo>
                <a:lnTo>
                  <a:pt x="3675489" y="384720"/>
                </a:lnTo>
                <a:lnTo>
                  <a:pt x="3675489" y="433089"/>
                </a:lnTo>
                <a:close/>
              </a:path>
              <a:path w="4114165" h="438150">
                <a:moveTo>
                  <a:pt x="3675489" y="384720"/>
                </a:moveTo>
                <a:lnTo>
                  <a:pt x="3618777" y="384720"/>
                </a:lnTo>
                <a:lnTo>
                  <a:pt x="3618735" y="204024"/>
                </a:lnTo>
                <a:lnTo>
                  <a:pt x="3605563" y="198183"/>
                </a:lnTo>
                <a:lnTo>
                  <a:pt x="3592253" y="193997"/>
                </a:lnTo>
                <a:lnTo>
                  <a:pt x="3578849" y="191486"/>
                </a:lnTo>
                <a:lnTo>
                  <a:pt x="3565351" y="190649"/>
                </a:lnTo>
                <a:lnTo>
                  <a:pt x="3675489" y="190649"/>
                </a:lnTo>
                <a:lnTo>
                  <a:pt x="3675489" y="384720"/>
                </a:lnTo>
                <a:close/>
              </a:path>
              <a:path w="4114165" h="438150">
                <a:moveTo>
                  <a:pt x="3878580" y="437405"/>
                </a:moveTo>
                <a:lnTo>
                  <a:pt x="3835905" y="432531"/>
                </a:lnTo>
                <a:lnTo>
                  <a:pt x="3788377" y="407313"/>
                </a:lnTo>
                <a:lnTo>
                  <a:pt x="3755508" y="365372"/>
                </a:lnTo>
                <a:lnTo>
                  <a:pt x="3739176" y="309952"/>
                </a:lnTo>
                <a:lnTo>
                  <a:pt x="3738087" y="288874"/>
                </a:lnTo>
                <a:lnTo>
                  <a:pt x="3740394" y="257872"/>
                </a:lnTo>
                <a:lnTo>
                  <a:pt x="3758850" y="204964"/>
                </a:lnTo>
                <a:lnTo>
                  <a:pt x="3794831" y="165217"/>
                </a:lnTo>
                <a:lnTo>
                  <a:pt x="3842970" y="144763"/>
                </a:lnTo>
                <a:lnTo>
                  <a:pt x="3843472" y="144763"/>
                </a:lnTo>
                <a:lnTo>
                  <a:pt x="3870846" y="142279"/>
                </a:lnTo>
                <a:lnTo>
                  <a:pt x="3921819" y="152213"/>
                </a:lnTo>
                <a:lnTo>
                  <a:pt x="3961333" y="182016"/>
                </a:lnTo>
                <a:lnTo>
                  <a:pt x="3967682" y="191244"/>
                </a:lnTo>
                <a:lnTo>
                  <a:pt x="3870846" y="191244"/>
                </a:lnTo>
                <a:lnTo>
                  <a:pt x="3856291" y="192388"/>
                </a:lnTo>
                <a:lnTo>
                  <a:pt x="3820992" y="209549"/>
                </a:lnTo>
                <a:lnTo>
                  <a:pt x="3799499" y="245715"/>
                </a:lnTo>
                <a:lnTo>
                  <a:pt x="3795684" y="261639"/>
                </a:lnTo>
                <a:lnTo>
                  <a:pt x="3993341" y="261639"/>
                </a:lnTo>
                <a:lnTo>
                  <a:pt x="3995118" y="288280"/>
                </a:lnTo>
                <a:lnTo>
                  <a:pt x="3995118" y="295423"/>
                </a:lnTo>
                <a:lnTo>
                  <a:pt x="3794494" y="295423"/>
                </a:lnTo>
                <a:lnTo>
                  <a:pt x="3797046" y="314845"/>
                </a:lnTo>
                <a:lnTo>
                  <a:pt x="3821878" y="360610"/>
                </a:lnTo>
                <a:lnTo>
                  <a:pt x="3868123" y="383213"/>
                </a:lnTo>
                <a:lnTo>
                  <a:pt x="3887219" y="384720"/>
                </a:lnTo>
                <a:lnTo>
                  <a:pt x="3990061" y="384720"/>
                </a:lnTo>
                <a:lnTo>
                  <a:pt x="3990061" y="405258"/>
                </a:lnTo>
                <a:lnTo>
                  <a:pt x="3951241" y="425629"/>
                </a:lnTo>
                <a:lnTo>
                  <a:pt x="3910731" y="435545"/>
                </a:lnTo>
                <a:lnTo>
                  <a:pt x="3895215" y="436940"/>
                </a:lnTo>
                <a:lnTo>
                  <a:pt x="3878580" y="437405"/>
                </a:lnTo>
                <a:close/>
              </a:path>
              <a:path w="4114165" h="438150">
                <a:moveTo>
                  <a:pt x="3993341" y="261639"/>
                </a:moveTo>
                <a:lnTo>
                  <a:pt x="3939302" y="261639"/>
                </a:lnTo>
                <a:lnTo>
                  <a:pt x="3937202" y="245715"/>
                </a:lnTo>
                <a:lnTo>
                  <a:pt x="3933129" y="231725"/>
                </a:lnTo>
                <a:lnTo>
                  <a:pt x="3909351" y="201541"/>
                </a:lnTo>
                <a:lnTo>
                  <a:pt x="3870846" y="191244"/>
                </a:lnTo>
                <a:lnTo>
                  <a:pt x="3967682" y="191244"/>
                </a:lnTo>
                <a:lnTo>
                  <a:pt x="3976116" y="203503"/>
                </a:lnTo>
                <a:lnTo>
                  <a:pt x="3986673" y="228376"/>
                </a:lnTo>
                <a:lnTo>
                  <a:pt x="3993007" y="256635"/>
                </a:lnTo>
                <a:lnTo>
                  <a:pt x="3993341" y="261639"/>
                </a:lnTo>
                <a:close/>
              </a:path>
              <a:path w="4114165" h="438150">
                <a:moveTo>
                  <a:pt x="3990061" y="384720"/>
                </a:moveTo>
                <a:lnTo>
                  <a:pt x="3887219" y="384720"/>
                </a:lnTo>
                <a:lnTo>
                  <a:pt x="3914575" y="382553"/>
                </a:lnTo>
                <a:lnTo>
                  <a:pt x="3940833" y="376051"/>
                </a:lnTo>
                <a:lnTo>
                  <a:pt x="3965995" y="365214"/>
                </a:lnTo>
                <a:lnTo>
                  <a:pt x="3990061" y="350043"/>
                </a:lnTo>
                <a:lnTo>
                  <a:pt x="3990061" y="384720"/>
                </a:lnTo>
                <a:close/>
              </a:path>
              <a:path w="4114165" h="438150">
                <a:moveTo>
                  <a:pt x="4113800" y="433089"/>
                </a:moveTo>
                <a:lnTo>
                  <a:pt x="4057393" y="433089"/>
                </a:lnTo>
                <a:lnTo>
                  <a:pt x="4057393" y="0"/>
                </a:lnTo>
                <a:lnTo>
                  <a:pt x="4113800" y="0"/>
                </a:lnTo>
                <a:lnTo>
                  <a:pt x="4113800" y="43308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89" y="2069429"/>
            <a:ext cx="6956103" cy="3475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822" y="3444452"/>
            <a:ext cx="11102222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028" y="4183524"/>
            <a:ext cx="1636663" cy="2095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3310604"/>
            <a:ext cx="25590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4814554"/>
            <a:ext cx="6322653" cy="3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7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11336483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3279098"/>
            <a:ext cx="7717912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6039" y="3964897"/>
            <a:ext cx="3375343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920079"/>
            <a:ext cx="5885180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imputer.fit(housing_num)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327313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10205636" cy="58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286" y="2352000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  <a:path w="178434" h="262889">
                <a:moveTo>
                  <a:pt x="161378" y="262830"/>
                </a:moveTo>
                <a:lnTo>
                  <a:pt x="148579" y="262830"/>
                </a:lnTo>
                <a:lnTo>
                  <a:pt x="143222" y="260746"/>
                </a:lnTo>
                <a:lnTo>
                  <a:pt x="138855" y="256579"/>
                </a:lnTo>
                <a:lnTo>
                  <a:pt x="134589" y="252312"/>
                </a:lnTo>
                <a:lnTo>
                  <a:pt x="132457" y="247054"/>
                </a:lnTo>
                <a:lnTo>
                  <a:pt x="132457" y="234552"/>
                </a:lnTo>
                <a:lnTo>
                  <a:pt x="134589" y="229245"/>
                </a:lnTo>
                <a:lnTo>
                  <a:pt x="138855" y="224879"/>
                </a:lnTo>
                <a:lnTo>
                  <a:pt x="143222" y="220513"/>
                </a:lnTo>
                <a:lnTo>
                  <a:pt x="148579" y="218330"/>
                </a:lnTo>
                <a:lnTo>
                  <a:pt x="161279" y="218330"/>
                </a:lnTo>
                <a:lnTo>
                  <a:pt x="166686" y="220513"/>
                </a:lnTo>
                <a:lnTo>
                  <a:pt x="175616" y="229245"/>
                </a:lnTo>
                <a:lnTo>
                  <a:pt x="177849" y="234552"/>
                </a:lnTo>
                <a:lnTo>
                  <a:pt x="177849" y="247054"/>
                </a:lnTo>
                <a:lnTo>
                  <a:pt x="175616" y="252312"/>
                </a:lnTo>
                <a:lnTo>
                  <a:pt x="166786" y="260746"/>
                </a:lnTo>
                <a:lnTo>
                  <a:pt x="161378" y="2628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52000"/>
            <a:ext cx="7126772" cy="34706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290" y="3034376"/>
            <a:ext cx="241935" cy="266700"/>
          </a:xfrm>
          <a:custGeom>
            <a:avLst/>
            <a:gdLst/>
            <a:ahLst/>
            <a:cxnLst/>
            <a:rect l="l" t="t" r="r" b="b"/>
            <a:pathLst>
              <a:path w="241934" h="266700">
                <a:moveTo>
                  <a:pt x="5208" y="72032"/>
                </a:moveTo>
                <a:lnTo>
                  <a:pt x="5208" y="24704"/>
                </a:lnTo>
                <a:lnTo>
                  <a:pt x="20445" y="13896"/>
                </a:lnTo>
                <a:lnTo>
                  <a:pt x="35941" y="6176"/>
                </a:lnTo>
                <a:lnTo>
                  <a:pt x="52110" y="1423"/>
                </a:lnTo>
                <a:lnTo>
                  <a:pt x="52954" y="1423"/>
                </a:lnTo>
                <a:lnTo>
                  <a:pt x="67716" y="0"/>
                </a:lnTo>
                <a:lnTo>
                  <a:pt x="111918" y="12808"/>
                </a:lnTo>
                <a:lnTo>
                  <a:pt x="134422" y="36909"/>
                </a:lnTo>
                <a:lnTo>
                  <a:pt x="63251" y="36909"/>
                </a:lnTo>
                <a:lnTo>
                  <a:pt x="55466" y="37485"/>
                </a:lnTo>
                <a:lnTo>
                  <a:pt x="18045" y="57149"/>
                </a:lnTo>
                <a:lnTo>
                  <a:pt x="11431" y="64107"/>
                </a:lnTo>
                <a:lnTo>
                  <a:pt x="5208" y="72032"/>
                </a:lnTo>
                <a:close/>
              </a:path>
              <a:path w="241934" h="266700">
                <a:moveTo>
                  <a:pt x="164454" y="263276"/>
                </a:moveTo>
                <a:lnTo>
                  <a:pt x="0" y="263276"/>
                </a:lnTo>
                <a:lnTo>
                  <a:pt x="0" y="260599"/>
                </a:lnTo>
                <a:lnTo>
                  <a:pt x="15626" y="242292"/>
                </a:lnTo>
                <a:lnTo>
                  <a:pt x="32993" y="220461"/>
                </a:lnTo>
                <a:lnTo>
                  <a:pt x="62089" y="181989"/>
                </a:lnTo>
                <a:lnTo>
                  <a:pt x="83734" y="150465"/>
                </a:lnTo>
                <a:lnTo>
                  <a:pt x="105025" y="109339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2" y="36909"/>
                </a:lnTo>
                <a:lnTo>
                  <a:pt x="140307" y="4848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632" y="85426"/>
                </a:lnTo>
                <a:lnTo>
                  <a:pt x="137060" y="123051"/>
                </a:lnTo>
                <a:lnTo>
                  <a:pt x="112634" y="167373"/>
                </a:lnTo>
                <a:lnTo>
                  <a:pt x="88896" y="198924"/>
                </a:lnTo>
                <a:lnTo>
                  <a:pt x="65484" y="227405"/>
                </a:lnTo>
                <a:lnTo>
                  <a:pt x="164454" y="227405"/>
                </a:lnTo>
                <a:lnTo>
                  <a:pt x="164454" y="263276"/>
                </a:lnTo>
                <a:close/>
              </a:path>
              <a:path w="241934" h="266700">
                <a:moveTo>
                  <a:pt x="225374" y="266247"/>
                </a:moveTo>
                <a:lnTo>
                  <a:pt x="212575" y="266247"/>
                </a:lnTo>
                <a:lnTo>
                  <a:pt x="207218" y="264171"/>
                </a:lnTo>
                <a:lnTo>
                  <a:pt x="202851" y="259999"/>
                </a:lnTo>
                <a:lnTo>
                  <a:pt x="198585" y="255732"/>
                </a:lnTo>
                <a:lnTo>
                  <a:pt x="196453" y="250474"/>
                </a:lnTo>
                <a:lnTo>
                  <a:pt x="196453" y="237977"/>
                </a:lnTo>
                <a:lnTo>
                  <a:pt x="198585" y="232662"/>
                </a:lnTo>
                <a:lnTo>
                  <a:pt x="202851" y="228300"/>
                </a:lnTo>
                <a:lnTo>
                  <a:pt x="207218" y="223938"/>
                </a:lnTo>
                <a:lnTo>
                  <a:pt x="212575" y="221756"/>
                </a:lnTo>
                <a:lnTo>
                  <a:pt x="225275" y="221756"/>
                </a:lnTo>
                <a:lnTo>
                  <a:pt x="230682" y="223938"/>
                </a:lnTo>
                <a:lnTo>
                  <a:pt x="239612" y="232662"/>
                </a:lnTo>
                <a:lnTo>
                  <a:pt x="241845" y="237977"/>
                </a:lnTo>
                <a:lnTo>
                  <a:pt x="241845" y="250474"/>
                </a:lnTo>
                <a:lnTo>
                  <a:pt x="239612" y="255732"/>
                </a:lnTo>
                <a:lnTo>
                  <a:pt x="230782" y="264171"/>
                </a:lnTo>
                <a:lnTo>
                  <a:pt x="225374" y="2662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169" y="3034376"/>
            <a:ext cx="1924044" cy="26624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34601" y="3719876"/>
            <a:ext cx="231140" cy="266700"/>
          </a:xfrm>
          <a:custGeom>
            <a:avLst/>
            <a:gdLst/>
            <a:ahLst/>
            <a:cxnLst/>
            <a:rect l="l" t="t" r="r" b="b"/>
            <a:pathLst>
              <a:path w="231140" h="266700">
                <a:moveTo>
                  <a:pt x="6548" y="46881"/>
                </a:moveTo>
                <a:lnTo>
                  <a:pt x="6548" y="11315"/>
                </a:lnTo>
                <a:lnTo>
                  <a:pt x="18119" y="6365"/>
                </a:lnTo>
                <a:lnTo>
                  <a:pt x="30212" y="2828"/>
                </a:lnTo>
                <a:lnTo>
                  <a:pt x="42825" y="707"/>
                </a:lnTo>
                <a:lnTo>
                  <a:pt x="55959" y="0"/>
                </a:lnTo>
                <a:lnTo>
                  <a:pt x="72944" y="1171"/>
                </a:lnTo>
                <a:lnTo>
                  <a:pt x="112514" y="18754"/>
                </a:lnTo>
                <a:lnTo>
                  <a:pt x="124479" y="34232"/>
                </a:lnTo>
                <a:lnTo>
                  <a:pt x="51494" y="34232"/>
                </a:lnTo>
                <a:lnTo>
                  <a:pt x="42570" y="34911"/>
                </a:lnTo>
                <a:lnTo>
                  <a:pt x="41613" y="34911"/>
                </a:lnTo>
                <a:lnTo>
                  <a:pt x="30137" y="37396"/>
                </a:lnTo>
                <a:lnTo>
                  <a:pt x="18622" y="41349"/>
                </a:lnTo>
                <a:lnTo>
                  <a:pt x="6548" y="46881"/>
                </a:lnTo>
                <a:close/>
              </a:path>
              <a:path w="231140" h="266700">
                <a:moveTo>
                  <a:pt x="125536" y="230085"/>
                </a:moveTo>
                <a:lnTo>
                  <a:pt x="57149" y="230085"/>
                </a:lnTo>
                <a:lnTo>
                  <a:pt x="66070" y="229388"/>
                </a:lnTo>
                <a:lnTo>
                  <a:pt x="74079" y="227297"/>
                </a:lnTo>
                <a:lnTo>
                  <a:pt x="98821" y="189309"/>
                </a:lnTo>
                <a:lnTo>
                  <a:pt x="98226" y="181822"/>
                </a:lnTo>
                <a:lnTo>
                  <a:pt x="72460" y="151302"/>
                </a:lnTo>
                <a:lnTo>
                  <a:pt x="47284" y="146846"/>
                </a:lnTo>
                <a:lnTo>
                  <a:pt x="47072" y="146846"/>
                </a:lnTo>
                <a:lnTo>
                  <a:pt x="44201" y="146598"/>
                </a:lnTo>
                <a:lnTo>
                  <a:pt x="44201" y="112366"/>
                </a:lnTo>
                <a:lnTo>
                  <a:pt x="46434" y="112366"/>
                </a:lnTo>
                <a:lnTo>
                  <a:pt x="57903" y="111742"/>
                </a:lnTo>
                <a:lnTo>
                  <a:pt x="68194" y="109818"/>
                </a:lnTo>
                <a:lnTo>
                  <a:pt x="68052" y="109818"/>
                </a:lnTo>
                <a:lnTo>
                  <a:pt x="76432" y="106756"/>
                </a:lnTo>
                <a:lnTo>
                  <a:pt x="96291" y="73075"/>
                </a:lnTo>
                <a:lnTo>
                  <a:pt x="95519" y="64853"/>
                </a:lnTo>
                <a:lnTo>
                  <a:pt x="61056" y="34911"/>
                </a:lnTo>
                <a:lnTo>
                  <a:pt x="51494" y="34232"/>
                </a:lnTo>
                <a:lnTo>
                  <a:pt x="124479" y="34232"/>
                </a:lnTo>
                <a:lnTo>
                  <a:pt x="128140" y="40964"/>
                </a:lnTo>
                <a:lnTo>
                  <a:pt x="132047" y="54668"/>
                </a:lnTo>
                <a:lnTo>
                  <a:pt x="133350" y="70103"/>
                </a:lnTo>
                <a:lnTo>
                  <a:pt x="132847" y="79544"/>
                </a:lnTo>
                <a:lnTo>
                  <a:pt x="115006" y="115863"/>
                </a:lnTo>
                <a:lnTo>
                  <a:pt x="99863" y="126501"/>
                </a:lnTo>
                <a:lnTo>
                  <a:pt x="107007" y="129646"/>
                </a:lnTo>
                <a:lnTo>
                  <a:pt x="133200" y="162077"/>
                </a:lnTo>
                <a:lnTo>
                  <a:pt x="136954" y="189309"/>
                </a:lnTo>
                <a:lnTo>
                  <a:pt x="135647" y="204279"/>
                </a:lnTo>
                <a:lnTo>
                  <a:pt x="131432" y="218922"/>
                </a:lnTo>
                <a:lnTo>
                  <a:pt x="131377" y="219113"/>
                </a:lnTo>
                <a:lnTo>
                  <a:pt x="125536" y="230085"/>
                </a:lnTo>
                <a:close/>
              </a:path>
              <a:path w="231140" h="266700">
                <a:moveTo>
                  <a:pt x="57149" y="266547"/>
                </a:moveTo>
                <a:lnTo>
                  <a:pt x="42471" y="265654"/>
                </a:lnTo>
                <a:lnTo>
                  <a:pt x="28054" y="262975"/>
                </a:lnTo>
                <a:lnTo>
                  <a:pt x="13896" y="258510"/>
                </a:lnTo>
                <a:lnTo>
                  <a:pt x="0" y="252259"/>
                </a:lnTo>
                <a:lnTo>
                  <a:pt x="0" y="211635"/>
                </a:lnTo>
                <a:lnTo>
                  <a:pt x="14566" y="219710"/>
                </a:lnTo>
                <a:lnTo>
                  <a:pt x="28946" y="225475"/>
                </a:lnTo>
                <a:lnTo>
                  <a:pt x="43141" y="228933"/>
                </a:lnTo>
                <a:lnTo>
                  <a:pt x="57149" y="230085"/>
                </a:lnTo>
                <a:lnTo>
                  <a:pt x="125536" y="230085"/>
                </a:lnTo>
                <a:lnTo>
                  <a:pt x="124261" y="232478"/>
                </a:lnTo>
                <a:lnTo>
                  <a:pt x="114300" y="244372"/>
                </a:lnTo>
                <a:lnTo>
                  <a:pt x="102244" y="254074"/>
                </a:lnTo>
                <a:lnTo>
                  <a:pt x="88701" y="261003"/>
                </a:lnTo>
                <a:lnTo>
                  <a:pt x="73669" y="265161"/>
                </a:lnTo>
                <a:lnTo>
                  <a:pt x="57149" y="266547"/>
                </a:lnTo>
                <a:close/>
              </a:path>
              <a:path w="231140" h="266700">
                <a:moveTo>
                  <a:pt x="214063" y="266547"/>
                </a:moveTo>
                <a:lnTo>
                  <a:pt x="201265" y="266547"/>
                </a:lnTo>
                <a:lnTo>
                  <a:pt x="195907" y="264470"/>
                </a:lnTo>
                <a:lnTo>
                  <a:pt x="191540" y="260298"/>
                </a:lnTo>
                <a:lnTo>
                  <a:pt x="187274" y="256031"/>
                </a:lnTo>
                <a:lnTo>
                  <a:pt x="185142" y="250773"/>
                </a:lnTo>
                <a:lnTo>
                  <a:pt x="185142" y="238276"/>
                </a:lnTo>
                <a:lnTo>
                  <a:pt x="187274" y="232961"/>
                </a:lnTo>
                <a:lnTo>
                  <a:pt x="191540" y="228599"/>
                </a:lnTo>
                <a:lnTo>
                  <a:pt x="195907" y="224237"/>
                </a:lnTo>
                <a:lnTo>
                  <a:pt x="201265" y="222055"/>
                </a:lnTo>
                <a:lnTo>
                  <a:pt x="213964" y="222055"/>
                </a:lnTo>
                <a:lnTo>
                  <a:pt x="219372" y="224237"/>
                </a:lnTo>
                <a:lnTo>
                  <a:pt x="228301" y="232961"/>
                </a:lnTo>
                <a:lnTo>
                  <a:pt x="230534" y="238276"/>
                </a:lnTo>
                <a:lnTo>
                  <a:pt x="230534" y="250773"/>
                </a:lnTo>
                <a:lnTo>
                  <a:pt x="228301" y="256031"/>
                </a:lnTo>
                <a:lnTo>
                  <a:pt x="219471" y="264470"/>
                </a:lnTo>
                <a:lnTo>
                  <a:pt x="214063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3723601"/>
            <a:ext cx="4897330" cy="3470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14509" y="4405970"/>
            <a:ext cx="250825" cy="266700"/>
          </a:xfrm>
          <a:custGeom>
            <a:avLst/>
            <a:gdLst/>
            <a:ahLst/>
            <a:cxnLst/>
            <a:rect l="l" t="t" r="r" b="b"/>
            <a:pathLst>
              <a:path w="250825" h="266700">
                <a:moveTo>
                  <a:pt x="175170" y="177555"/>
                </a:moveTo>
                <a:lnTo>
                  <a:pt x="0" y="177555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51"/>
                </a:lnTo>
                <a:lnTo>
                  <a:pt x="109984" y="70551"/>
                </a:lnTo>
                <a:lnTo>
                  <a:pt x="49857" y="145856"/>
                </a:lnTo>
                <a:lnTo>
                  <a:pt x="175170" y="145856"/>
                </a:lnTo>
                <a:lnTo>
                  <a:pt x="175170" y="177555"/>
                </a:lnTo>
                <a:close/>
              </a:path>
              <a:path w="250825" h="266700">
                <a:moveTo>
                  <a:pt x="146148" y="145856"/>
                </a:moveTo>
                <a:lnTo>
                  <a:pt x="109984" y="145856"/>
                </a:lnTo>
                <a:lnTo>
                  <a:pt x="109984" y="70551"/>
                </a:lnTo>
                <a:lnTo>
                  <a:pt x="146148" y="70551"/>
                </a:lnTo>
                <a:lnTo>
                  <a:pt x="146148" y="145856"/>
                </a:lnTo>
                <a:close/>
              </a:path>
              <a:path w="250825" h="266700">
                <a:moveTo>
                  <a:pt x="146148" y="263280"/>
                </a:moveTo>
                <a:lnTo>
                  <a:pt x="109984" y="263280"/>
                </a:lnTo>
                <a:lnTo>
                  <a:pt x="109984" y="177555"/>
                </a:lnTo>
                <a:lnTo>
                  <a:pt x="146148" y="177555"/>
                </a:lnTo>
                <a:lnTo>
                  <a:pt x="146148" y="263280"/>
                </a:lnTo>
                <a:close/>
              </a:path>
              <a:path w="250825" h="266700">
                <a:moveTo>
                  <a:pt x="234155" y="266251"/>
                </a:moveTo>
                <a:lnTo>
                  <a:pt x="221356" y="266251"/>
                </a:lnTo>
                <a:lnTo>
                  <a:pt x="215999" y="264175"/>
                </a:lnTo>
                <a:lnTo>
                  <a:pt x="211632" y="260003"/>
                </a:lnTo>
                <a:lnTo>
                  <a:pt x="207366" y="255736"/>
                </a:lnTo>
                <a:lnTo>
                  <a:pt x="205233" y="250478"/>
                </a:lnTo>
                <a:lnTo>
                  <a:pt x="205233" y="237981"/>
                </a:lnTo>
                <a:lnTo>
                  <a:pt x="207366" y="232666"/>
                </a:lnTo>
                <a:lnTo>
                  <a:pt x="211632" y="228304"/>
                </a:lnTo>
                <a:lnTo>
                  <a:pt x="215999" y="223941"/>
                </a:lnTo>
                <a:lnTo>
                  <a:pt x="221356" y="221760"/>
                </a:lnTo>
                <a:lnTo>
                  <a:pt x="234056" y="221760"/>
                </a:lnTo>
                <a:lnTo>
                  <a:pt x="239463" y="223941"/>
                </a:lnTo>
                <a:lnTo>
                  <a:pt x="248393" y="232666"/>
                </a:lnTo>
                <a:lnTo>
                  <a:pt x="250626" y="237981"/>
                </a:lnTo>
                <a:lnTo>
                  <a:pt x="250626" y="250478"/>
                </a:lnTo>
                <a:lnTo>
                  <a:pt x="248393" y="255736"/>
                </a:lnTo>
                <a:lnTo>
                  <a:pt x="239562" y="264175"/>
                </a:lnTo>
                <a:lnTo>
                  <a:pt x="234155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9463" y="4405970"/>
            <a:ext cx="7604917" cy="35049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29243" y="5095198"/>
            <a:ext cx="236220" cy="262890"/>
          </a:xfrm>
          <a:custGeom>
            <a:avLst/>
            <a:gdLst/>
            <a:ahLst/>
            <a:cxnLst/>
            <a:rect l="l" t="t" r="r" b="b"/>
            <a:pathLst>
              <a:path w="236220" h="262889">
                <a:moveTo>
                  <a:pt x="19496" y="135130"/>
                </a:moveTo>
                <a:lnTo>
                  <a:pt x="19496" y="0"/>
                </a:lnTo>
                <a:lnTo>
                  <a:pt x="134837" y="0"/>
                </a:lnTo>
                <a:lnTo>
                  <a:pt x="134837" y="33032"/>
                </a:lnTo>
                <a:lnTo>
                  <a:pt x="53280" y="33032"/>
                </a:lnTo>
                <a:lnTo>
                  <a:pt x="53280" y="98669"/>
                </a:lnTo>
                <a:lnTo>
                  <a:pt x="65015" y="98669"/>
                </a:lnTo>
                <a:lnTo>
                  <a:pt x="79371" y="99815"/>
                </a:lnTo>
                <a:lnTo>
                  <a:pt x="95733" y="104140"/>
                </a:lnTo>
                <a:lnTo>
                  <a:pt x="110402" y="111349"/>
                </a:lnTo>
                <a:lnTo>
                  <a:pt x="123378" y="121443"/>
                </a:lnTo>
                <a:lnTo>
                  <a:pt x="132078" y="131416"/>
                </a:lnTo>
                <a:lnTo>
                  <a:pt x="49559" y="131416"/>
                </a:lnTo>
                <a:lnTo>
                  <a:pt x="39420" y="131648"/>
                </a:lnTo>
                <a:lnTo>
                  <a:pt x="31695" y="132289"/>
                </a:lnTo>
                <a:lnTo>
                  <a:pt x="31346" y="132289"/>
                </a:lnTo>
                <a:lnTo>
                  <a:pt x="24389" y="133505"/>
                </a:lnTo>
                <a:lnTo>
                  <a:pt x="19496" y="135130"/>
                </a:lnTo>
                <a:close/>
              </a:path>
              <a:path w="236220" h="262889">
                <a:moveTo>
                  <a:pt x="65015" y="98669"/>
                </a:moveTo>
                <a:lnTo>
                  <a:pt x="53280" y="98669"/>
                </a:lnTo>
                <a:lnTo>
                  <a:pt x="57234" y="98374"/>
                </a:lnTo>
                <a:lnTo>
                  <a:pt x="61317" y="98374"/>
                </a:lnTo>
                <a:lnTo>
                  <a:pt x="65015" y="98669"/>
                </a:lnTo>
                <a:close/>
              </a:path>
              <a:path w="236220" h="262889">
                <a:moveTo>
                  <a:pt x="134285" y="227104"/>
                </a:moveTo>
                <a:lnTo>
                  <a:pt x="54768" y="227104"/>
                </a:lnTo>
                <a:lnTo>
                  <a:pt x="66051" y="226248"/>
                </a:lnTo>
                <a:lnTo>
                  <a:pt x="76385" y="223682"/>
                </a:lnTo>
                <a:lnTo>
                  <a:pt x="106151" y="198164"/>
                </a:lnTo>
                <a:lnTo>
                  <a:pt x="110132" y="179784"/>
                </a:lnTo>
                <a:lnTo>
                  <a:pt x="109044" y="169930"/>
                </a:lnTo>
                <a:lnTo>
                  <a:pt x="83547" y="139280"/>
                </a:lnTo>
                <a:lnTo>
                  <a:pt x="49559" y="131416"/>
                </a:lnTo>
                <a:lnTo>
                  <a:pt x="132078" y="131416"/>
                </a:lnTo>
                <a:lnTo>
                  <a:pt x="134056" y="133684"/>
                </a:lnTo>
                <a:lnTo>
                  <a:pt x="141684" y="147488"/>
                </a:lnTo>
                <a:lnTo>
                  <a:pt x="146260" y="162855"/>
                </a:lnTo>
                <a:lnTo>
                  <a:pt x="147786" y="179784"/>
                </a:lnTo>
                <a:lnTo>
                  <a:pt x="146279" y="197307"/>
                </a:lnTo>
                <a:lnTo>
                  <a:pt x="141758" y="213119"/>
                </a:lnTo>
                <a:lnTo>
                  <a:pt x="134285" y="227104"/>
                </a:lnTo>
                <a:close/>
              </a:path>
              <a:path w="236220" h="262889">
                <a:moveTo>
                  <a:pt x="61317" y="262527"/>
                </a:moveTo>
                <a:lnTo>
                  <a:pt x="45652" y="261570"/>
                </a:lnTo>
                <a:lnTo>
                  <a:pt x="30212" y="258697"/>
                </a:lnTo>
                <a:lnTo>
                  <a:pt x="14994" y="253908"/>
                </a:lnTo>
                <a:lnTo>
                  <a:pt x="0" y="247201"/>
                </a:lnTo>
                <a:lnTo>
                  <a:pt x="0" y="208806"/>
                </a:lnTo>
                <a:lnTo>
                  <a:pt x="13915" y="216813"/>
                </a:lnTo>
                <a:lnTo>
                  <a:pt x="27681" y="222530"/>
                </a:lnTo>
                <a:lnTo>
                  <a:pt x="41299" y="225960"/>
                </a:lnTo>
                <a:lnTo>
                  <a:pt x="54768" y="227104"/>
                </a:lnTo>
                <a:lnTo>
                  <a:pt x="134321" y="227104"/>
                </a:lnTo>
                <a:lnTo>
                  <a:pt x="123675" y="239610"/>
                </a:lnTo>
                <a:lnTo>
                  <a:pt x="110793" y="249636"/>
                </a:lnTo>
                <a:lnTo>
                  <a:pt x="96105" y="256798"/>
                </a:lnTo>
                <a:lnTo>
                  <a:pt x="79613" y="261095"/>
                </a:lnTo>
                <a:lnTo>
                  <a:pt x="61317" y="262527"/>
                </a:lnTo>
                <a:close/>
              </a:path>
              <a:path w="236220" h="262889">
                <a:moveTo>
                  <a:pt x="219421" y="262822"/>
                </a:moveTo>
                <a:lnTo>
                  <a:pt x="206622" y="262822"/>
                </a:lnTo>
                <a:lnTo>
                  <a:pt x="201265" y="260746"/>
                </a:lnTo>
                <a:lnTo>
                  <a:pt x="196898" y="256574"/>
                </a:lnTo>
                <a:lnTo>
                  <a:pt x="192632" y="252307"/>
                </a:lnTo>
                <a:lnTo>
                  <a:pt x="190499" y="247049"/>
                </a:lnTo>
                <a:lnTo>
                  <a:pt x="190499" y="234552"/>
                </a:lnTo>
                <a:lnTo>
                  <a:pt x="192632" y="229237"/>
                </a:lnTo>
                <a:lnTo>
                  <a:pt x="196898" y="224875"/>
                </a:lnTo>
                <a:lnTo>
                  <a:pt x="201265" y="220512"/>
                </a:lnTo>
                <a:lnTo>
                  <a:pt x="206622" y="218331"/>
                </a:lnTo>
                <a:lnTo>
                  <a:pt x="219322" y="218331"/>
                </a:lnTo>
                <a:lnTo>
                  <a:pt x="224729" y="220512"/>
                </a:lnTo>
                <a:lnTo>
                  <a:pt x="233659" y="229237"/>
                </a:lnTo>
                <a:lnTo>
                  <a:pt x="235892" y="234552"/>
                </a:lnTo>
                <a:lnTo>
                  <a:pt x="235892" y="247049"/>
                </a:lnTo>
                <a:lnTo>
                  <a:pt x="233659" y="252307"/>
                </a:lnTo>
                <a:lnTo>
                  <a:pt x="224828" y="260746"/>
                </a:lnTo>
                <a:lnTo>
                  <a:pt x="219421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546" y="5091769"/>
            <a:ext cx="9039915" cy="35049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7341" y="5777567"/>
            <a:ext cx="238125" cy="266700"/>
          </a:xfrm>
          <a:custGeom>
            <a:avLst/>
            <a:gdLst/>
            <a:ahLst/>
            <a:cxnLst/>
            <a:rect l="l" t="t" r="r" b="b"/>
            <a:pathLst>
              <a:path w="238125" h="266700">
                <a:moveTo>
                  <a:pt x="81822" y="266251"/>
                </a:moveTo>
                <a:lnTo>
                  <a:pt x="34774" y="251769"/>
                </a:lnTo>
                <a:lnTo>
                  <a:pt x="5622" y="210779"/>
                </a:lnTo>
                <a:lnTo>
                  <a:pt x="0" y="172381"/>
                </a:lnTo>
                <a:lnTo>
                  <a:pt x="613" y="159175"/>
                </a:lnTo>
                <a:lnTo>
                  <a:pt x="11575" y="110880"/>
                </a:lnTo>
                <a:lnTo>
                  <a:pt x="34765" y="66567"/>
                </a:lnTo>
                <a:lnTo>
                  <a:pt x="69692" y="26753"/>
                </a:lnTo>
                <a:lnTo>
                  <a:pt x="99830" y="2686"/>
                </a:lnTo>
                <a:lnTo>
                  <a:pt x="103550" y="0"/>
                </a:lnTo>
                <a:lnTo>
                  <a:pt x="126172" y="28432"/>
                </a:lnTo>
                <a:lnTo>
                  <a:pt x="111922" y="38250"/>
                </a:lnTo>
                <a:lnTo>
                  <a:pt x="98937" y="48519"/>
                </a:lnTo>
                <a:lnTo>
                  <a:pt x="67506" y="82211"/>
                </a:lnTo>
                <a:lnTo>
                  <a:pt x="46550" y="123681"/>
                </a:lnTo>
                <a:lnTo>
                  <a:pt x="125049" y="123681"/>
                </a:lnTo>
                <a:lnTo>
                  <a:pt x="128172" y="125417"/>
                </a:lnTo>
                <a:lnTo>
                  <a:pt x="139269" y="134988"/>
                </a:lnTo>
                <a:lnTo>
                  <a:pt x="148515" y="146467"/>
                </a:lnTo>
                <a:lnTo>
                  <a:pt x="148970" y="147341"/>
                </a:lnTo>
                <a:lnTo>
                  <a:pt x="71603" y="147341"/>
                </a:lnTo>
                <a:lnTo>
                  <a:pt x="65302" y="148437"/>
                </a:lnTo>
                <a:lnTo>
                  <a:pt x="59647" y="150618"/>
                </a:lnTo>
                <a:lnTo>
                  <a:pt x="53991" y="152704"/>
                </a:lnTo>
                <a:lnTo>
                  <a:pt x="46947" y="156571"/>
                </a:lnTo>
                <a:lnTo>
                  <a:pt x="38513" y="162229"/>
                </a:lnTo>
                <a:lnTo>
                  <a:pt x="37521" y="168077"/>
                </a:lnTo>
                <a:lnTo>
                  <a:pt x="37192" y="172381"/>
                </a:lnTo>
                <a:lnTo>
                  <a:pt x="37138" y="173087"/>
                </a:lnTo>
                <a:lnTo>
                  <a:pt x="49675" y="217883"/>
                </a:lnTo>
                <a:lnTo>
                  <a:pt x="82417" y="232028"/>
                </a:lnTo>
                <a:lnTo>
                  <a:pt x="147181" y="232028"/>
                </a:lnTo>
                <a:lnTo>
                  <a:pt x="137483" y="243629"/>
                </a:lnTo>
                <a:lnTo>
                  <a:pt x="125410" y="253529"/>
                </a:lnTo>
                <a:lnTo>
                  <a:pt x="112109" y="260598"/>
                </a:lnTo>
                <a:lnTo>
                  <a:pt x="97579" y="264838"/>
                </a:lnTo>
                <a:lnTo>
                  <a:pt x="81822" y="266251"/>
                </a:lnTo>
                <a:close/>
              </a:path>
              <a:path w="238125" h="266700">
                <a:moveTo>
                  <a:pt x="125049" y="123681"/>
                </a:moveTo>
                <a:lnTo>
                  <a:pt x="46550" y="123681"/>
                </a:lnTo>
                <a:lnTo>
                  <a:pt x="56819" y="119056"/>
                </a:lnTo>
                <a:lnTo>
                  <a:pt x="67088" y="115752"/>
                </a:lnTo>
                <a:lnTo>
                  <a:pt x="77357" y="113769"/>
                </a:lnTo>
                <a:lnTo>
                  <a:pt x="87627" y="113109"/>
                </a:lnTo>
                <a:lnTo>
                  <a:pt x="102351" y="114477"/>
                </a:lnTo>
                <a:lnTo>
                  <a:pt x="115866" y="118580"/>
                </a:lnTo>
                <a:lnTo>
                  <a:pt x="125049" y="123681"/>
                </a:lnTo>
                <a:close/>
              </a:path>
              <a:path w="238125" h="266700">
                <a:moveTo>
                  <a:pt x="147181" y="232028"/>
                </a:moveTo>
                <a:lnTo>
                  <a:pt x="82417" y="232028"/>
                </a:lnTo>
                <a:lnTo>
                  <a:pt x="90956" y="231274"/>
                </a:lnTo>
                <a:lnTo>
                  <a:pt x="98714" y="229013"/>
                </a:lnTo>
                <a:lnTo>
                  <a:pt x="122768" y="198231"/>
                </a:lnTo>
                <a:lnTo>
                  <a:pt x="123494" y="189461"/>
                </a:lnTo>
                <a:lnTo>
                  <a:pt x="122829" y="181717"/>
                </a:lnTo>
                <a:lnTo>
                  <a:pt x="96816" y="150243"/>
                </a:lnTo>
                <a:lnTo>
                  <a:pt x="78547" y="147341"/>
                </a:lnTo>
                <a:lnTo>
                  <a:pt x="148970" y="147341"/>
                </a:lnTo>
                <a:lnTo>
                  <a:pt x="155004" y="158952"/>
                </a:lnTo>
                <a:lnTo>
                  <a:pt x="155120" y="159175"/>
                </a:lnTo>
                <a:lnTo>
                  <a:pt x="159076" y="173087"/>
                </a:lnTo>
                <a:lnTo>
                  <a:pt x="160403" y="188270"/>
                </a:lnTo>
                <a:lnTo>
                  <a:pt x="158971" y="203952"/>
                </a:lnTo>
                <a:lnTo>
                  <a:pt x="154673" y="218407"/>
                </a:lnTo>
                <a:lnTo>
                  <a:pt x="147511" y="231634"/>
                </a:lnTo>
                <a:lnTo>
                  <a:pt x="147181" y="232028"/>
                </a:lnTo>
                <a:close/>
              </a:path>
              <a:path w="238125" h="266700">
                <a:moveTo>
                  <a:pt x="221323" y="266251"/>
                </a:moveTo>
                <a:lnTo>
                  <a:pt x="208524" y="266251"/>
                </a:lnTo>
                <a:lnTo>
                  <a:pt x="203167" y="264175"/>
                </a:lnTo>
                <a:lnTo>
                  <a:pt x="198800" y="260003"/>
                </a:lnTo>
                <a:lnTo>
                  <a:pt x="194534" y="255736"/>
                </a:lnTo>
                <a:lnTo>
                  <a:pt x="192401" y="250478"/>
                </a:lnTo>
                <a:lnTo>
                  <a:pt x="192401" y="237981"/>
                </a:lnTo>
                <a:lnTo>
                  <a:pt x="194534" y="232666"/>
                </a:lnTo>
                <a:lnTo>
                  <a:pt x="198800" y="228304"/>
                </a:lnTo>
                <a:lnTo>
                  <a:pt x="203167" y="223941"/>
                </a:lnTo>
                <a:lnTo>
                  <a:pt x="208524" y="221760"/>
                </a:lnTo>
                <a:lnTo>
                  <a:pt x="221224" y="221760"/>
                </a:lnTo>
                <a:lnTo>
                  <a:pt x="226631" y="223941"/>
                </a:lnTo>
                <a:lnTo>
                  <a:pt x="235561" y="232666"/>
                </a:lnTo>
                <a:lnTo>
                  <a:pt x="237794" y="237981"/>
                </a:lnTo>
                <a:lnTo>
                  <a:pt x="237794" y="250478"/>
                </a:lnTo>
                <a:lnTo>
                  <a:pt x="235561" y="255736"/>
                </a:lnTo>
                <a:lnTo>
                  <a:pt x="226730" y="264175"/>
                </a:lnTo>
                <a:lnTo>
                  <a:pt x="221323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844" y="5780996"/>
            <a:ext cx="2464999" cy="26282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95162" y="6466795"/>
            <a:ext cx="270510" cy="263525"/>
          </a:xfrm>
          <a:custGeom>
            <a:avLst/>
            <a:gdLst/>
            <a:ahLst/>
            <a:cxnLst/>
            <a:rect l="l" t="t" r="r" b="b"/>
            <a:pathLst>
              <a:path w="270509" h="263525">
                <a:moveTo>
                  <a:pt x="78134" y="263270"/>
                </a:moveTo>
                <a:lnTo>
                  <a:pt x="26193" y="243477"/>
                </a:lnTo>
                <a:lnTo>
                  <a:pt x="95993" y="51787"/>
                </a:lnTo>
                <a:lnTo>
                  <a:pt x="0" y="51787"/>
                </a:lnTo>
                <a:lnTo>
                  <a:pt x="0" y="0"/>
                </a:lnTo>
                <a:lnTo>
                  <a:pt x="171896" y="0"/>
                </a:lnTo>
                <a:lnTo>
                  <a:pt x="171896" y="3124"/>
                </a:lnTo>
                <a:lnTo>
                  <a:pt x="78134" y="263270"/>
                </a:lnTo>
                <a:close/>
              </a:path>
              <a:path w="270509" h="263525">
                <a:moveTo>
                  <a:pt x="237157" y="263270"/>
                </a:moveTo>
                <a:lnTo>
                  <a:pt x="228128" y="263270"/>
                </a:lnTo>
                <a:lnTo>
                  <a:pt x="220340" y="260051"/>
                </a:lnTo>
                <a:lnTo>
                  <a:pt x="204117" y="230085"/>
                </a:lnTo>
                <a:lnTo>
                  <a:pt x="204117" y="221055"/>
                </a:lnTo>
                <a:lnTo>
                  <a:pt x="207342" y="213264"/>
                </a:lnTo>
                <a:lnTo>
                  <a:pt x="213791" y="206720"/>
                </a:lnTo>
                <a:lnTo>
                  <a:pt x="220340" y="200167"/>
                </a:lnTo>
                <a:lnTo>
                  <a:pt x="228128" y="196900"/>
                </a:lnTo>
                <a:lnTo>
                  <a:pt x="237157" y="196900"/>
                </a:lnTo>
                <a:lnTo>
                  <a:pt x="270494" y="221055"/>
                </a:lnTo>
                <a:lnTo>
                  <a:pt x="270494" y="230085"/>
                </a:lnTo>
                <a:lnTo>
                  <a:pt x="243817" y="262666"/>
                </a:lnTo>
                <a:lnTo>
                  <a:pt x="237157" y="26327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4522" y="6463366"/>
            <a:ext cx="3545225" cy="266699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22546" y="7149165"/>
            <a:ext cx="243204" cy="266700"/>
          </a:xfrm>
          <a:custGeom>
            <a:avLst/>
            <a:gdLst/>
            <a:ahLst/>
            <a:cxnLst/>
            <a:rect l="l" t="t" r="r" b="b"/>
            <a:pathLst>
              <a:path w="243204" h="266700">
                <a:moveTo>
                  <a:pt x="83343" y="266251"/>
                </a:moveTo>
                <a:lnTo>
                  <a:pt x="36658" y="254196"/>
                </a:lnTo>
                <a:lnTo>
                  <a:pt x="5990" y="220752"/>
                </a:lnTo>
                <a:lnTo>
                  <a:pt x="30" y="191995"/>
                </a:lnTo>
                <a:lnTo>
                  <a:pt x="0" y="191690"/>
                </a:lnTo>
                <a:lnTo>
                  <a:pt x="2201" y="173758"/>
                </a:lnTo>
                <a:lnTo>
                  <a:pt x="2297" y="172977"/>
                </a:lnTo>
                <a:lnTo>
                  <a:pt x="9190" y="156570"/>
                </a:lnTo>
                <a:lnTo>
                  <a:pt x="20677" y="142469"/>
                </a:lnTo>
                <a:lnTo>
                  <a:pt x="36760" y="130673"/>
                </a:lnTo>
                <a:lnTo>
                  <a:pt x="29086" y="123986"/>
                </a:lnTo>
                <a:lnTo>
                  <a:pt x="7780" y="89736"/>
                </a:lnTo>
                <a:lnTo>
                  <a:pt x="7739" y="89596"/>
                </a:lnTo>
                <a:lnTo>
                  <a:pt x="6459" y="81951"/>
                </a:lnTo>
                <a:lnTo>
                  <a:pt x="6399" y="81596"/>
                </a:lnTo>
                <a:lnTo>
                  <a:pt x="6015" y="74266"/>
                </a:lnTo>
                <a:lnTo>
                  <a:pt x="18761" y="32503"/>
                </a:lnTo>
                <a:lnTo>
                  <a:pt x="54346" y="5285"/>
                </a:lnTo>
                <a:lnTo>
                  <a:pt x="84831" y="0"/>
                </a:lnTo>
                <a:lnTo>
                  <a:pt x="100430" y="1321"/>
                </a:lnTo>
                <a:lnTo>
                  <a:pt x="139749" y="21135"/>
                </a:lnTo>
                <a:lnTo>
                  <a:pt x="151348" y="35423"/>
                </a:lnTo>
                <a:lnTo>
                  <a:pt x="84088" y="35423"/>
                </a:lnTo>
                <a:lnTo>
                  <a:pt x="75418" y="36102"/>
                </a:lnTo>
                <a:lnTo>
                  <a:pt x="43578" y="65792"/>
                </a:lnTo>
                <a:lnTo>
                  <a:pt x="42906" y="74266"/>
                </a:lnTo>
                <a:lnTo>
                  <a:pt x="43620" y="81596"/>
                </a:lnTo>
                <a:lnTo>
                  <a:pt x="76134" y="112392"/>
                </a:lnTo>
                <a:lnTo>
                  <a:pt x="84385" y="113109"/>
                </a:lnTo>
                <a:lnTo>
                  <a:pt x="148003" y="113109"/>
                </a:lnTo>
                <a:lnTo>
                  <a:pt x="143972" y="118533"/>
                </a:lnTo>
                <a:lnTo>
                  <a:pt x="129777" y="130673"/>
                </a:lnTo>
                <a:lnTo>
                  <a:pt x="145599" y="142317"/>
                </a:lnTo>
                <a:lnTo>
                  <a:pt x="151298" y="149427"/>
                </a:lnTo>
                <a:lnTo>
                  <a:pt x="82599" y="149427"/>
                </a:lnTo>
                <a:lnTo>
                  <a:pt x="73083" y="150134"/>
                </a:lnTo>
                <a:lnTo>
                  <a:pt x="40733" y="173573"/>
                </a:lnTo>
                <a:lnTo>
                  <a:pt x="38378" y="181246"/>
                </a:lnTo>
                <a:lnTo>
                  <a:pt x="38285" y="181553"/>
                </a:lnTo>
                <a:lnTo>
                  <a:pt x="37545" y="189756"/>
                </a:lnTo>
                <a:lnTo>
                  <a:pt x="37504" y="190204"/>
                </a:lnTo>
                <a:lnTo>
                  <a:pt x="38304" y="198792"/>
                </a:lnTo>
                <a:lnTo>
                  <a:pt x="65112" y="228008"/>
                </a:lnTo>
                <a:lnTo>
                  <a:pt x="83641" y="230837"/>
                </a:lnTo>
                <a:lnTo>
                  <a:pt x="154564" y="230837"/>
                </a:lnTo>
                <a:lnTo>
                  <a:pt x="152716" y="234014"/>
                </a:lnTo>
                <a:lnTo>
                  <a:pt x="142428" y="245268"/>
                </a:lnTo>
                <a:lnTo>
                  <a:pt x="129973" y="254449"/>
                </a:lnTo>
                <a:lnTo>
                  <a:pt x="116215" y="260893"/>
                </a:lnTo>
                <a:lnTo>
                  <a:pt x="116421" y="260893"/>
                </a:lnTo>
                <a:lnTo>
                  <a:pt x="100542" y="264912"/>
                </a:lnTo>
                <a:lnTo>
                  <a:pt x="100801" y="264912"/>
                </a:lnTo>
                <a:lnTo>
                  <a:pt x="83343" y="266251"/>
                </a:lnTo>
                <a:close/>
              </a:path>
              <a:path w="243204" h="266700">
                <a:moveTo>
                  <a:pt x="148003" y="113109"/>
                </a:moveTo>
                <a:lnTo>
                  <a:pt x="84385" y="113109"/>
                </a:lnTo>
                <a:lnTo>
                  <a:pt x="92552" y="112392"/>
                </a:lnTo>
                <a:lnTo>
                  <a:pt x="100086" y="110244"/>
                </a:lnTo>
                <a:lnTo>
                  <a:pt x="125164" y="74266"/>
                </a:lnTo>
                <a:lnTo>
                  <a:pt x="124438" y="66167"/>
                </a:lnTo>
                <a:lnTo>
                  <a:pt x="92499" y="36102"/>
                </a:lnTo>
                <a:lnTo>
                  <a:pt x="84088" y="35423"/>
                </a:lnTo>
                <a:lnTo>
                  <a:pt x="151348" y="35423"/>
                </a:lnTo>
                <a:lnTo>
                  <a:pt x="156604" y="44687"/>
                </a:lnTo>
                <a:lnTo>
                  <a:pt x="160817" y="58277"/>
                </a:lnTo>
                <a:lnTo>
                  <a:pt x="162222" y="73075"/>
                </a:lnTo>
                <a:lnTo>
                  <a:pt x="160297" y="88891"/>
                </a:lnTo>
                <a:lnTo>
                  <a:pt x="160194" y="89736"/>
                </a:lnTo>
                <a:lnTo>
                  <a:pt x="154111" y="104889"/>
                </a:lnTo>
                <a:lnTo>
                  <a:pt x="148003" y="113109"/>
                </a:lnTo>
                <a:close/>
              </a:path>
              <a:path w="243204" h="266700">
                <a:moveTo>
                  <a:pt x="154564" y="230837"/>
                </a:moveTo>
                <a:lnTo>
                  <a:pt x="83641" y="230837"/>
                </a:lnTo>
                <a:lnTo>
                  <a:pt x="93745" y="230130"/>
                </a:lnTo>
                <a:lnTo>
                  <a:pt x="93192" y="230130"/>
                </a:lnTo>
                <a:lnTo>
                  <a:pt x="125127" y="208474"/>
                </a:lnTo>
                <a:lnTo>
                  <a:pt x="128289" y="193480"/>
                </a:lnTo>
                <a:lnTo>
                  <a:pt x="128289" y="189756"/>
                </a:lnTo>
                <a:lnTo>
                  <a:pt x="127518" y="181553"/>
                </a:lnTo>
                <a:lnTo>
                  <a:pt x="127489" y="181246"/>
                </a:lnTo>
                <a:lnTo>
                  <a:pt x="125147" y="173758"/>
                </a:lnTo>
                <a:lnTo>
                  <a:pt x="125089" y="173573"/>
                </a:lnTo>
                <a:lnTo>
                  <a:pt x="92245" y="150134"/>
                </a:lnTo>
                <a:lnTo>
                  <a:pt x="82599" y="149427"/>
                </a:lnTo>
                <a:lnTo>
                  <a:pt x="151298" y="149427"/>
                </a:lnTo>
                <a:lnTo>
                  <a:pt x="156901" y="156419"/>
                </a:lnTo>
                <a:lnTo>
                  <a:pt x="163682" y="172977"/>
                </a:lnTo>
                <a:lnTo>
                  <a:pt x="165906" y="191690"/>
                </a:lnTo>
                <a:lnTo>
                  <a:pt x="165942" y="191995"/>
                </a:lnTo>
                <a:lnTo>
                  <a:pt x="164553" y="206542"/>
                </a:lnTo>
                <a:lnTo>
                  <a:pt x="164473" y="207379"/>
                </a:lnTo>
                <a:lnTo>
                  <a:pt x="160064" y="221385"/>
                </a:lnTo>
                <a:lnTo>
                  <a:pt x="154564" y="230837"/>
                </a:lnTo>
                <a:close/>
              </a:path>
              <a:path w="243204" h="266700">
                <a:moveTo>
                  <a:pt x="226118" y="266251"/>
                </a:moveTo>
                <a:lnTo>
                  <a:pt x="213320" y="266251"/>
                </a:lnTo>
                <a:lnTo>
                  <a:pt x="207962" y="264175"/>
                </a:lnTo>
                <a:lnTo>
                  <a:pt x="203596" y="260003"/>
                </a:lnTo>
                <a:lnTo>
                  <a:pt x="199329" y="255736"/>
                </a:lnTo>
                <a:lnTo>
                  <a:pt x="197197" y="250478"/>
                </a:lnTo>
                <a:lnTo>
                  <a:pt x="197197" y="237981"/>
                </a:lnTo>
                <a:lnTo>
                  <a:pt x="199329" y="232666"/>
                </a:lnTo>
                <a:lnTo>
                  <a:pt x="203596" y="228304"/>
                </a:lnTo>
                <a:lnTo>
                  <a:pt x="207962" y="223941"/>
                </a:lnTo>
                <a:lnTo>
                  <a:pt x="213320" y="221760"/>
                </a:lnTo>
                <a:lnTo>
                  <a:pt x="226019" y="221760"/>
                </a:lnTo>
                <a:lnTo>
                  <a:pt x="231427" y="223941"/>
                </a:lnTo>
                <a:lnTo>
                  <a:pt x="240356" y="232666"/>
                </a:lnTo>
                <a:lnTo>
                  <a:pt x="242589" y="237981"/>
                </a:lnTo>
                <a:lnTo>
                  <a:pt x="242589" y="250478"/>
                </a:lnTo>
                <a:lnTo>
                  <a:pt x="240356" y="255736"/>
                </a:lnTo>
                <a:lnTo>
                  <a:pt x="231526" y="264175"/>
                </a:lnTo>
                <a:lnTo>
                  <a:pt x="226118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1546" y="7152594"/>
            <a:ext cx="6403134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61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517533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2237" y="5210964"/>
            <a:ext cx="4262724" cy="4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2790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517533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23" y="2072852"/>
            <a:ext cx="3138480" cy="2632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2588" y="3444452"/>
            <a:ext cx="5819392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4130250"/>
            <a:ext cx="3478370" cy="262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4816049"/>
            <a:ext cx="4901088" cy="2628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5501848"/>
            <a:ext cx="4693062" cy="3470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3082004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021" y="6184217"/>
            <a:ext cx="4461339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710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5175338" cy="443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23" y="2072852"/>
            <a:ext cx="3138480" cy="2632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3444452"/>
            <a:ext cx="3325257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425" y="4126821"/>
            <a:ext cx="3967229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3082004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4816049"/>
            <a:ext cx="3737288" cy="26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284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10205636" cy="58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286" y="2352000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  <a:path w="178434" h="262889">
                <a:moveTo>
                  <a:pt x="161378" y="262830"/>
                </a:moveTo>
                <a:lnTo>
                  <a:pt x="148579" y="262830"/>
                </a:lnTo>
                <a:lnTo>
                  <a:pt x="143222" y="260746"/>
                </a:lnTo>
                <a:lnTo>
                  <a:pt x="138855" y="256579"/>
                </a:lnTo>
                <a:lnTo>
                  <a:pt x="134589" y="252312"/>
                </a:lnTo>
                <a:lnTo>
                  <a:pt x="132457" y="247054"/>
                </a:lnTo>
                <a:lnTo>
                  <a:pt x="132457" y="234552"/>
                </a:lnTo>
                <a:lnTo>
                  <a:pt x="134589" y="229245"/>
                </a:lnTo>
                <a:lnTo>
                  <a:pt x="138855" y="224879"/>
                </a:lnTo>
                <a:lnTo>
                  <a:pt x="143222" y="220513"/>
                </a:lnTo>
                <a:lnTo>
                  <a:pt x="148579" y="218330"/>
                </a:lnTo>
                <a:lnTo>
                  <a:pt x="161279" y="218330"/>
                </a:lnTo>
                <a:lnTo>
                  <a:pt x="166686" y="220513"/>
                </a:lnTo>
                <a:lnTo>
                  <a:pt x="175616" y="229245"/>
                </a:lnTo>
                <a:lnTo>
                  <a:pt x="177849" y="234552"/>
                </a:lnTo>
                <a:lnTo>
                  <a:pt x="177849" y="247054"/>
                </a:lnTo>
                <a:lnTo>
                  <a:pt x="175616" y="252312"/>
                </a:lnTo>
                <a:lnTo>
                  <a:pt x="166786" y="260746"/>
                </a:lnTo>
                <a:lnTo>
                  <a:pt x="161378" y="2628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52000"/>
            <a:ext cx="7126772" cy="34706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290" y="3034376"/>
            <a:ext cx="241935" cy="266700"/>
          </a:xfrm>
          <a:custGeom>
            <a:avLst/>
            <a:gdLst/>
            <a:ahLst/>
            <a:cxnLst/>
            <a:rect l="l" t="t" r="r" b="b"/>
            <a:pathLst>
              <a:path w="241934" h="266700">
                <a:moveTo>
                  <a:pt x="5208" y="72032"/>
                </a:moveTo>
                <a:lnTo>
                  <a:pt x="5208" y="24704"/>
                </a:lnTo>
                <a:lnTo>
                  <a:pt x="20445" y="13896"/>
                </a:lnTo>
                <a:lnTo>
                  <a:pt x="35941" y="6176"/>
                </a:lnTo>
                <a:lnTo>
                  <a:pt x="52110" y="1423"/>
                </a:lnTo>
                <a:lnTo>
                  <a:pt x="52954" y="1423"/>
                </a:lnTo>
                <a:lnTo>
                  <a:pt x="67716" y="0"/>
                </a:lnTo>
                <a:lnTo>
                  <a:pt x="111918" y="12808"/>
                </a:lnTo>
                <a:lnTo>
                  <a:pt x="134422" y="36909"/>
                </a:lnTo>
                <a:lnTo>
                  <a:pt x="63251" y="36909"/>
                </a:lnTo>
                <a:lnTo>
                  <a:pt x="55466" y="37485"/>
                </a:lnTo>
                <a:lnTo>
                  <a:pt x="18045" y="57149"/>
                </a:lnTo>
                <a:lnTo>
                  <a:pt x="11431" y="64107"/>
                </a:lnTo>
                <a:lnTo>
                  <a:pt x="5208" y="72032"/>
                </a:lnTo>
                <a:close/>
              </a:path>
              <a:path w="241934" h="266700">
                <a:moveTo>
                  <a:pt x="164454" y="263276"/>
                </a:moveTo>
                <a:lnTo>
                  <a:pt x="0" y="263276"/>
                </a:lnTo>
                <a:lnTo>
                  <a:pt x="0" y="260599"/>
                </a:lnTo>
                <a:lnTo>
                  <a:pt x="15626" y="242292"/>
                </a:lnTo>
                <a:lnTo>
                  <a:pt x="32993" y="220461"/>
                </a:lnTo>
                <a:lnTo>
                  <a:pt x="62089" y="181989"/>
                </a:lnTo>
                <a:lnTo>
                  <a:pt x="83734" y="150465"/>
                </a:lnTo>
                <a:lnTo>
                  <a:pt x="105025" y="109339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2" y="36909"/>
                </a:lnTo>
                <a:lnTo>
                  <a:pt x="140307" y="4848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632" y="85426"/>
                </a:lnTo>
                <a:lnTo>
                  <a:pt x="137060" y="123051"/>
                </a:lnTo>
                <a:lnTo>
                  <a:pt x="112634" y="167373"/>
                </a:lnTo>
                <a:lnTo>
                  <a:pt x="88896" y="198924"/>
                </a:lnTo>
                <a:lnTo>
                  <a:pt x="65484" y="227405"/>
                </a:lnTo>
                <a:lnTo>
                  <a:pt x="164454" y="227405"/>
                </a:lnTo>
                <a:lnTo>
                  <a:pt x="164454" y="263276"/>
                </a:lnTo>
                <a:close/>
              </a:path>
              <a:path w="241934" h="266700">
                <a:moveTo>
                  <a:pt x="225374" y="266247"/>
                </a:moveTo>
                <a:lnTo>
                  <a:pt x="212575" y="266247"/>
                </a:lnTo>
                <a:lnTo>
                  <a:pt x="207218" y="264171"/>
                </a:lnTo>
                <a:lnTo>
                  <a:pt x="202851" y="259999"/>
                </a:lnTo>
                <a:lnTo>
                  <a:pt x="198585" y="255732"/>
                </a:lnTo>
                <a:lnTo>
                  <a:pt x="196453" y="250474"/>
                </a:lnTo>
                <a:lnTo>
                  <a:pt x="196453" y="237977"/>
                </a:lnTo>
                <a:lnTo>
                  <a:pt x="198585" y="232662"/>
                </a:lnTo>
                <a:lnTo>
                  <a:pt x="202851" y="228300"/>
                </a:lnTo>
                <a:lnTo>
                  <a:pt x="207218" y="223938"/>
                </a:lnTo>
                <a:lnTo>
                  <a:pt x="212575" y="221756"/>
                </a:lnTo>
                <a:lnTo>
                  <a:pt x="225275" y="221756"/>
                </a:lnTo>
                <a:lnTo>
                  <a:pt x="230682" y="223938"/>
                </a:lnTo>
                <a:lnTo>
                  <a:pt x="239612" y="232662"/>
                </a:lnTo>
                <a:lnTo>
                  <a:pt x="241845" y="237977"/>
                </a:lnTo>
                <a:lnTo>
                  <a:pt x="241845" y="250474"/>
                </a:lnTo>
                <a:lnTo>
                  <a:pt x="239612" y="255732"/>
                </a:lnTo>
                <a:lnTo>
                  <a:pt x="230782" y="264171"/>
                </a:lnTo>
                <a:lnTo>
                  <a:pt x="225374" y="2662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169" y="3034376"/>
            <a:ext cx="1924044" cy="26624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34601" y="3719876"/>
            <a:ext cx="231140" cy="266700"/>
          </a:xfrm>
          <a:custGeom>
            <a:avLst/>
            <a:gdLst/>
            <a:ahLst/>
            <a:cxnLst/>
            <a:rect l="l" t="t" r="r" b="b"/>
            <a:pathLst>
              <a:path w="231140" h="266700">
                <a:moveTo>
                  <a:pt x="6548" y="46881"/>
                </a:moveTo>
                <a:lnTo>
                  <a:pt x="6548" y="11315"/>
                </a:lnTo>
                <a:lnTo>
                  <a:pt x="18119" y="6365"/>
                </a:lnTo>
                <a:lnTo>
                  <a:pt x="30212" y="2828"/>
                </a:lnTo>
                <a:lnTo>
                  <a:pt x="42825" y="707"/>
                </a:lnTo>
                <a:lnTo>
                  <a:pt x="55959" y="0"/>
                </a:lnTo>
                <a:lnTo>
                  <a:pt x="72944" y="1171"/>
                </a:lnTo>
                <a:lnTo>
                  <a:pt x="112514" y="18754"/>
                </a:lnTo>
                <a:lnTo>
                  <a:pt x="124479" y="34232"/>
                </a:lnTo>
                <a:lnTo>
                  <a:pt x="51494" y="34232"/>
                </a:lnTo>
                <a:lnTo>
                  <a:pt x="42570" y="34911"/>
                </a:lnTo>
                <a:lnTo>
                  <a:pt x="41613" y="34911"/>
                </a:lnTo>
                <a:lnTo>
                  <a:pt x="30137" y="37396"/>
                </a:lnTo>
                <a:lnTo>
                  <a:pt x="18622" y="41349"/>
                </a:lnTo>
                <a:lnTo>
                  <a:pt x="6548" y="46881"/>
                </a:lnTo>
                <a:close/>
              </a:path>
              <a:path w="231140" h="266700">
                <a:moveTo>
                  <a:pt x="125536" y="230085"/>
                </a:moveTo>
                <a:lnTo>
                  <a:pt x="57149" y="230085"/>
                </a:lnTo>
                <a:lnTo>
                  <a:pt x="66070" y="229388"/>
                </a:lnTo>
                <a:lnTo>
                  <a:pt x="74079" y="227297"/>
                </a:lnTo>
                <a:lnTo>
                  <a:pt x="98821" y="189309"/>
                </a:lnTo>
                <a:lnTo>
                  <a:pt x="98226" y="181822"/>
                </a:lnTo>
                <a:lnTo>
                  <a:pt x="72460" y="151302"/>
                </a:lnTo>
                <a:lnTo>
                  <a:pt x="47284" y="146846"/>
                </a:lnTo>
                <a:lnTo>
                  <a:pt x="47072" y="146846"/>
                </a:lnTo>
                <a:lnTo>
                  <a:pt x="44201" y="146598"/>
                </a:lnTo>
                <a:lnTo>
                  <a:pt x="44201" y="112366"/>
                </a:lnTo>
                <a:lnTo>
                  <a:pt x="46434" y="112366"/>
                </a:lnTo>
                <a:lnTo>
                  <a:pt x="57903" y="111742"/>
                </a:lnTo>
                <a:lnTo>
                  <a:pt x="68194" y="109818"/>
                </a:lnTo>
                <a:lnTo>
                  <a:pt x="68052" y="109818"/>
                </a:lnTo>
                <a:lnTo>
                  <a:pt x="76432" y="106756"/>
                </a:lnTo>
                <a:lnTo>
                  <a:pt x="96291" y="73075"/>
                </a:lnTo>
                <a:lnTo>
                  <a:pt x="95519" y="64853"/>
                </a:lnTo>
                <a:lnTo>
                  <a:pt x="61056" y="34911"/>
                </a:lnTo>
                <a:lnTo>
                  <a:pt x="51494" y="34232"/>
                </a:lnTo>
                <a:lnTo>
                  <a:pt x="124479" y="34232"/>
                </a:lnTo>
                <a:lnTo>
                  <a:pt x="128140" y="40964"/>
                </a:lnTo>
                <a:lnTo>
                  <a:pt x="132047" y="54668"/>
                </a:lnTo>
                <a:lnTo>
                  <a:pt x="133350" y="70103"/>
                </a:lnTo>
                <a:lnTo>
                  <a:pt x="132847" y="79544"/>
                </a:lnTo>
                <a:lnTo>
                  <a:pt x="115006" y="115863"/>
                </a:lnTo>
                <a:lnTo>
                  <a:pt x="99863" y="126501"/>
                </a:lnTo>
                <a:lnTo>
                  <a:pt x="107007" y="129646"/>
                </a:lnTo>
                <a:lnTo>
                  <a:pt x="133200" y="162077"/>
                </a:lnTo>
                <a:lnTo>
                  <a:pt x="136954" y="189309"/>
                </a:lnTo>
                <a:lnTo>
                  <a:pt x="135647" y="204279"/>
                </a:lnTo>
                <a:lnTo>
                  <a:pt x="131432" y="218922"/>
                </a:lnTo>
                <a:lnTo>
                  <a:pt x="131377" y="219113"/>
                </a:lnTo>
                <a:lnTo>
                  <a:pt x="125536" y="230085"/>
                </a:lnTo>
                <a:close/>
              </a:path>
              <a:path w="231140" h="266700">
                <a:moveTo>
                  <a:pt x="57149" y="266547"/>
                </a:moveTo>
                <a:lnTo>
                  <a:pt x="42471" y="265654"/>
                </a:lnTo>
                <a:lnTo>
                  <a:pt x="28054" y="262975"/>
                </a:lnTo>
                <a:lnTo>
                  <a:pt x="13896" y="258510"/>
                </a:lnTo>
                <a:lnTo>
                  <a:pt x="0" y="252259"/>
                </a:lnTo>
                <a:lnTo>
                  <a:pt x="0" y="211635"/>
                </a:lnTo>
                <a:lnTo>
                  <a:pt x="14566" y="219710"/>
                </a:lnTo>
                <a:lnTo>
                  <a:pt x="28946" y="225475"/>
                </a:lnTo>
                <a:lnTo>
                  <a:pt x="43141" y="228933"/>
                </a:lnTo>
                <a:lnTo>
                  <a:pt x="57149" y="230085"/>
                </a:lnTo>
                <a:lnTo>
                  <a:pt x="125536" y="230085"/>
                </a:lnTo>
                <a:lnTo>
                  <a:pt x="124261" y="232478"/>
                </a:lnTo>
                <a:lnTo>
                  <a:pt x="114300" y="244372"/>
                </a:lnTo>
                <a:lnTo>
                  <a:pt x="102244" y="254074"/>
                </a:lnTo>
                <a:lnTo>
                  <a:pt x="88701" y="261003"/>
                </a:lnTo>
                <a:lnTo>
                  <a:pt x="73669" y="265161"/>
                </a:lnTo>
                <a:lnTo>
                  <a:pt x="57149" y="266547"/>
                </a:lnTo>
                <a:close/>
              </a:path>
              <a:path w="231140" h="266700">
                <a:moveTo>
                  <a:pt x="214063" y="266547"/>
                </a:moveTo>
                <a:lnTo>
                  <a:pt x="201265" y="266547"/>
                </a:lnTo>
                <a:lnTo>
                  <a:pt x="195907" y="264470"/>
                </a:lnTo>
                <a:lnTo>
                  <a:pt x="191540" y="260298"/>
                </a:lnTo>
                <a:lnTo>
                  <a:pt x="187274" y="256031"/>
                </a:lnTo>
                <a:lnTo>
                  <a:pt x="185142" y="250773"/>
                </a:lnTo>
                <a:lnTo>
                  <a:pt x="185142" y="238276"/>
                </a:lnTo>
                <a:lnTo>
                  <a:pt x="187274" y="232961"/>
                </a:lnTo>
                <a:lnTo>
                  <a:pt x="191540" y="228599"/>
                </a:lnTo>
                <a:lnTo>
                  <a:pt x="195907" y="224237"/>
                </a:lnTo>
                <a:lnTo>
                  <a:pt x="201265" y="222055"/>
                </a:lnTo>
                <a:lnTo>
                  <a:pt x="213964" y="222055"/>
                </a:lnTo>
                <a:lnTo>
                  <a:pt x="219372" y="224237"/>
                </a:lnTo>
                <a:lnTo>
                  <a:pt x="228301" y="232961"/>
                </a:lnTo>
                <a:lnTo>
                  <a:pt x="230534" y="238276"/>
                </a:lnTo>
                <a:lnTo>
                  <a:pt x="230534" y="250773"/>
                </a:lnTo>
                <a:lnTo>
                  <a:pt x="228301" y="256031"/>
                </a:lnTo>
                <a:lnTo>
                  <a:pt x="219471" y="264470"/>
                </a:lnTo>
                <a:lnTo>
                  <a:pt x="214063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3723601"/>
            <a:ext cx="4897330" cy="3470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14509" y="4405970"/>
            <a:ext cx="250825" cy="266700"/>
          </a:xfrm>
          <a:custGeom>
            <a:avLst/>
            <a:gdLst/>
            <a:ahLst/>
            <a:cxnLst/>
            <a:rect l="l" t="t" r="r" b="b"/>
            <a:pathLst>
              <a:path w="250825" h="266700">
                <a:moveTo>
                  <a:pt x="175170" y="177555"/>
                </a:moveTo>
                <a:lnTo>
                  <a:pt x="0" y="177555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51"/>
                </a:lnTo>
                <a:lnTo>
                  <a:pt x="109984" y="70551"/>
                </a:lnTo>
                <a:lnTo>
                  <a:pt x="49857" y="145856"/>
                </a:lnTo>
                <a:lnTo>
                  <a:pt x="175170" y="145856"/>
                </a:lnTo>
                <a:lnTo>
                  <a:pt x="175170" y="177555"/>
                </a:lnTo>
                <a:close/>
              </a:path>
              <a:path w="250825" h="266700">
                <a:moveTo>
                  <a:pt x="146148" y="145856"/>
                </a:moveTo>
                <a:lnTo>
                  <a:pt x="109984" y="145856"/>
                </a:lnTo>
                <a:lnTo>
                  <a:pt x="109984" y="70551"/>
                </a:lnTo>
                <a:lnTo>
                  <a:pt x="146148" y="70551"/>
                </a:lnTo>
                <a:lnTo>
                  <a:pt x="146148" y="145856"/>
                </a:lnTo>
                <a:close/>
              </a:path>
              <a:path w="250825" h="266700">
                <a:moveTo>
                  <a:pt x="146148" y="263280"/>
                </a:moveTo>
                <a:lnTo>
                  <a:pt x="109984" y="263280"/>
                </a:lnTo>
                <a:lnTo>
                  <a:pt x="109984" y="177555"/>
                </a:lnTo>
                <a:lnTo>
                  <a:pt x="146148" y="177555"/>
                </a:lnTo>
                <a:lnTo>
                  <a:pt x="146148" y="263280"/>
                </a:lnTo>
                <a:close/>
              </a:path>
              <a:path w="250825" h="266700">
                <a:moveTo>
                  <a:pt x="234155" y="266251"/>
                </a:moveTo>
                <a:lnTo>
                  <a:pt x="221356" y="266251"/>
                </a:lnTo>
                <a:lnTo>
                  <a:pt x="215999" y="264175"/>
                </a:lnTo>
                <a:lnTo>
                  <a:pt x="211632" y="260003"/>
                </a:lnTo>
                <a:lnTo>
                  <a:pt x="207366" y="255736"/>
                </a:lnTo>
                <a:lnTo>
                  <a:pt x="205233" y="250478"/>
                </a:lnTo>
                <a:lnTo>
                  <a:pt x="205233" y="237981"/>
                </a:lnTo>
                <a:lnTo>
                  <a:pt x="207366" y="232666"/>
                </a:lnTo>
                <a:lnTo>
                  <a:pt x="211632" y="228304"/>
                </a:lnTo>
                <a:lnTo>
                  <a:pt x="215999" y="223941"/>
                </a:lnTo>
                <a:lnTo>
                  <a:pt x="221356" y="221760"/>
                </a:lnTo>
                <a:lnTo>
                  <a:pt x="234056" y="221760"/>
                </a:lnTo>
                <a:lnTo>
                  <a:pt x="239463" y="223941"/>
                </a:lnTo>
                <a:lnTo>
                  <a:pt x="248393" y="232666"/>
                </a:lnTo>
                <a:lnTo>
                  <a:pt x="250626" y="237981"/>
                </a:lnTo>
                <a:lnTo>
                  <a:pt x="250626" y="250478"/>
                </a:lnTo>
                <a:lnTo>
                  <a:pt x="248393" y="255736"/>
                </a:lnTo>
                <a:lnTo>
                  <a:pt x="239562" y="264175"/>
                </a:lnTo>
                <a:lnTo>
                  <a:pt x="234155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9463" y="4405970"/>
            <a:ext cx="7604917" cy="35049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29243" y="5095198"/>
            <a:ext cx="236220" cy="262890"/>
          </a:xfrm>
          <a:custGeom>
            <a:avLst/>
            <a:gdLst/>
            <a:ahLst/>
            <a:cxnLst/>
            <a:rect l="l" t="t" r="r" b="b"/>
            <a:pathLst>
              <a:path w="236220" h="262889">
                <a:moveTo>
                  <a:pt x="19496" y="135130"/>
                </a:moveTo>
                <a:lnTo>
                  <a:pt x="19496" y="0"/>
                </a:lnTo>
                <a:lnTo>
                  <a:pt x="134837" y="0"/>
                </a:lnTo>
                <a:lnTo>
                  <a:pt x="134837" y="33032"/>
                </a:lnTo>
                <a:lnTo>
                  <a:pt x="53280" y="33032"/>
                </a:lnTo>
                <a:lnTo>
                  <a:pt x="53280" y="98669"/>
                </a:lnTo>
                <a:lnTo>
                  <a:pt x="65015" y="98669"/>
                </a:lnTo>
                <a:lnTo>
                  <a:pt x="79371" y="99815"/>
                </a:lnTo>
                <a:lnTo>
                  <a:pt x="95733" y="104140"/>
                </a:lnTo>
                <a:lnTo>
                  <a:pt x="110402" y="111349"/>
                </a:lnTo>
                <a:lnTo>
                  <a:pt x="123378" y="121443"/>
                </a:lnTo>
                <a:lnTo>
                  <a:pt x="132078" y="131416"/>
                </a:lnTo>
                <a:lnTo>
                  <a:pt x="49559" y="131416"/>
                </a:lnTo>
                <a:lnTo>
                  <a:pt x="39420" y="131648"/>
                </a:lnTo>
                <a:lnTo>
                  <a:pt x="31695" y="132289"/>
                </a:lnTo>
                <a:lnTo>
                  <a:pt x="31346" y="132289"/>
                </a:lnTo>
                <a:lnTo>
                  <a:pt x="24389" y="133505"/>
                </a:lnTo>
                <a:lnTo>
                  <a:pt x="19496" y="135130"/>
                </a:lnTo>
                <a:close/>
              </a:path>
              <a:path w="236220" h="262889">
                <a:moveTo>
                  <a:pt x="65015" y="98669"/>
                </a:moveTo>
                <a:lnTo>
                  <a:pt x="53280" y="98669"/>
                </a:lnTo>
                <a:lnTo>
                  <a:pt x="57234" y="98374"/>
                </a:lnTo>
                <a:lnTo>
                  <a:pt x="61317" y="98374"/>
                </a:lnTo>
                <a:lnTo>
                  <a:pt x="65015" y="98669"/>
                </a:lnTo>
                <a:close/>
              </a:path>
              <a:path w="236220" h="262889">
                <a:moveTo>
                  <a:pt x="134285" y="227104"/>
                </a:moveTo>
                <a:lnTo>
                  <a:pt x="54768" y="227104"/>
                </a:lnTo>
                <a:lnTo>
                  <a:pt x="66051" y="226248"/>
                </a:lnTo>
                <a:lnTo>
                  <a:pt x="76385" y="223682"/>
                </a:lnTo>
                <a:lnTo>
                  <a:pt x="106151" y="198164"/>
                </a:lnTo>
                <a:lnTo>
                  <a:pt x="110132" y="179784"/>
                </a:lnTo>
                <a:lnTo>
                  <a:pt x="109044" y="169930"/>
                </a:lnTo>
                <a:lnTo>
                  <a:pt x="83547" y="139280"/>
                </a:lnTo>
                <a:lnTo>
                  <a:pt x="49559" y="131416"/>
                </a:lnTo>
                <a:lnTo>
                  <a:pt x="132078" y="131416"/>
                </a:lnTo>
                <a:lnTo>
                  <a:pt x="134056" y="133684"/>
                </a:lnTo>
                <a:lnTo>
                  <a:pt x="141684" y="147488"/>
                </a:lnTo>
                <a:lnTo>
                  <a:pt x="146260" y="162855"/>
                </a:lnTo>
                <a:lnTo>
                  <a:pt x="147786" y="179784"/>
                </a:lnTo>
                <a:lnTo>
                  <a:pt x="146279" y="197307"/>
                </a:lnTo>
                <a:lnTo>
                  <a:pt x="141758" y="213119"/>
                </a:lnTo>
                <a:lnTo>
                  <a:pt x="134285" y="227104"/>
                </a:lnTo>
                <a:close/>
              </a:path>
              <a:path w="236220" h="262889">
                <a:moveTo>
                  <a:pt x="61317" y="262527"/>
                </a:moveTo>
                <a:lnTo>
                  <a:pt x="45652" y="261570"/>
                </a:lnTo>
                <a:lnTo>
                  <a:pt x="30212" y="258697"/>
                </a:lnTo>
                <a:lnTo>
                  <a:pt x="14994" y="253908"/>
                </a:lnTo>
                <a:lnTo>
                  <a:pt x="0" y="247201"/>
                </a:lnTo>
                <a:lnTo>
                  <a:pt x="0" y="208806"/>
                </a:lnTo>
                <a:lnTo>
                  <a:pt x="13915" y="216813"/>
                </a:lnTo>
                <a:lnTo>
                  <a:pt x="27681" y="222530"/>
                </a:lnTo>
                <a:lnTo>
                  <a:pt x="41299" y="225960"/>
                </a:lnTo>
                <a:lnTo>
                  <a:pt x="54768" y="227104"/>
                </a:lnTo>
                <a:lnTo>
                  <a:pt x="134321" y="227104"/>
                </a:lnTo>
                <a:lnTo>
                  <a:pt x="123675" y="239610"/>
                </a:lnTo>
                <a:lnTo>
                  <a:pt x="110793" y="249636"/>
                </a:lnTo>
                <a:lnTo>
                  <a:pt x="96105" y="256798"/>
                </a:lnTo>
                <a:lnTo>
                  <a:pt x="79613" y="261095"/>
                </a:lnTo>
                <a:lnTo>
                  <a:pt x="61317" y="262527"/>
                </a:lnTo>
                <a:close/>
              </a:path>
              <a:path w="236220" h="262889">
                <a:moveTo>
                  <a:pt x="219421" y="262822"/>
                </a:moveTo>
                <a:lnTo>
                  <a:pt x="206622" y="262822"/>
                </a:lnTo>
                <a:lnTo>
                  <a:pt x="201265" y="260746"/>
                </a:lnTo>
                <a:lnTo>
                  <a:pt x="196898" y="256574"/>
                </a:lnTo>
                <a:lnTo>
                  <a:pt x="192632" y="252307"/>
                </a:lnTo>
                <a:lnTo>
                  <a:pt x="190499" y="247049"/>
                </a:lnTo>
                <a:lnTo>
                  <a:pt x="190499" y="234552"/>
                </a:lnTo>
                <a:lnTo>
                  <a:pt x="192632" y="229237"/>
                </a:lnTo>
                <a:lnTo>
                  <a:pt x="196898" y="224875"/>
                </a:lnTo>
                <a:lnTo>
                  <a:pt x="201265" y="220512"/>
                </a:lnTo>
                <a:lnTo>
                  <a:pt x="206622" y="218331"/>
                </a:lnTo>
                <a:lnTo>
                  <a:pt x="219322" y="218331"/>
                </a:lnTo>
                <a:lnTo>
                  <a:pt x="224729" y="220512"/>
                </a:lnTo>
                <a:lnTo>
                  <a:pt x="233659" y="229237"/>
                </a:lnTo>
                <a:lnTo>
                  <a:pt x="235892" y="234552"/>
                </a:lnTo>
                <a:lnTo>
                  <a:pt x="235892" y="247049"/>
                </a:lnTo>
                <a:lnTo>
                  <a:pt x="233659" y="252307"/>
                </a:lnTo>
                <a:lnTo>
                  <a:pt x="224828" y="260746"/>
                </a:lnTo>
                <a:lnTo>
                  <a:pt x="219421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546" y="5091769"/>
            <a:ext cx="9039915" cy="35049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7341" y="5777567"/>
            <a:ext cx="238125" cy="266700"/>
          </a:xfrm>
          <a:custGeom>
            <a:avLst/>
            <a:gdLst/>
            <a:ahLst/>
            <a:cxnLst/>
            <a:rect l="l" t="t" r="r" b="b"/>
            <a:pathLst>
              <a:path w="238125" h="266700">
                <a:moveTo>
                  <a:pt x="81822" y="266251"/>
                </a:moveTo>
                <a:lnTo>
                  <a:pt x="34774" y="251769"/>
                </a:lnTo>
                <a:lnTo>
                  <a:pt x="5622" y="210779"/>
                </a:lnTo>
                <a:lnTo>
                  <a:pt x="0" y="172381"/>
                </a:lnTo>
                <a:lnTo>
                  <a:pt x="613" y="159175"/>
                </a:lnTo>
                <a:lnTo>
                  <a:pt x="11575" y="110880"/>
                </a:lnTo>
                <a:lnTo>
                  <a:pt x="34765" y="66567"/>
                </a:lnTo>
                <a:lnTo>
                  <a:pt x="69692" y="26753"/>
                </a:lnTo>
                <a:lnTo>
                  <a:pt x="99830" y="2686"/>
                </a:lnTo>
                <a:lnTo>
                  <a:pt x="103550" y="0"/>
                </a:lnTo>
                <a:lnTo>
                  <a:pt x="126172" y="28432"/>
                </a:lnTo>
                <a:lnTo>
                  <a:pt x="111922" y="38250"/>
                </a:lnTo>
                <a:lnTo>
                  <a:pt x="98937" y="48519"/>
                </a:lnTo>
                <a:lnTo>
                  <a:pt x="67506" y="82211"/>
                </a:lnTo>
                <a:lnTo>
                  <a:pt x="46550" y="123681"/>
                </a:lnTo>
                <a:lnTo>
                  <a:pt x="125049" y="123681"/>
                </a:lnTo>
                <a:lnTo>
                  <a:pt x="128172" y="125417"/>
                </a:lnTo>
                <a:lnTo>
                  <a:pt x="139269" y="134988"/>
                </a:lnTo>
                <a:lnTo>
                  <a:pt x="148515" y="146467"/>
                </a:lnTo>
                <a:lnTo>
                  <a:pt x="148970" y="147341"/>
                </a:lnTo>
                <a:lnTo>
                  <a:pt x="71603" y="147341"/>
                </a:lnTo>
                <a:lnTo>
                  <a:pt x="65302" y="148437"/>
                </a:lnTo>
                <a:lnTo>
                  <a:pt x="59647" y="150618"/>
                </a:lnTo>
                <a:lnTo>
                  <a:pt x="53991" y="152704"/>
                </a:lnTo>
                <a:lnTo>
                  <a:pt x="46947" y="156571"/>
                </a:lnTo>
                <a:lnTo>
                  <a:pt x="38513" y="162229"/>
                </a:lnTo>
                <a:lnTo>
                  <a:pt x="37521" y="168077"/>
                </a:lnTo>
                <a:lnTo>
                  <a:pt x="37192" y="172381"/>
                </a:lnTo>
                <a:lnTo>
                  <a:pt x="37138" y="173087"/>
                </a:lnTo>
                <a:lnTo>
                  <a:pt x="49675" y="217883"/>
                </a:lnTo>
                <a:lnTo>
                  <a:pt x="82417" y="232028"/>
                </a:lnTo>
                <a:lnTo>
                  <a:pt x="147181" y="232028"/>
                </a:lnTo>
                <a:lnTo>
                  <a:pt x="137483" y="243629"/>
                </a:lnTo>
                <a:lnTo>
                  <a:pt x="125410" y="253529"/>
                </a:lnTo>
                <a:lnTo>
                  <a:pt x="112109" y="260598"/>
                </a:lnTo>
                <a:lnTo>
                  <a:pt x="97579" y="264838"/>
                </a:lnTo>
                <a:lnTo>
                  <a:pt x="81822" y="266251"/>
                </a:lnTo>
                <a:close/>
              </a:path>
              <a:path w="238125" h="266700">
                <a:moveTo>
                  <a:pt x="125049" y="123681"/>
                </a:moveTo>
                <a:lnTo>
                  <a:pt x="46550" y="123681"/>
                </a:lnTo>
                <a:lnTo>
                  <a:pt x="56819" y="119056"/>
                </a:lnTo>
                <a:lnTo>
                  <a:pt x="67088" y="115752"/>
                </a:lnTo>
                <a:lnTo>
                  <a:pt x="77357" y="113769"/>
                </a:lnTo>
                <a:lnTo>
                  <a:pt x="87627" y="113109"/>
                </a:lnTo>
                <a:lnTo>
                  <a:pt x="102351" y="114477"/>
                </a:lnTo>
                <a:lnTo>
                  <a:pt x="115866" y="118580"/>
                </a:lnTo>
                <a:lnTo>
                  <a:pt x="125049" y="123681"/>
                </a:lnTo>
                <a:close/>
              </a:path>
              <a:path w="238125" h="266700">
                <a:moveTo>
                  <a:pt x="147181" y="232028"/>
                </a:moveTo>
                <a:lnTo>
                  <a:pt x="82417" y="232028"/>
                </a:lnTo>
                <a:lnTo>
                  <a:pt x="90956" y="231274"/>
                </a:lnTo>
                <a:lnTo>
                  <a:pt x="98714" y="229013"/>
                </a:lnTo>
                <a:lnTo>
                  <a:pt x="122768" y="198231"/>
                </a:lnTo>
                <a:lnTo>
                  <a:pt x="123494" y="189461"/>
                </a:lnTo>
                <a:lnTo>
                  <a:pt x="122829" y="181717"/>
                </a:lnTo>
                <a:lnTo>
                  <a:pt x="96816" y="150243"/>
                </a:lnTo>
                <a:lnTo>
                  <a:pt x="78547" y="147341"/>
                </a:lnTo>
                <a:lnTo>
                  <a:pt x="148970" y="147341"/>
                </a:lnTo>
                <a:lnTo>
                  <a:pt x="155004" y="158952"/>
                </a:lnTo>
                <a:lnTo>
                  <a:pt x="155120" y="159175"/>
                </a:lnTo>
                <a:lnTo>
                  <a:pt x="159076" y="173087"/>
                </a:lnTo>
                <a:lnTo>
                  <a:pt x="160403" y="188270"/>
                </a:lnTo>
                <a:lnTo>
                  <a:pt x="158971" y="203952"/>
                </a:lnTo>
                <a:lnTo>
                  <a:pt x="154673" y="218407"/>
                </a:lnTo>
                <a:lnTo>
                  <a:pt x="147511" y="231634"/>
                </a:lnTo>
                <a:lnTo>
                  <a:pt x="147181" y="232028"/>
                </a:lnTo>
                <a:close/>
              </a:path>
              <a:path w="238125" h="266700">
                <a:moveTo>
                  <a:pt x="221323" y="266251"/>
                </a:moveTo>
                <a:lnTo>
                  <a:pt x="208524" y="266251"/>
                </a:lnTo>
                <a:lnTo>
                  <a:pt x="203167" y="264175"/>
                </a:lnTo>
                <a:lnTo>
                  <a:pt x="198800" y="260003"/>
                </a:lnTo>
                <a:lnTo>
                  <a:pt x="194534" y="255736"/>
                </a:lnTo>
                <a:lnTo>
                  <a:pt x="192401" y="250478"/>
                </a:lnTo>
                <a:lnTo>
                  <a:pt x="192401" y="237981"/>
                </a:lnTo>
                <a:lnTo>
                  <a:pt x="194534" y="232666"/>
                </a:lnTo>
                <a:lnTo>
                  <a:pt x="198800" y="228304"/>
                </a:lnTo>
                <a:lnTo>
                  <a:pt x="203167" y="223941"/>
                </a:lnTo>
                <a:lnTo>
                  <a:pt x="208524" y="221760"/>
                </a:lnTo>
                <a:lnTo>
                  <a:pt x="221224" y="221760"/>
                </a:lnTo>
                <a:lnTo>
                  <a:pt x="226631" y="223941"/>
                </a:lnTo>
                <a:lnTo>
                  <a:pt x="235561" y="232666"/>
                </a:lnTo>
                <a:lnTo>
                  <a:pt x="237794" y="237981"/>
                </a:lnTo>
                <a:lnTo>
                  <a:pt x="237794" y="250478"/>
                </a:lnTo>
                <a:lnTo>
                  <a:pt x="235561" y="255736"/>
                </a:lnTo>
                <a:lnTo>
                  <a:pt x="226730" y="264175"/>
                </a:lnTo>
                <a:lnTo>
                  <a:pt x="221323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844" y="5780996"/>
            <a:ext cx="2464999" cy="26282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28797" y="6466795"/>
            <a:ext cx="236854" cy="262890"/>
          </a:xfrm>
          <a:custGeom>
            <a:avLst/>
            <a:gdLst/>
            <a:ahLst/>
            <a:cxnLst/>
            <a:rect l="l" t="t" r="r" b="b"/>
            <a:pathLst>
              <a:path w="236854" h="262890">
                <a:moveTo>
                  <a:pt x="50452" y="262822"/>
                </a:moveTo>
                <a:lnTo>
                  <a:pt x="17264" y="248840"/>
                </a:lnTo>
                <a:lnTo>
                  <a:pt x="112513" y="35413"/>
                </a:lnTo>
                <a:lnTo>
                  <a:pt x="0" y="35413"/>
                </a:lnTo>
                <a:lnTo>
                  <a:pt x="0" y="0"/>
                </a:lnTo>
                <a:lnTo>
                  <a:pt x="168175" y="0"/>
                </a:lnTo>
                <a:lnTo>
                  <a:pt x="50452" y="262822"/>
                </a:lnTo>
                <a:close/>
              </a:path>
              <a:path w="236854" h="262890">
                <a:moveTo>
                  <a:pt x="219868" y="262822"/>
                </a:moveTo>
                <a:lnTo>
                  <a:pt x="207069" y="262822"/>
                </a:lnTo>
                <a:lnTo>
                  <a:pt x="201711" y="260746"/>
                </a:lnTo>
                <a:lnTo>
                  <a:pt x="197345" y="256574"/>
                </a:lnTo>
                <a:lnTo>
                  <a:pt x="193079" y="252307"/>
                </a:lnTo>
                <a:lnTo>
                  <a:pt x="190946" y="247049"/>
                </a:lnTo>
                <a:lnTo>
                  <a:pt x="190946" y="234552"/>
                </a:lnTo>
                <a:lnTo>
                  <a:pt x="193079" y="229237"/>
                </a:lnTo>
                <a:lnTo>
                  <a:pt x="197345" y="224875"/>
                </a:lnTo>
                <a:lnTo>
                  <a:pt x="201711" y="220512"/>
                </a:lnTo>
                <a:lnTo>
                  <a:pt x="207069" y="218331"/>
                </a:lnTo>
                <a:lnTo>
                  <a:pt x="219769" y="218331"/>
                </a:lnTo>
                <a:lnTo>
                  <a:pt x="225176" y="220512"/>
                </a:lnTo>
                <a:lnTo>
                  <a:pt x="234106" y="229237"/>
                </a:lnTo>
                <a:lnTo>
                  <a:pt x="236338" y="234552"/>
                </a:lnTo>
                <a:lnTo>
                  <a:pt x="236338" y="247049"/>
                </a:lnTo>
                <a:lnTo>
                  <a:pt x="234106" y="252307"/>
                </a:lnTo>
                <a:lnTo>
                  <a:pt x="225275" y="260746"/>
                </a:lnTo>
                <a:lnTo>
                  <a:pt x="219868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9463" y="6466347"/>
            <a:ext cx="3077760" cy="26327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89060" y="7149165"/>
            <a:ext cx="276860" cy="266700"/>
          </a:xfrm>
          <a:custGeom>
            <a:avLst/>
            <a:gdLst/>
            <a:ahLst/>
            <a:cxnLst/>
            <a:rect l="l" t="t" r="r" b="b"/>
            <a:pathLst>
              <a:path w="276859" h="266700">
                <a:moveTo>
                  <a:pt x="86468" y="266699"/>
                </a:moveTo>
                <a:lnTo>
                  <a:pt x="36909" y="254564"/>
                </a:lnTo>
                <a:lnTo>
                  <a:pt x="5990" y="220343"/>
                </a:lnTo>
                <a:lnTo>
                  <a:pt x="0" y="189461"/>
                </a:lnTo>
                <a:lnTo>
                  <a:pt x="2384" y="169073"/>
                </a:lnTo>
                <a:lnTo>
                  <a:pt x="2446" y="168540"/>
                </a:lnTo>
                <a:lnTo>
                  <a:pt x="9785" y="151025"/>
                </a:lnTo>
                <a:lnTo>
                  <a:pt x="22017" y="136914"/>
                </a:lnTo>
                <a:lnTo>
                  <a:pt x="39141" y="126206"/>
                </a:lnTo>
                <a:lnTo>
                  <a:pt x="25142" y="115194"/>
                </a:lnTo>
                <a:lnTo>
                  <a:pt x="15143" y="102247"/>
                </a:lnTo>
                <a:lnTo>
                  <a:pt x="9143" y="87365"/>
                </a:lnTo>
                <a:lnTo>
                  <a:pt x="7178" y="70846"/>
                </a:lnTo>
                <a:lnTo>
                  <a:pt x="7143" y="70551"/>
                </a:lnTo>
                <a:lnTo>
                  <a:pt x="8202" y="58791"/>
                </a:lnTo>
                <a:lnTo>
                  <a:pt x="8309" y="57609"/>
                </a:lnTo>
                <a:lnTo>
                  <a:pt x="8388" y="56727"/>
                </a:lnTo>
                <a:lnTo>
                  <a:pt x="8501" y="55471"/>
                </a:lnTo>
                <a:lnTo>
                  <a:pt x="28872" y="19497"/>
                </a:lnTo>
                <a:lnTo>
                  <a:pt x="69223" y="1219"/>
                </a:lnTo>
                <a:lnTo>
                  <a:pt x="86022" y="0"/>
                </a:lnTo>
                <a:lnTo>
                  <a:pt x="102522" y="1219"/>
                </a:lnTo>
                <a:lnTo>
                  <a:pt x="103321" y="1219"/>
                </a:lnTo>
                <a:lnTo>
                  <a:pt x="144958" y="20840"/>
                </a:lnTo>
                <a:lnTo>
                  <a:pt x="158173" y="38099"/>
                </a:lnTo>
                <a:lnTo>
                  <a:pt x="79523" y="38099"/>
                </a:lnTo>
                <a:lnTo>
                  <a:pt x="73719" y="41281"/>
                </a:lnTo>
                <a:lnTo>
                  <a:pt x="62961" y="70551"/>
                </a:lnTo>
                <a:lnTo>
                  <a:pt x="62844" y="72780"/>
                </a:lnTo>
                <a:lnTo>
                  <a:pt x="62805" y="73523"/>
                </a:lnTo>
                <a:lnTo>
                  <a:pt x="63195" y="81022"/>
                </a:lnTo>
                <a:lnTo>
                  <a:pt x="63223" y="81562"/>
                </a:lnTo>
                <a:lnTo>
                  <a:pt x="64244" y="87365"/>
                </a:lnTo>
                <a:lnTo>
                  <a:pt x="64342" y="87925"/>
                </a:lnTo>
                <a:lnTo>
                  <a:pt x="64414" y="88333"/>
                </a:lnTo>
                <a:lnTo>
                  <a:pt x="64479" y="88706"/>
                </a:lnTo>
                <a:lnTo>
                  <a:pt x="66491" y="94713"/>
                </a:lnTo>
                <a:lnTo>
                  <a:pt x="66572" y="94957"/>
                </a:lnTo>
                <a:lnTo>
                  <a:pt x="69419" y="100164"/>
                </a:lnTo>
                <a:lnTo>
                  <a:pt x="69502" y="100317"/>
                </a:lnTo>
                <a:lnTo>
                  <a:pt x="73934" y="106813"/>
                </a:lnTo>
                <a:lnTo>
                  <a:pt x="79970" y="110137"/>
                </a:lnTo>
                <a:lnTo>
                  <a:pt x="153249" y="110137"/>
                </a:lnTo>
                <a:lnTo>
                  <a:pt x="149004" y="115604"/>
                </a:lnTo>
                <a:lnTo>
                  <a:pt x="135135" y="126206"/>
                </a:lnTo>
                <a:lnTo>
                  <a:pt x="152195" y="137669"/>
                </a:lnTo>
                <a:lnTo>
                  <a:pt x="160191" y="147046"/>
                </a:lnTo>
                <a:lnTo>
                  <a:pt x="78382" y="147046"/>
                </a:lnTo>
                <a:lnTo>
                  <a:pt x="71288" y="150666"/>
                </a:lnTo>
                <a:lnTo>
                  <a:pt x="58042" y="186927"/>
                </a:lnTo>
                <a:lnTo>
                  <a:pt x="58554" y="195972"/>
                </a:lnTo>
                <a:lnTo>
                  <a:pt x="78779" y="228599"/>
                </a:lnTo>
                <a:lnTo>
                  <a:pt x="163620" y="228599"/>
                </a:lnTo>
                <a:lnTo>
                  <a:pt x="160650" y="233858"/>
                </a:lnTo>
                <a:lnTo>
                  <a:pt x="150166" y="245420"/>
                </a:lnTo>
                <a:lnTo>
                  <a:pt x="137200" y="254732"/>
                </a:lnTo>
                <a:lnTo>
                  <a:pt x="122433" y="261305"/>
                </a:lnTo>
                <a:lnTo>
                  <a:pt x="122585" y="261305"/>
                </a:lnTo>
                <a:lnTo>
                  <a:pt x="105433" y="265351"/>
                </a:lnTo>
                <a:lnTo>
                  <a:pt x="105626" y="265351"/>
                </a:lnTo>
                <a:lnTo>
                  <a:pt x="86468" y="266699"/>
                </a:lnTo>
                <a:close/>
              </a:path>
              <a:path w="276859" h="266700">
                <a:moveTo>
                  <a:pt x="153249" y="110137"/>
                </a:moveTo>
                <a:lnTo>
                  <a:pt x="94952" y="110137"/>
                </a:lnTo>
                <a:lnTo>
                  <a:pt x="100756" y="106813"/>
                </a:lnTo>
                <a:lnTo>
                  <a:pt x="104828" y="100317"/>
                </a:lnTo>
                <a:lnTo>
                  <a:pt x="111174" y="72780"/>
                </a:lnTo>
                <a:lnTo>
                  <a:pt x="109767" y="58791"/>
                </a:lnTo>
                <a:lnTo>
                  <a:pt x="109648" y="57609"/>
                </a:lnTo>
                <a:lnTo>
                  <a:pt x="105072" y="46771"/>
                </a:lnTo>
                <a:lnTo>
                  <a:pt x="97445" y="40267"/>
                </a:lnTo>
                <a:lnTo>
                  <a:pt x="86766" y="38099"/>
                </a:lnTo>
                <a:lnTo>
                  <a:pt x="158173" y="38099"/>
                </a:lnTo>
                <a:lnTo>
                  <a:pt x="161366" y="43686"/>
                </a:lnTo>
                <a:lnTo>
                  <a:pt x="165468" y="56727"/>
                </a:lnTo>
                <a:lnTo>
                  <a:pt x="166806" y="70551"/>
                </a:lnTo>
                <a:lnTo>
                  <a:pt x="166835" y="70846"/>
                </a:lnTo>
                <a:lnTo>
                  <a:pt x="164919" y="87365"/>
                </a:lnTo>
                <a:lnTo>
                  <a:pt x="164854" y="87925"/>
                </a:lnTo>
                <a:lnTo>
                  <a:pt x="158910" y="102844"/>
                </a:lnTo>
                <a:lnTo>
                  <a:pt x="153249" y="110137"/>
                </a:lnTo>
                <a:close/>
              </a:path>
              <a:path w="276859" h="266700">
                <a:moveTo>
                  <a:pt x="163620" y="228599"/>
                </a:moveTo>
                <a:lnTo>
                  <a:pt x="96142" y="228599"/>
                </a:lnTo>
                <a:lnTo>
                  <a:pt x="103088" y="224980"/>
                </a:lnTo>
                <a:lnTo>
                  <a:pt x="108346" y="217741"/>
                </a:lnTo>
                <a:lnTo>
                  <a:pt x="111797" y="211850"/>
                </a:lnTo>
                <a:lnTo>
                  <a:pt x="114262" y="205051"/>
                </a:lnTo>
                <a:lnTo>
                  <a:pt x="115741" y="197341"/>
                </a:lnTo>
                <a:lnTo>
                  <a:pt x="116191" y="189461"/>
                </a:lnTo>
                <a:lnTo>
                  <a:pt x="116137" y="186927"/>
                </a:lnTo>
                <a:lnTo>
                  <a:pt x="103088" y="150818"/>
                </a:lnTo>
                <a:lnTo>
                  <a:pt x="96043" y="147046"/>
                </a:lnTo>
                <a:lnTo>
                  <a:pt x="160191" y="147046"/>
                </a:lnTo>
                <a:lnTo>
                  <a:pt x="164380" y="151959"/>
                </a:lnTo>
                <a:lnTo>
                  <a:pt x="171691" y="169073"/>
                </a:lnTo>
                <a:lnTo>
                  <a:pt x="174092" y="188718"/>
                </a:lnTo>
                <a:lnTo>
                  <a:pt x="174088" y="189461"/>
                </a:lnTo>
                <a:lnTo>
                  <a:pt x="172775" y="204046"/>
                </a:lnTo>
                <a:lnTo>
                  <a:pt x="172685" y="205051"/>
                </a:lnTo>
                <a:lnTo>
                  <a:pt x="172631" y="205655"/>
                </a:lnTo>
                <a:lnTo>
                  <a:pt x="168216" y="220343"/>
                </a:lnTo>
                <a:lnTo>
                  <a:pt x="168138" y="220603"/>
                </a:lnTo>
                <a:lnTo>
                  <a:pt x="163620" y="228599"/>
                </a:lnTo>
                <a:close/>
              </a:path>
              <a:path w="276859" h="266700">
                <a:moveTo>
                  <a:pt x="243259" y="266699"/>
                </a:moveTo>
                <a:lnTo>
                  <a:pt x="234230" y="266699"/>
                </a:lnTo>
                <a:lnTo>
                  <a:pt x="226441" y="263480"/>
                </a:lnTo>
                <a:lnTo>
                  <a:pt x="210219" y="233514"/>
                </a:lnTo>
                <a:lnTo>
                  <a:pt x="210219" y="224484"/>
                </a:lnTo>
                <a:lnTo>
                  <a:pt x="213444" y="216693"/>
                </a:lnTo>
                <a:lnTo>
                  <a:pt x="219893" y="210149"/>
                </a:lnTo>
                <a:lnTo>
                  <a:pt x="226441" y="203596"/>
                </a:lnTo>
                <a:lnTo>
                  <a:pt x="234230" y="200329"/>
                </a:lnTo>
                <a:lnTo>
                  <a:pt x="243259" y="200329"/>
                </a:lnTo>
                <a:lnTo>
                  <a:pt x="276596" y="224484"/>
                </a:lnTo>
                <a:lnTo>
                  <a:pt x="276596" y="233514"/>
                </a:lnTo>
                <a:lnTo>
                  <a:pt x="249919" y="266095"/>
                </a:lnTo>
                <a:lnTo>
                  <a:pt x="243259" y="2666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1844" y="7149165"/>
            <a:ext cx="7502638" cy="3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773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6272"/>
            <a:ext cx="10543433" cy="57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5933" y="5206202"/>
            <a:ext cx="4542825" cy="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164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6272"/>
            <a:ext cx="10543433" cy="57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9463" y="2348578"/>
            <a:ext cx="5500115" cy="350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1989555"/>
            <a:ext cx="713105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6663" y="3037353"/>
            <a:ext cx="6554187" cy="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293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6272"/>
            <a:ext cx="10543433" cy="57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9191" y="5206202"/>
            <a:ext cx="4835118" cy="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6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6272"/>
            <a:ext cx="10543433" cy="57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348578"/>
            <a:ext cx="3503441" cy="3475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266401"/>
            <a:ext cx="5054936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006" y="3948771"/>
            <a:ext cx="6843994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6574" y="4637551"/>
            <a:ext cx="4318235" cy="3475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844" y="5320368"/>
            <a:ext cx="6866578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021" y="6008100"/>
            <a:ext cx="2993263" cy="26431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607159" y="6038619"/>
            <a:ext cx="521970" cy="234315"/>
          </a:xfrm>
          <a:custGeom>
            <a:avLst/>
            <a:gdLst/>
            <a:ahLst/>
            <a:cxnLst/>
            <a:rect l="l" t="t" r="r" b="b"/>
            <a:pathLst>
              <a:path w="521970" h="234314">
                <a:moveTo>
                  <a:pt x="90837" y="105365"/>
                </a:moveTo>
                <a:lnTo>
                  <a:pt x="55959" y="105365"/>
                </a:lnTo>
                <a:lnTo>
                  <a:pt x="68442" y="81860"/>
                </a:lnTo>
                <a:lnTo>
                  <a:pt x="81931" y="65069"/>
                </a:lnTo>
                <a:lnTo>
                  <a:pt x="96424" y="54993"/>
                </a:lnTo>
                <a:lnTo>
                  <a:pt x="111918" y="51634"/>
                </a:lnTo>
                <a:lnTo>
                  <a:pt x="119965" y="52640"/>
                </a:lnTo>
                <a:lnTo>
                  <a:pt x="128776" y="55655"/>
                </a:lnTo>
                <a:lnTo>
                  <a:pt x="138349" y="60680"/>
                </a:lnTo>
                <a:lnTo>
                  <a:pt x="148684" y="67713"/>
                </a:lnTo>
                <a:lnTo>
                  <a:pt x="137416" y="103584"/>
                </a:lnTo>
                <a:lnTo>
                  <a:pt x="100612" y="103584"/>
                </a:lnTo>
                <a:lnTo>
                  <a:pt x="91393" y="105072"/>
                </a:lnTo>
                <a:lnTo>
                  <a:pt x="90837" y="105365"/>
                </a:lnTo>
                <a:close/>
              </a:path>
              <a:path w="521970" h="234314">
                <a:moveTo>
                  <a:pt x="55216" y="230828"/>
                </a:moveTo>
                <a:lnTo>
                  <a:pt x="0" y="230828"/>
                </a:lnTo>
                <a:lnTo>
                  <a:pt x="0" y="55206"/>
                </a:lnTo>
                <a:lnTo>
                  <a:pt x="55216" y="55206"/>
                </a:lnTo>
                <a:lnTo>
                  <a:pt x="55216" y="105365"/>
                </a:lnTo>
                <a:lnTo>
                  <a:pt x="90837" y="105365"/>
                </a:lnTo>
                <a:lnTo>
                  <a:pt x="62585" y="137989"/>
                </a:lnTo>
                <a:lnTo>
                  <a:pt x="55216" y="154923"/>
                </a:lnTo>
                <a:lnTo>
                  <a:pt x="55216" y="230828"/>
                </a:lnTo>
                <a:close/>
              </a:path>
              <a:path w="521970" h="234314">
                <a:moveTo>
                  <a:pt x="133349" y="116528"/>
                </a:moveTo>
                <a:lnTo>
                  <a:pt x="123657" y="110865"/>
                </a:lnTo>
                <a:lnTo>
                  <a:pt x="114970" y="106820"/>
                </a:lnTo>
                <a:lnTo>
                  <a:pt x="107288" y="104393"/>
                </a:lnTo>
                <a:lnTo>
                  <a:pt x="100612" y="103584"/>
                </a:lnTo>
                <a:lnTo>
                  <a:pt x="137416" y="103584"/>
                </a:lnTo>
                <a:lnTo>
                  <a:pt x="133349" y="116528"/>
                </a:lnTo>
                <a:close/>
              </a:path>
              <a:path w="521970" h="234314">
                <a:moveTo>
                  <a:pt x="259927" y="234247"/>
                </a:moveTo>
                <a:lnTo>
                  <a:pt x="220158" y="227887"/>
                </a:lnTo>
                <a:lnTo>
                  <a:pt x="176170" y="195134"/>
                </a:lnTo>
                <a:lnTo>
                  <a:pt x="160541" y="143169"/>
                </a:lnTo>
                <a:lnTo>
                  <a:pt x="160622" y="141684"/>
                </a:lnTo>
                <a:lnTo>
                  <a:pt x="176423" y="90100"/>
                </a:lnTo>
                <a:lnTo>
                  <a:pt x="220789" y="57885"/>
                </a:lnTo>
                <a:lnTo>
                  <a:pt x="239651" y="53151"/>
                </a:lnTo>
                <a:lnTo>
                  <a:pt x="240074" y="53151"/>
                </a:lnTo>
                <a:lnTo>
                  <a:pt x="259927" y="51634"/>
                </a:lnTo>
                <a:lnTo>
                  <a:pt x="298031" y="57699"/>
                </a:lnTo>
                <a:lnTo>
                  <a:pt x="338075" y="84534"/>
                </a:lnTo>
                <a:lnTo>
                  <a:pt x="259927" y="84534"/>
                </a:lnTo>
                <a:lnTo>
                  <a:pt x="250924" y="85482"/>
                </a:lnTo>
                <a:lnTo>
                  <a:pt x="222124" y="118015"/>
                </a:lnTo>
                <a:lnTo>
                  <a:pt x="219475" y="143169"/>
                </a:lnTo>
                <a:lnTo>
                  <a:pt x="221910" y="167792"/>
                </a:lnTo>
                <a:lnTo>
                  <a:pt x="221976" y="168459"/>
                </a:lnTo>
                <a:lnTo>
                  <a:pt x="229444" y="186440"/>
                </a:lnTo>
                <a:lnTo>
                  <a:pt x="229567" y="186736"/>
                </a:lnTo>
                <a:lnTo>
                  <a:pt x="242133" y="197628"/>
                </a:lnTo>
                <a:lnTo>
                  <a:pt x="241861" y="197628"/>
                </a:lnTo>
                <a:lnTo>
                  <a:pt x="259927" y="201358"/>
                </a:lnTo>
                <a:lnTo>
                  <a:pt x="338215" y="201358"/>
                </a:lnTo>
                <a:lnTo>
                  <a:pt x="329430" y="210435"/>
                </a:lnTo>
                <a:lnTo>
                  <a:pt x="314150" y="220854"/>
                </a:lnTo>
                <a:lnTo>
                  <a:pt x="297472" y="228295"/>
                </a:lnTo>
                <a:lnTo>
                  <a:pt x="279809" y="232658"/>
                </a:lnTo>
                <a:lnTo>
                  <a:pt x="280731" y="232658"/>
                </a:lnTo>
                <a:lnTo>
                  <a:pt x="259927" y="234247"/>
                </a:lnTo>
                <a:close/>
              </a:path>
              <a:path w="521970" h="234314">
                <a:moveTo>
                  <a:pt x="338215" y="201358"/>
                </a:moveTo>
                <a:lnTo>
                  <a:pt x="259927" y="201358"/>
                </a:lnTo>
                <a:lnTo>
                  <a:pt x="277248" y="197628"/>
                </a:lnTo>
                <a:lnTo>
                  <a:pt x="289622" y="186440"/>
                </a:lnTo>
                <a:lnTo>
                  <a:pt x="297047" y="167792"/>
                </a:lnTo>
                <a:lnTo>
                  <a:pt x="299381" y="143169"/>
                </a:lnTo>
                <a:lnTo>
                  <a:pt x="299409" y="142874"/>
                </a:lnTo>
                <a:lnTo>
                  <a:pt x="299522" y="141684"/>
                </a:lnTo>
                <a:lnTo>
                  <a:pt x="297047" y="116681"/>
                </a:lnTo>
                <a:lnTo>
                  <a:pt x="289622" y="98821"/>
                </a:lnTo>
                <a:lnTo>
                  <a:pt x="277248" y="88106"/>
                </a:lnTo>
                <a:lnTo>
                  <a:pt x="259927" y="84534"/>
                </a:lnTo>
                <a:lnTo>
                  <a:pt x="338075" y="84534"/>
                </a:lnTo>
                <a:lnTo>
                  <a:pt x="356811" y="122779"/>
                </a:lnTo>
                <a:lnTo>
                  <a:pt x="358606" y="143169"/>
                </a:lnTo>
                <a:lnTo>
                  <a:pt x="356782" y="163613"/>
                </a:lnTo>
                <a:lnTo>
                  <a:pt x="351312" y="181639"/>
                </a:lnTo>
                <a:lnTo>
                  <a:pt x="342195" y="197246"/>
                </a:lnTo>
                <a:lnTo>
                  <a:pt x="338215" y="201358"/>
                </a:lnTo>
                <a:close/>
              </a:path>
              <a:path w="521970" h="234314">
                <a:moveTo>
                  <a:pt x="521759" y="93011"/>
                </a:moveTo>
                <a:lnTo>
                  <a:pt x="377389" y="93011"/>
                </a:lnTo>
                <a:lnTo>
                  <a:pt x="377389" y="82152"/>
                </a:lnTo>
                <a:lnTo>
                  <a:pt x="450912" y="0"/>
                </a:lnTo>
                <a:lnTo>
                  <a:pt x="457761" y="0"/>
                </a:lnTo>
                <a:lnTo>
                  <a:pt x="457761" y="55206"/>
                </a:lnTo>
                <a:lnTo>
                  <a:pt x="521759" y="55206"/>
                </a:lnTo>
                <a:lnTo>
                  <a:pt x="521759" y="93011"/>
                </a:lnTo>
                <a:close/>
              </a:path>
              <a:path w="521970" h="234314">
                <a:moveTo>
                  <a:pt x="470705" y="234247"/>
                </a:moveTo>
                <a:lnTo>
                  <a:pt x="430244" y="224792"/>
                </a:lnTo>
                <a:lnTo>
                  <a:pt x="403660" y="183503"/>
                </a:lnTo>
                <a:lnTo>
                  <a:pt x="402544" y="168325"/>
                </a:lnTo>
                <a:lnTo>
                  <a:pt x="402544" y="93011"/>
                </a:lnTo>
                <a:lnTo>
                  <a:pt x="457761" y="93011"/>
                </a:lnTo>
                <a:lnTo>
                  <a:pt x="457761" y="173973"/>
                </a:lnTo>
                <a:lnTo>
                  <a:pt x="460142" y="180822"/>
                </a:lnTo>
                <a:lnTo>
                  <a:pt x="464904" y="185880"/>
                </a:lnTo>
                <a:lnTo>
                  <a:pt x="469731" y="190905"/>
                </a:lnTo>
                <a:lnTo>
                  <a:pt x="476410" y="193471"/>
                </a:lnTo>
                <a:lnTo>
                  <a:pt x="521759" y="193471"/>
                </a:lnTo>
                <a:lnTo>
                  <a:pt x="521759" y="223236"/>
                </a:lnTo>
                <a:lnTo>
                  <a:pt x="508688" y="228055"/>
                </a:lnTo>
                <a:lnTo>
                  <a:pt x="495821" y="231496"/>
                </a:lnTo>
                <a:lnTo>
                  <a:pt x="483160" y="233560"/>
                </a:lnTo>
                <a:lnTo>
                  <a:pt x="470705" y="234247"/>
                </a:lnTo>
                <a:close/>
              </a:path>
              <a:path w="521970" h="234314">
                <a:moveTo>
                  <a:pt x="521759" y="193471"/>
                </a:moveTo>
                <a:lnTo>
                  <a:pt x="484850" y="193471"/>
                </a:lnTo>
                <a:lnTo>
                  <a:pt x="493574" y="192830"/>
                </a:lnTo>
                <a:lnTo>
                  <a:pt x="502633" y="190905"/>
                </a:lnTo>
                <a:lnTo>
                  <a:pt x="512027" y="187697"/>
                </a:lnTo>
                <a:lnTo>
                  <a:pt x="521759" y="183203"/>
                </a:lnTo>
                <a:lnTo>
                  <a:pt x="521759" y="19347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1398" y="2903953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9044" y="6691965"/>
            <a:ext cx="4116277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332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6272"/>
            <a:ext cx="10543433" cy="57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23" y="2069429"/>
            <a:ext cx="7904209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279098"/>
            <a:ext cx="10597393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371" y="3967878"/>
            <a:ext cx="6135054" cy="3475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9371" y="4653677"/>
            <a:ext cx="3412919" cy="3475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9044" y="5339923"/>
            <a:ext cx="2437014" cy="3470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021" y="6022293"/>
            <a:ext cx="7219116" cy="3504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27220" y="6710034"/>
            <a:ext cx="3930731" cy="2643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1398" y="2920079"/>
            <a:ext cx="1170305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9264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marL="9264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45823" y="7393890"/>
            <a:ext cx="2160905" cy="266700"/>
          </a:xfrm>
          <a:custGeom>
            <a:avLst/>
            <a:gdLst/>
            <a:ahLst/>
            <a:cxnLst/>
            <a:rect l="l" t="t" r="r" b="b"/>
            <a:pathLst>
              <a:path w="2160904" h="266700">
                <a:moveTo>
                  <a:pt x="139598" y="266251"/>
                </a:moveTo>
                <a:lnTo>
                  <a:pt x="99306" y="261900"/>
                </a:lnTo>
                <a:lnTo>
                  <a:pt x="51309" y="239242"/>
                </a:lnTo>
                <a:lnTo>
                  <a:pt x="17706" y="200624"/>
                </a:lnTo>
                <a:lnTo>
                  <a:pt x="1107" y="151646"/>
                </a:lnTo>
                <a:lnTo>
                  <a:pt x="0" y="134092"/>
                </a:lnTo>
                <a:lnTo>
                  <a:pt x="2530" y="106869"/>
                </a:lnTo>
                <a:lnTo>
                  <a:pt x="22771" y="59171"/>
                </a:lnTo>
                <a:lnTo>
                  <a:pt x="61901" y="21771"/>
                </a:lnTo>
                <a:lnTo>
                  <a:pt x="111836" y="2419"/>
                </a:lnTo>
                <a:lnTo>
                  <a:pt x="140350" y="0"/>
                </a:lnTo>
                <a:lnTo>
                  <a:pt x="161378" y="1339"/>
                </a:lnTo>
                <a:lnTo>
                  <a:pt x="183541" y="5357"/>
                </a:lnTo>
                <a:lnTo>
                  <a:pt x="206840" y="12055"/>
                </a:lnTo>
                <a:lnTo>
                  <a:pt x="231276" y="21431"/>
                </a:lnTo>
                <a:lnTo>
                  <a:pt x="231276" y="35423"/>
                </a:lnTo>
                <a:lnTo>
                  <a:pt x="142131" y="35423"/>
                </a:lnTo>
                <a:lnTo>
                  <a:pt x="120756" y="37180"/>
                </a:lnTo>
                <a:lnTo>
                  <a:pt x="83698" y="51243"/>
                </a:lnTo>
                <a:lnTo>
                  <a:pt x="55123" y="78509"/>
                </a:lnTo>
                <a:lnTo>
                  <a:pt x="40389" y="113781"/>
                </a:lnTo>
                <a:lnTo>
                  <a:pt x="38547" y="134092"/>
                </a:lnTo>
                <a:lnTo>
                  <a:pt x="40361" y="154566"/>
                </a:lnTo>
                <a:lnTo>
                  <a:pt x="67570" y="204491"/>
                </a:lnTo>
                <a:lnTo>
                  <a:pt x="100645" y="225143"/>
                </a:lnTo>
                <a:lnTo>
                  <a:pt x="119874" y="230214"/>
                </a:lnTo>
                <a:lnTo>
                  <a:pt x="119060" y="230214"/>
                </a:lnTo>
                <a:lnTo>
                  <a:pt x="141836" y="232028"/>
                </a:lnTo>
                <a:lnTo>
                  <a:pt x="234104" y="232028"/>
                </a:lnTo>
                <a:lnTo>
                  <a:pt x="234104" y="243934"/>
                </a:lnTo>
                <a:lnTo>
                  <a:pt x="212852" y="253698"/>
                </a:lnTo>
                <a:lnTo>
                  <a:pt x="190016" y="260672"/>
                </a:lnTo>
                <a:lnTo>
                  <a:pt x="165597" y="264856"/>
                </a:lnTo>
                <a:lnTo>
                  <a:pt x="139598" y="266251"/>
                </a:lnTo>
                <a:close/>
              </a:path>
              <a:path w="2160904" h="266700">
                <a:moveTo>
                  <a:pt x="231276" y="61464"/>
                </a:moveTo>
                <a:lnTo>
                  <a:pt x="208628" y="50074"/>
                </a:lnTo>
                <a:lnTo>
                  <a:pt x="186221" y="41936"/>
                </a:lnTo>
                <a:lnTo>
                  <a:pt x="164055" y="37051"/>
                </a:lnTo>
                <a:lnTo>
                  <a:pt x="142131" y="35423"/>
                </a:lnTo>
                <a:lnTo>
                  <a:pt x="231276" y="35423"/>
                </a:lnTo>
                <a:lnTo>
                  <a:pt x="231276" y="61464"/>
                </a:lnTo>
                <a:close/>
              </a:path>
              <a:path w="2160904" h="266700">
                <a:moveTo>
                  <a:pt x="234104" y="232028"/>
                </a:moveTo>
                <a:lnTo>
                  <a:pt x="141836" y="232028"/>
                </a:lnTo>
                <a:lnTo>
                  <a:pt x="165294" y="230214"/>
                </a:lnTo>
                <a:lnTo>
                  <a:pt x="188492" y="224771"/>
                </a:lnTo>
                <a:lnTo>
                  <a:pt x="211428" y="215701"/>
                </a:lnTo>
                <a:lnTo>
                  <a:pt x="234104" y="203005"/>
                </a:lnTo>
                <a:lnTo>
                  <a:pt x="234104" y="232028"/>
                </a:lnTo>
                <a:close/>
              </a:path>
              <a:path w="2160904" h="266700">
                <a:moveTo>
                  <a:pt x="328265" y="131416"/>
                </a:moveTo>
                <a:lnTo>
                  <a:pt x="311419" y="131416"/>
                </a:lnTo>
                <a:lnTo>
                  <a:pt x="313362" y="128444"/>
                </a:lnTo>
                <a:lnTo>
                  <a:pt x="325636" y="111056"/>
                </a:lnTo>
                <a:lnTo>
                  <a:pt x="337914" y="98638"/>
                </a:lnTo>
                <a:lnTo>
                  <a:pt x="350193" y="91188"/>
                </a:lnTo>
                <a:lnTo>
                  <a:pt x="362473" y="88706"/>
                </a:lnTo>
                <a:lnTo>
                  <a:pt x="372108" y="89915"/>
                </a:lnTo>
                <a:lnTo>
                  <a:pt x="381967" y="93542"/>
                </a:lnTo>
                <a:lnTo>
                  <a:pt x="392049" y="99587"/>
                </a:lnTo>
                <a:lnTo>
                  <a:pt x="402354" y="108051"/>
                </a:lnTo>
                <a:lnTo>
                  <a:pt x="394496" y="121148"/>
                </a:lnTo>
                <a:lnTo>
                  <a:pt x="351757" y="121148"/>
                </a:lnTo>
                <a:lnTo>
                  <a:pt x="343840" y="122125"/>
                </a:lnTo>
                <a:lnTo>
                  <a:pt x="336462" y="125055"/>
                </a:lnTo>
                <a:lnTo>
                  <a:pt x="329624" y="129940"/>
                </a:lnTo>
                <a:lnTo>
                  <a:pt x="328265" y="131416"/>
                </a:lnTo>
                <a:close/>
              </a:path>
              <a:path w="2160904" h="266700">
                <a:moveTo>
                  <a:pt x="311419" y="263280"/>
                </a:moveTo>
                <a:lnTo>
                  <a:pt x="277338" y="263280"/>
                </a:lnTo>
                <a:lnTo>
                  <a:pt x="277338" y="92125"/>
                </a:lnTo>
                <a:lnTo>
                  <a:pt x="311419" y="92125"/>
                </a:lnTo>
                <a:lnTo>
                  <a:pt x="311419" y="131416"/>
                </a:lnTo>
                <a:lnTo>
                  <a:pt x="328265" y="131416"/>
                </a:lnTo>
                <a:lnTo>
                  <a:pt x="311419" y="173830"/>
                </a:lnTo>
                <a:lnTo>
                  <a:pt x="311419" y="263280"/>
                </a:lnTo>
                <a:close/>
              </a:path>
              <a:path w="2160904" h="266700">
                <a:moveTo>
                  <a:pt x="384494" y="137816"/>
                </a:moveTo>
                <a:lnTo>
                  <a:pt x="375863" y="130523"/>
                </a:lnTo>
                <a:lnTo>
                  <a:pt x="367529" y="125314"/>
                </a:lnTo>
                <a:lnTo>
                  <a:pt x="359328" y="122125"/>
                </a:lnTo>
                <a:lnTo>
                  <a:pt x="359015" y="122125"/>
                </a:lnTo>
                <a:lnTo>
                  <a:pt x="351757" y="121148"/>
                </a:lnTo>
                <a:lnTo>
                  <a:pt x="394496" y="121148"/>
                </a:lnTo>
                <a:lnTo>
                  <a:pt x="384494" y="137816"/>
                </a:lnTo>
                <a:close/>
              </a:path>
              <a:path w="2160904" h="266700">
                <a:moveTo>
                  <a:pt x="506347" y="266251"/>
                </a:moveTo>
                <a:lnTo>
                  <a:pt x="455786" y="252275"/>
                </a:lnTo>
                <a:lnTo>
                  <a:pt x="422637" y="213461"/>
                </a:lnTo>
                <a:lnTo>
                  <a:pt x="416232" y="178593"/>
                </a:lnTo>
                <a:lnTo>
                  <a:pt x="417735" y="161994"/>
                </a:lnTo>
                <a:lnTo>
                  <a:pt x="442206" y="116833"/>
                </a:lnTo>
                <a:lnTo>
                  <a:pt x="488948" y="93251"/>
                </a:lnTo>
                <a:lnTo>
                  <a:pt x="507843" y="91677"/>
                </a:lnTo>
                <a:lnTo>
                  <a:pt x="526466" y="93251"/>
                </a:lnTo>
                <a:lnTo>
                  <a:pt x="543499" y="97969"/>
                </a:lnTo>
                <a:lnTo>
                  <a:pt x="558852" y="105830"/>
                </a:lnTo>
                <a:lnTo>
                  <a:pt x="572727" y="116985"/>
                </a:lnTo>
                <a:lnTo>
                  <a:pt x="577131" y="122186"/>
                </a:lnTo>
                <a:lnTo>
                  <a:pt x="506052" y="122186"/>
                </a:lnTo>
                <a:lnTo>
                  <a:pt x="494399" y="123191"/>
                </a:lnTo>
                <a:lnTo>
                  <a:pt x="459203" y="146758"/>
                </a:lnTo>
                <a:lnTo>
                  <a:pt x="450425" y="178593"/>
                </a:lnTo>
                <a:lnTo>
                  <a:pt x="450490" y="180231"/>
                </a:lnTo>
                <a:lnTo>
                  <a:pt x="466194" y="218931"/>
                </a:lnTo>
                <a:lnTo>
                  <a:pt x="507538" y="234552"/>
                </a:lnTo>
                <a:lnTo>
                  <a:pt x="578833" y="234552"/>
                </a:lnTo>
                <a:lnTo>
                  <a:pt x="572432" y="241848"/>
                </a:lnTo>
                <a:lnTo>
                  <a:pt x="558476" y="252525"/>
                </a:lnTo>
                <a:lnTo>
                  <a:pt x="543037" y="260041"/>
                </a:lnTo>
                <a:lnTo>
                  <a:pt x="543227" y="260041"/>
                </a:lnTo>
                <a:lnTo>
                  <a:pt x="525539" y="264699"/>
                </a:lnTo>
                <a:lnTo>
                  <a:pt x="525775" y="264699"/>
                </a:lnTo>
                <a:lnTo>
                  <a:pt x="506347" y="266251"/>
                </a:lnTo>
                <a:close/>
              </a:path>
              <a:path w="2160904" h="266700">
                <a:moveTo>
                  <a:pt x="578833" y="234552"/>
                </a:moveTo>
                <a:lnTo>
                  <a:pt x="507538" y="234552"/>
                </a:lnTo>
                <a:lnTo>
                  <a:pt x="519409" y="233575"/>
                </a:lnTo>
                <a:lnTo>
                  <a:pt x="530164" y="230646"/>
                </a:lnTo>
                <a:lnTo>
                  <a:pt x="560261" y="200959"/>
                </a:lnTo>
                <a:lnTo>
                  <a:pt x="563125" y="190753"/>
                </a:lnTo>
                <a:lnTo>
                  <a:pt x="563246" y="190325"/>
                </a:lnTo>
                <a:lnTo>
                  <a:pt x="564101" y="180231"/>
                </a:lnTo>
                <a:lnTo>
                  <a:pt x="564177" y="179336"/>
                </a:lnTo>
                <a:lnTo>
                  <a:pt x="564240" y="178593"/>
                </a:lnTo>
                <a:lnTo>
                  <a:pt x="547724" y="138264"/>
                </a:lnTo>
                <a:lnTo>
                  <a:pt x="506052" y="122186"/>
                </a:lnTo>
                <a:lnTo>
                  <a:pt x="577131" y="122186"/>
                </a:lnTo>
                <a:lnTo>
                  <a:pt x="597007" y="161994"/>
                </a:lnTo>
                <a:lnTo>
                  <a:pt x="598546" y="179336"/>
                </a:lnTo>
                <a:lnTo>
                  <a:pt x="598626" y="180231"/>
                </a:lnTo>
                <a:lnTo>
                  <a:pt x="597063" y="197172"/>
                </a:lnTo>
                <a:lnTo>
                  <a:pt x="596988" y="197980"/>
                </a:lnTo>
                <a:lnTo>
                  <a:pt x="592076" y="214165"/>
                </a:lnTo>
                <a:lnTo>
                  <a:pt x="583890" y="228788"/>
                </a:lnTo>
                <a:lnTo>
                  <a:pt x="578833" y="234552"/>
                </a:lnTo>
                <a:close/>
              </a:path>
              <a:path w="2160904" h="266700">
                <a:moveTo>
                  <a:pt x="699457" y="266251"/>
                </a:moveTo>
                <a:lnTo>
                  <a:pt x="688589" y="266251"/>
                </a:lnTo>
                <a:lnTo>
                  <a:pt x="612237" y="92125"/>
                </a:lnTo>
                <a:lnTo>
                  <a:pt x="648555" y="92125"/>
                </a:lnTo>
                <a:lnTo>
                  <a:pt x="693351" y="195862"/>
                </a:lnTo>
                <a:lnTo>
                  <a:pt x="728895" y="195862"/>
                </a:lnTo>
                <a:lnTo>
                  <a:pt x="699457" y="266251"/>
                </a:lnTo>
                <a:close/>
              </a:path>
              <a:path w="2160904" h="266700">
                <a:moveTo>
                  <a:pt x="728895" y="195862"/>
                </a:moveTo>
                <a:lnTo>
                  <a:pt x="693351" y="195862"/>
                </a:lnTo>
                <a:lnTo>
                  <a:pt x="736957" y="92125"/>
                </a:lnTo>
                <a:lnTo>
                  <a:pt x="761960" y="92125"/>
                </a:lnTo>
                <a:lnTo>
                  <a:pt x="784970" y="147046"/>
                </a:lnTo>
                <a:lnTo>
                  <a:pt x="749311" y="147046"/>
                </a:lnTo>
                <a:lnTo>
                  <a:pt x="728895" y="195862"/>
                </a:lnTo>
                <a:close/>
              </a:path>
              <a:path w="2160904" h="266700">
                <a:moveTo>
                  <a:pt x="841278" y="195862"/>
                </a:moveTo>
                <a:lnTo>
                  <a:pt x="805422" y="195862"/>
                </a:lnTo>
                <a:lnTo>
                  <a:pt x="850066" y="92125"/>
                </a:lnTo>
                <a:lnTo>
                  <a:pt x="886232" y="92125"/>
                </a:lnTo>
                <a:lnTo>
                  <a:pt x="841278" y="195862"/>
                </a:lnTo>
                <a:close/>
              </a:path>
              <a:path w="2160904" h="266700">
                <a:moveTo>
                  <a:pt x="810775" y="266251"/>
                </a:moveTo>
                <a:lnTo>
                  <a:pt x="800212" y="266251"/>
                </a:lnTo>
                <a:lnTo>
                  <a:pt x="749311" y="147046"/>
                </a:lnTo>
                <a:lnTo>
                  <a:pt x="784970" y="147046"/>
                </a:lnTo>
                <a:lnTo>
                  <a:pt x="805422" y="195862"/>
                </a:lnTo>
                <a:lnTo>
                  <a:pt x="841278" y="195862"/>
                </a:lnTo>
                <a:lnTo>
                  <a:pt x="810775" y="266251"/>
                </a:lnTo>
                <a:close/>
              </a:path>
              <a:path w="2160904" h="266700">
                <a:moveTo>
                  <a:pt x="1058615" y="95697"/>
                </a:moveTo>
                <a:lnTo>
                  <a:pt x="1024535" y="95697"/>
                </a:lnTo>
                <a:lnTo>
                  <a:pt x="1024535" y="3428"/>
                </a:lnTo>
                <a:lnTo>
                  <a:pt x="1058615" y="3428"/>
                </a:lnTo>
                <a:lnTo>
                  <a:pt x="1058615" y="95697"/>
                </a:lnTo>
                <a:close/>
              </a:path>
              <a:path w="2160904" h="266700">
                <a:moveTo>
                  <a:pt x="1058615" y="263280"/>
                </a:moveTo>
                <a:lnTo>
                  <a:pt x="986130" y="263280"/>
                </a:lnTo>
                <a:lnTo>
                  <a:pt x="968114" y="261781"/>
                </a:lnTo>
                <a:lnTo>
                  <a:pt x="925561" y="239315"/>
                </a:lnTo>
                <a:lnTo>
                  <a:pt x="904495" y="194031"/>
                </a:lnTo>
                <a:lnTo>
                  <a:pt x="903092" y="174878"/>
                </a:lnTo>
                <a:lnTo>
                  <a:pt x="904570" y="156822"/>
                </a:lnTo>
                <a:lnTo>
                  <a:pt x="926752" y="112813"/>
                </a:lnTo>
                <a:lnTo>
                  <a:pt x="969696" y="89936"/>
                </a:lnTo>
                <a:lnTo>
                  <a:pt x="987321" y="88410"/>
                </a:lnTo>
                <a:lnTo>
                  <a:pt x="996065" y="88866"/>
                </a:lnTo>
                <a:lnTo>
                  <a:pt x="1005181" y="90232"/>
                </a:lnTo>
                <a:lnTo>
                  <a:pt x="1014671" y="92509"/>
                </a:lnTo>
                <a:lnTo>
                  <a:pt x="1024535" y="95697"/>
                </a:lnTo>
                <a:lnTo>
                  <a:pt x="1058615" y="95697"/>
                </a:lnTo>
                <a:lnTo>
                  <a:pt x="1058615" y="117728"/>
                </a:lnTo>
                <a:lnTo>
                  <a:pt x="992531" y="117728"/>
                </a:lnTo>
                <a:lnTo>
                  <a:pt x="980522" y="118770"/>
                </a:lnTo>
                <a:lnTo>
                  <a:pt x="945689" y="143380"/>
                </a:lnTo>
                <a:lnTo>
                  <a:pt x="937315" y="179041"/>
                </a:lnTo>
                <a:lnTo>
                  <a:pt x="938124" y="191460"/>
                </a:lnTo>
                <a:lnTo>
                  <a:pt x="955527" y="225427"/>
                </a:lnTo>
                <a:lnTo>
                  <a:pt x="998341" y="234257"/>
                </a:lnTo>
                <a:lnTo>
                  <a:pt x="1058615" y="234257"/>
                </a:lnTo>
                <a:lnTo>
                  <a:pt x="1058615" y="263280"/>
                </a:lnTo>
                <a:close/>
              </a:path>
              <a:path w="2160904" h="266700">
                <a:moveTo>
                  <a:pt x="1058615" y="234257"/>
                </a:moveTo>
                <a:lnTo>
                  <a:pt x="1024535" y="234257"/>
                </a:lnTo>
                <a:lnTo>
                  <a:pt x="1024535" y="125758"/>
                </a:lnTo>
                <a:lnTo>
                  <a:pt x="1016616" y="122245"/>
                </a:lnTo>
                <a:lnTo>
                  <a:pt x="1008644" y="119736"/>
                </a:lnTo>
                <a:lnTo>
                  <a:pt x="1000616" y="118230"/>
                </a:lnTo>
                <a:lnTo>
                  <a:pt x="992531" y="117728"/>
                </a:lnTo>
                <a:lnTo>
                  <a:pt x="1058615" y="117728"/>
                </a:lnTo>
                <a:lnTo>
                  <a:pt x="1058615" y="234257"/>
                </a:lnTo>
                <a:close/>
              </a:path>
              <a:path w="2160904" h="266700">
                <a:moveTo>
                  <a:pt x="1146722" y="263280"/>
                </a:moveTo>
                <a:lnTo>
                  <a:pt x="1109507" y="263280"/>
                </a:lnTo>
                <a:lnTo>
                  <a:pt x="1109507" y="3428"/>
                </a:lnTo>
                <a:lnTo>
                  <a:pt x="1248067" y="3428"/>
                </a:lnTo>
                <a:lnTo>
                  <a:pt x="1248067" y="36461"/>
                </a:lnTo>
                <a:lnTo>
                  <a:pt x="1146722" y="36461"/>
                </a:lnTo>
                <a:lnTo>
                  <a:pt x="1146722" y="109089"/>
                </a:lnTo>
                <a:lnTo>
                  <a:pt x="1248067" y="109089"/>
                </a:lnTo>
                <a:lnTo>
                  <a:pt x="1248067" y="142131"/>
                </a:lnTo>
                <a:lnTo>
                  <a:pt x="1146722" y="142131"/>
                </a:lnTo>
                <a:lnTo>
                  <a:pt x="1146722" y="263280"/>
                </a:lnTo>
                <a:close/>
              </a:path>
              <a:path w="2160904" h="266700">
                <a:moveTo>
                  <a:pt x="1317904" y="263280"/>
                </a:moveTo>
                <a:lnTo>
                  <a:pt x="1283976" y="263280"/>
                </a:lnTo>
                <a:lnTo>
                  <a:pt x="1283976" y="3428"/>
                </a:lnTo>
                <a:lnTo>
                  <a:pt x="1317904" y="3428"/>
                </a:lnTo>
                <a:lnTo>
                  <a:pt x="1317904" y="263280"/>
                </a:lnTo>
                <a:close/>
              </a:path>
              <a:path w="2160904" h="266700">
                <a:moveTo>
                  <a:pt x="1447130" y="266251"/>
                </a:moveTo>
                <a:lnTo>
                  <a:pt x="1396563" y="252275"/>
                </a:lnTo>
                <a:lnTo>
                  <a:pt x="1363411" y="213461"/>
                </a:lnTo>
                <a:lnTo>
                  <a:pt x="1357005" y="178593"/>
                </a:lnTo>
                <a:lnTo>
                  <a:pt x="1358509" y="161994"/>
                </a:lnTo>
                <a:lnTo>
                  <a:pt x="1382979" y="116833"/>
                </a:lnTo>
                <a:lnTo>
                  <a:pt x="1429726" y="93251"/>
                </a:lnTo>
                <a:lnTo>
                  <a:pt x="1448616" y="91677"/>
                </a:lnTo>
                <a:lnTo>
                  <a:pt x="1467245" y="93251"/>
                </a:lnTo>
                <a:lnTo>
                  <a:pt x="1484280" y="97969"/>
                </a:lnTo>
                <a:lnTo>
                  <a:pt x="1499635" y="105830"/>
                </a:lnTo>
                <a:lnTo>
                  <a:pt x="1513509" y="116985"/>
                </a:lnTo>
                <a:lnTo>
                  <a:pt x="1517911" y="122186"/>
                </a:lnTo>
                <a:lnTo>
                  <a:pt x="1446835" y="122186"/>
                </a:lnTo>
                <a:lnTo>
                  <a:pt x="1435176" y="123191"/>
                </a:lnTo>
                <a:lnTo>
                  <a:pt x="1399982" y="146758"/>
                </a:lnTo>
                <a:lnTo>
                  <a:pt x="1391207" y="178593"/>
                </a:lnTo>
                <a:lnTo>
                  <a:pt x="1391272" y="180231"/>
                </a:lnTo>
                <a:lnTo>
                  <a:pt x="1406976" y="218931"/>
                </a:lnTo>
                <a:lnTo>
                  <a:pt x="1448321" y="234552"/>
                </a:lnTo>
                <a:lnTo>
                  <a:pt x="1519608" y="234552"/>
                </a:lnTo>
                <a:lnTo>
                  <a:pt x="1513205" y="241848"/>
                </a:lnTo>
                <a:lnTo>
                  <a:pt x="1499253" y="252525"/>
                </a:lnTo>
                <a:lnTo>
                  <a:pt x="1483814" y="260041"/>
                </a:lnTo>
                <a:lnTo>
                  <a:pt x="1484005" y="260041"/>
                </a:lnTo>
                <a:lnTo>
                  <a:pt x="1466317" y="264699"/>
                </a:lnTo>
                <a:lnTo>
                  <a:pt x="1466553" y="264699"/>
                </a:lnTo>
                <a:lnTo>
                  <a:pt x="1447130" y="266251"/>
                </a:lnTo>
                <a:close/>
              </a:path>
              <a:path w="2160904" h="266700">
                <a:moveTo>
                  <a:pt x="1519608" y="234552"/>
                </a:moveTo>
                <a:lnTo>
                  <a:pt x="1448321" y="234552"/>
                </a:lnTo>
                <a:lnTo>
                  <a:pt x="1460186" y="233575"/>
                </a:lnTo>
                <a:lnTo>
                  <a:pt x="1470938" y="230646"/>
                </a:lnTo>
                <a:lnTo>
                  <a:pt x="1501042" y="200959"/>
                </a:lnTo>
                <a:lnTo>
                  <a:pt x="1504960" y="179336"/>
                </a:lnTo>
                <a:lnTo>
                  <a:pt x="1505023" y="178593"/>
                </a:lnTo>
                <a:lnTo>
                  <a:pt x="1504013" y="167175"/>
                </a:lnTo>
                <a:lnTo>
                  <a:pt x="1503990" y="166922"/>
                </a:lnTo>
                <a:lnTo>
                  <a:pt x="1500894" y="156310"/>
                </a:lnTo>
                <a:lnTo>
                  <a:pt x="1469824" y="126207"/>
                </a:lnTo>
                <a:lnTo>
                  <a:pt x="1446835" y="122186"/>
                </a:lnTo>
                <a:lnTo>
                  <a:pt x="1517911" y="122186"/>
                </a:lnTo>
                <a:lnTo>
                  <a:pt x="1537780" y="161994"/>
                </a:lnTo>
                <a:lnTo>
                  <a:pt x="1539319" y="179336"/>
                </a:lnTo>
                <a:lnTo>
                  <a:pt x="1539398" y="180231"/>
                </a:lnTo>
                <a:lnTo>
                  <a:pt x="1537837" y="197172"/>
                </a:lnTo>
                <a:lnTo>
                  <a:pt x="1537762" y="197980"/>
                </a:lnTo>
                <a:lnTo>
                  <a:pt x="1532852" y="214165"/>
                </a:lnTo>
                <a:lnTo>
                  <a:pt x="1524667" y="228788"/>
                </a:lnTo>
                <a:lnTo>
                  <a:pt x="1519608" y="234552"/>
                </a:lnTo>
                <a:close/>
              </a:path>
              <a:path w="2160904" h="266700">
                <a:moveTo>
                  <a:pt x="1640230" y="266251"/>
                </a:moveTo>
                <a:lnTo>
                  <a:pt x="1629371" y="266251"/>
                </a:lnTo>
                <a:lnTo>
                  <a:pt x="1553019" y="92125"/>
                </a:lnTo>
                <a:lnTo>
                  <a:pt x="1589328" y="92125"/>
                </a:lnTo>
                <a:lnTo>
                  <a:pt x="1634134" y="195862"/>
                </a:lnTo>
                <a:lnTo>
                  <a:pt x="1669674" y="195862"/>
                </a:lnTo>
                <a:lnTo>
                  <a:pt x="1640230" y="266251"/>
                </a:lnTo>
                <a:close/>
              </a:path>
              <a:path w="2160904" h="266700">
                <a:moveTo>
                  <a:pt x="1669674" y="195862"/>
                </a:moveTo>
                <a:lnTo>
                  <a:pt x="1634134" y="195862"/>
                </a:lnTo>
                <a:lnTo>
                  <a:pt x="1677739" y="92125"/>
                </a:lnTo>
                <a:lnTo>
                  <a:pt x="1702742" y="92125"/>
                </a:lnTo>
                <a:lnTo>
                  <a:pt x="1725747" y="147046"/>
                </a:lnTo>
                <a:lnTo>
                  <a:pt x="1690093" y="147046"/>
                </a:lnTo>
                <a:lnTo>
                  <a:pt x="1669674" y="195862"/>
                </a:lnTo>
                <a:close/>
              </a:path>
              <a:path w="2160904" h="266700">
                <a:moveTo>
                  <a:pt x="1782061" y="195862"/>
                </a:moveTo>
                <a:lnTo>
                  <a:pt x="1746195" y="195862"/>
                </a:lnTo>
                <a:lnTo>
                  <a:pt x="1790848" y="92125"/>
                </a:lnTo>
                <a:lnTo>
                  <a:pt x="1827015" y="92125"/>
                </a:lnTo>
                <a:lnTo>
                  <a:pt x="1782061" y="195862"/>
                </a:lnTo>
                <a:close/>
              </a:path>
              <a:path w="2160904" h="266700">
                <a:moveTo>
                  <a:pt x="1751558" y="266251"/>
                </a:moveTo>
                <a:lnTo>
                  <a:pt x="1740985" y="266251"/>
                </a:lnTo>
                <a:lnTo>
                  <a:pt x="1690093" y="147046"/>
                </a:lnTo>
                <a:lnTo>
                  <a:pt x="1725747" y="147046"/>
                </a:lnTo>
                <a:lnTo>
                  <a:pt x="1746195" y="195862"/>
                </a:lnTo>
                <a:lnTo>
                  <a:pt x="1782061" y="195862"/>
                </a:lnTo>
                <a:lnTo>
                  <a:pt x="1751558" y="266251"/>
                </a:lnTo>
                <a:close/>
              </a:path>
              <a:path w="2160904" h="266700">
                <a:moveTo>
                  <a:pt x="1926913" y="265956"/>
                </a:moveTo>
                <a:lnTo>
                  <a:pt x="1881069" y="254202"/>
                </a:lnTo>
                <a:lnTo>
                  <a:pt x="1853047" y="222539"/>
                </a:lnTo>
                <a:lnTo>
                  <a:pt x="1842674" y="176812"/>
                </a:lnTo>
                <a:lnTo>
                  <a:pt x="1844060" y="158159"/>
                </a:lnTo>
                <a:lnTo>
                  <a:pt x="1864848" y="113261"/>
                </a:lnTo>
                <a:lnTo>
                  <a:pt x="1905636" y="90193"/>
                </a:lnTo>
                <a:lnTo>
                  <a:pt x="1905992" y="90193"/>
                </a:lnTo>
                <a:lnTo>
                  <a:pt x="1922303" y="88706"/>
                </a:lnTo>
                <a:lnTo>
                  <a:pt x="1965637" y="102099"/>
                </a:lnTo>
                <a:lnTo>
                  <a:pt x="1980500" y="118176"/>
                </a:lnTo>
                <a:lnTo>
                  <a:pt x="1922303" y="118176"/>
                </a:lnTo>
                <a:lnTo>
                  <a:pt x="1913623" y="118864"/>
                </a:lnTo>
                <a:lnTo>
                  <a:pt x="1882819" y="142430"/>
                </a:lnTo>
                <a:lnTo>
                  <a:pt x="1877354" y="160438"/>
                </a:lnTo>
                <a:lnTo>
                  <a:pt x="1995803" y="160438"/>
                </a:lnTo>
                <a:lnTo>
                  <a:pt x="1996864" y="176364"/>
                </a:lnTo>
                <a:lnTo>
                  <a:pt x="1996864" y="180679"/>
                </a:lnTo>
                <a:lnTo>
                  <a:pt x="1876611" y="180679"/>
                </a:lnTo>
                <a:lnTo>
                  <a:pt x="1878079" y="192336"/>
                </a:lnTo>
                <a:lnTo>
                  <a:pt x="1901117" y="226136"/>
                </a:lnTo>
                <a:lnTo>
                  <a:pt x="1932123" y="234257"/>
                </a:lnTo>
                <a:lnTo>
                  <a:pt x="1993883" y="234257"/>
                </a:lnTo>
                <a:lnTo>
                  <a:pt x="1993883" y="246458"/>
                </a:lnTo>
                <a:lnTo>
                  <a:pt x="1954927" y="263445"/>
                </a:lnTo>
                <a:lnTo>
                  <a:pt x="1936921" y="265677"/>
                </a:lnTo>
                <a:lnTo>
                  <a:pt x="1926913" y="265956"/>
                </a:lnTo>
                <a:close/>
              </a:path>
              <a:path w="2160904" h="266700">
                <a:moveTo>
                  <a:pt x="1995803" y="160438"/>
                </a:moveTo>
                <a:lnTo>
                  <a:pt x="1963374" y="160438"/>
                </a:lnTo>
                <a:lnTo>
                  <a:pt x="1962176" y="150839"/>
                </a:lnTo>
                <a:lnTo>
                  <a:pt x="1959767" y="142430"/>
                </a:lnTo>
                <a:lnTo>
                  <a:pt x="1922303" y="118176"/>
                </a:lnTo>
                <a:lnTo>
                  <a:pt x="1980500" y="118176"/>
                </a:lnTo>
                <a:lnTo>
                  <a:pt x="1985476" y="125439"/>
                </a:lnTo>
                <a:lnTo>
                  <a:pt x="1991802" y="140387"/>
                </a:lnTo>
                <a:lnTo>
                  <a:pt x="1995598" y="157362"/>
                </a:lnTo>
                <a:lnTo>
                  <a:pt x="1995803" y="160438"/>
                </a:lnTo>
                <a:close/>
              </a:path>
              <a:path w="2160904" h="266700">
                <a:moveTo>
                  <a:pt x="1993883" y="234257"/>
                </a:moveTo>
                <a:lnTo>
                  <a:pt x="1932123" y="234257"/>
                </a:lnTo>
                <a:lnTo>
                  <a:pt x="1948541" y="232955"/>
                </a:lnTo>
                <a:lnTo>
                  <a:pt x="1964307" y="229049"/>
                </a:lnTo>
                <a:lnTo>
                  <a:pt x="1979420" y="222539"/>
                </a:lnTo>
                <a:lnTo>
                  <a:pt x="1993883" y="213426"/>
                </a:lnTo>
                <a:lnTo>
                  <a:pt x="1993883" y="234257"/>
                </a:lnTo>
                <a:close/>
              </a:path>
              <a:path w="2160904" h="266700">
                <a:moveTo>
                  <a:pt x="2086670" y="131416"/>
                </a:moveTo>
                <a:lnTo>
                  <a:pt x="2069826" y="131416"/>
                </a:lnTo>
                <a:lnTo>
                  <a:pt x="2071759" y="128444"/>
                </a:lnTo>
                <a:lnTo>
                  <a:pt x="2084038" y="111056"/>
                </a:lnTo>
                <a:lnTo>
                  <a:pt x="2096315" y="98638"/>
                </a:lnTo>
                <a:lnTo>
                  <a:pt x="2108591" y="91188"/>
                </a:lnTo>
                <a:lnTo>
                  <a:pt x="2120870" y="88706"/>
                </a:lnTo>
                <a:lnTo>
                  <a:pt x="2130509" y="89915"/>
                </a:lnTo>
                <a:lnTo>
                  <a:pt x="2140369" y="93542"/>
                </a:lnTo>
                <a:lnTo>
                  <a:pt x="2150452" y="99587"/>
                </a:lnTo>
                <a:lnTo>
                  <a:pt x="2160761" y="108051"/>
                </a:lnTo>
                <a:lnTo>
                  <a:pt x="2152902" y="121148"/>
                </a:lnTo>
                <a:lnTo>
                  <a:pt x="2110154" y="121148"/>
                </a:lnTo>
                <a:lnTo>
                  <a:pt x="2102239" y="122125"/>
                </a:lnTo>
                <a:lnTo>
                  <a:pt x="2094864" y="125055"/>
                </a:lnTo>
                <a:lnTo>
                  <a:pt x="2088029" y="129940"/>
                </a:lnTo>
                <a:lnTo>
                  <a:pt x="2086670" y="131416"/>
                </a:lnTo>
                <a:close/>
              </a:path>
              <a:path w="2160904" h="266700">
                <a:moveTo>
                  <a:pt x="2069826" y="263280"/>
                </a:moveTo>
                <a:lnTo>
                  <a:pt x="2035745" y="263280"/>
                </a:lnTo>
                <a:lnTo>
                  <a:pt x="2035745" y="92125"/>
                </a:lnTo>
                <a:lnTo>
                  <a:pt x="2069826" y="92125"/>
                </a:lnTo>
                <a:lnTo>
                  <a:pt x="2069826" y="131416"/>
                </a:lnTo>
                <a:lnTo>
                  <a:pt x="2086670" y="131416"/>
                </a:lnTo>
                <a:lnTo>
                  <a:pt x="2069826" y="173830"/>
                </a:lnTo>
                <a:lnTo>
                  <a:pt x="2069826" y="263280"/>
                </a:lnTo>
                <a:close/>
              </a:path>
              <a:path w="2160904" h="266700">
                <a:moveTo>
                  <a:pt x="2142901" y="137816"/>
                </a:moveTo>
                <a:lnTo>
                  <a:pt x="2134270" y="130523"/>
                </a:lnTo>
                <a:lnTo>
                  <a:pt x="2125935" y="125314"/>
                </a:lnTo>
                <a:lnTo>
                  <a:pt x="2117731" y="122125"/>
                </a:lnTo>
                <a:lnTo>
                  <a:pt x="2117417" y="122125"/>
                </a:lnTo>
                <a:lnTo>
                  <a:pt x="2110154" y="121148"/>
                </a:lnTo>
                <a:lnTo>
                  <a:pt x="2152902" y="121148"/>
                </a:lnTo>
                <a:lnTo>
                  <a:pt x="2142901" y="13781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1138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11336483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279098"/>
            <a:ext cx="2481962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5652" y="3964897"/>
            <a:ext cx="9268368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4652629"/>
            <a:ext cx="5691585" cy="34855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2920079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84222" y="5336494"/>
            <a:ext cx="1729739" cy="311150"/>
          </a:xfrm>
          <a:custGeom>
            <a:avLst/>
            <a:gdLst/>
            <a:ahLst/>
            <a:cxnLst/>
            <a:rect l="l" t="t" r="r" b="b"/>
            <a:pathLst>
              <a:path w="1729739" h="311150">
                <a:moveTo>
                  <a:pt x="134764" y="229790"/>
                </a:moveTo>
                <a:lnTo>
                  <a:pt x="60360" y="229790"/>
                </a:lnTo>
                <a:lnTo>
                  <a:pt x="73670" y="228861"/>
                </a:lnTo>
                <a:lnTo>
                  <a:pt x="72460" y="228861"/>
                </a:lnTo>
                <a:lnTo>
                  <a:pt x="80455" y="226517"/>
                </a:lnTo>
                <a:lnTo>
                  <a:pt x="85484" y="222408"/>
                </a:lnTo>
                <a:lnTo>
                  <a:pt x="87154" y="216693"/>
                </a:lnTo>
                <a:lnTo>
                  <a:pt x="87154" y="213426"/>
                </a:lnTo>
                <a:lnTo>
                  <a:pt x="49054" y="191842"/>
                </a:lnTo>
                <a:lnTo>
                  <a:pt x="36028" y="186204"/>
                </a:lnTo>
                <a:lnTo>
                  <a:pt x="5797" y="160925"/>
                </a:lnTo>
                <a:lnTo>
                  <a:pt x="0" y="137664"/>
                </a:lnTo>
                <a:lnTo>
                  <a:pt x="1069" y="127867"/>
                </a:lnTo>
                <a:lnTo>
                  <a:pt x="30715" y="92629"/>
                </a:lnTo>
                <a:lnTo>
                  <a:pt x="72714" y="84086"/>
                </a:lnTo>
                <a:lnTo>
                  <a:pt x="88034" y="84905"/>
                </a:lnTo>
                <a:lnTo>
                  <a:pt x="102591" y="87363"/>
                </a:lnTo>
                <a:lnTo>
                  <a:pt x="116384" y="91456"/>
                </a:lnTo>
                <a:lnTo>
                  <a:pt x="129417" y="97183"/>
                </a:lnTo>
                <a:lnTo>
                  <a:pt x="129417" y="116985"/>
                </a:lnTo>
                <a:lnTo>
                  <a:pt x="57579" y="116985"/>
                </a:lnTo>
                <a:lnTo>
                  <a:pt x="50988" y="121548"/>
                </a:lnTo>
                <a:lnTo>
                  <a:pt x="50988" y="132959"/>
                </a:lnTo>
                <a:lnTo>
                  <a:pt x="52379" y="135283"/>
                </a:lnTo>
                <a:lnTo>
                  <a:pt x="87154" y="152104"/>
                </a:lnTo>
                <a:lnTo>
                  <a:pt x="100109" y="157835"/>
                </a:lnTo>
                <a:lnTo>
                  <a:pt x="131669" y="185109"/>
                </a:lnTo>
                <a:lnTo>
                  <a:pt x="138199" y="209549"/>
                </a:lnTo>
                <a:lnTo>
                  <a:pt x="137125" y="221423"/>
                </a:lnTo>
                <a:lnTo>
                  <a:pt x="137036" y="222408"/>
                </a:lnTo>
                <a:lnTo>
                  <a:pt x="134764" y="229790"/>
                </a:lnTo>
                <a:close/>
              </a:path>
              <a:path w="1729739" h="311150">
                <a:moveTo>
                  <a:pt x="129417" y="136331"/>
                </a:moveTo>
                <a:lnTo>
                  <a:pt x="113922" y="127867"/>
                </a:lnTo>
                <a:lnTo>
                  <a:pt x="98984" y="121822"/>
                </a:lnTo>
                <a:lnTo>
                  <a:pt x="84604" y="118194"/>
                </a:lnTo>
                <a:lnTo>
                  <a:pt x="70781" y="116985"/>
                </a:lnTo>
                <a:lnTo>
                  <a:pt x="129417" y="116985"/>
                </a:lnTo>
                <a:lnTo>
                  <a:pt x="129417" y="136331"/>
                </a:lnTo>
                <a:close/>
              </a:path>
              <a:path w="1729739" h="311150">
                <a:moveTo>
                  <a:pt x="66609" y="266699"/>
                </a:moveTo>
                <a:lnTo>
                  <a:pt x="46840" y="265770"/>
                </a:lnTo>
                <a:lnTo>
                  <a:pt x="48590" y="265770"/>
                </a:lnTo>
                <a:lnTo>
                  <a:pt x="33162" y="263463"/>
                </a:lnTo>
                <a:lnTo>
                  <a:pt x="17917" y="259418"/>
                </a:lnTo>
                <a:lnTo>
                  <a:pt x="3658" y="253755"/>
                </a:lnTo>
                <a:lnTo>
                  <a:pt x="3658" y="214912"/>
                </a:lnTo>
                <a:lnTo>
                  <a:pt x="19927" y="221423"/>
                </a:lnTo>
                <a:lnTo>
                  <a:pt x="34799" y="226073"/>
                </a:lnTo>
                <a:lnTo>
                  <a:pt x="48277" y="228861"/>
                </a:lnTo>
                <a:lnTo>
                  <a:pt x="60360" y="229790"/>
                </a:lnTo>
                <a:lnTo>
                  <a:pt x="134764" y="229790"/>
                </a:lnTo>
                <a:lnTo>
                  <a:pt x="133548" y="233739"/>
                </a:lnTo>
                <a:lnTo>
                  <a:pt x="97050" y="262982"/>
                </a:lnTo>
                <a:lnTo>
                  <a:pt x="82816" y="265770"/>
                </a:lnTo>
                <a:lnTo>
                  <a:pt x="66609" y="266699"/>
                </a:lnTo>
                <a:close/>
              </a:path>
              <a:path w="1729739" h="311150">
                <a:moveTo>
                  <a:pt x="297371" y="125463"/>
                </a:moveTo>
                <a:lnTo>
                  <a:pt x="153010" y="125463"/>
                </a:lnTo>
                <a:lnTo>
                  <a:pt x="153010" y="114604"/>
                </a:lnTo>
                <a:lnTo>
                  <a:pt x="226524" y="32451"/>
                </a:lnTo>
                <a:lnTo>
                  <a:pt x="233372" y="32451"/>
                </a:lnTo>
                <a:lnTo>
                  <a:pt x="233372" y="87658"/>
                </a:lnTo>
                <a:lnTo>
                  <a:pt x="297371" y="87658"/>
                </a:lnTo>
                <a:lnTo>
                  <a:pt x="297371" y="125463"/>
                </a:lnTo>
                <a:close/>
              </a:path>
              <a:path w="1729739" h="311150">
                <a:moveTo>
                  <a:pt x="246326" y="266699"/>
                </a:moveTo>
                <a:lnTo>
                  <a:pt x="205857" y="257244"/>
                </a:lnTo>
                <a:lnTo>
                  <a:pt x="179272" y="215951"/>
                </a:lnTo>
                <a:lnTo>
                  <a:pt x="178156" y="200767"/>
                </a:lnTo>
                <a:lnTo>
                  <a:pt x="178156" y="125463"/>
                </a:lnTo>
                <a:lnTo>
                  <a:pt x="233372" y="125463"/>
                </a:lnTo>
                <a:lnTo>
                  <a:pt x="233372" y="206425"/>
                </a:lnTo>
                <a:lnTo>
                  <a:pt x="235753" y="213273"/>
                </a:lnTo>
                <a:lnTo>
                  <a:pt x="240516" y="218331"/>
                </a:lnTo>
                <a:lnTo>
                  <a:pt x="245352" y="223357"/>
                </a:lnTo>
                <a:lnTo>
                  <a:pt x="252032" y="225923"/>
                </a:lnTo>
                <a:lnTo>
                  <a:pt x="297371" y="225923"/>
                </a:lnTo>
                <a:lnTo>
                  <a:pt x="297371" y="255688"/>
                </a:lnTo>
                <a:lnTo>
                  <a:pt x="284301" y="260507"/>
                </a:lnTo>
                <a:lnTo>
                  <a:pt x="271438" y="263947"/>
                </a:lnTo>
                <a:lnTo>
                  <a:pt x="258780" y="266011"/>
                </a:lnTo>
                <a:lnTo>
                  <a:pt x="246326" y="266699"/>
                </a:lnTo>
                <a:close/>
              </a:path>
              <a:path w="1729739" h="311150">
                <a:moveTo>
                  <a:pt x="297371" y="225923"/>
                </a:moveTo>
                <a:lnTo>
                  <a:pt x="260461" y="225923"/>
                </a:lnTo>
                <a:lnTo>
                  <a:pt x="269187" y="225281"/>
                </a:lnTo>
                <a:lnTo>
                  <a:pt x="278248" y="223357"/>
                </a:lnTo>
                <a:lnTo>
                  <a:pt x="287643" y="220148"/>
                </a:lnTo>
                <a:lnTo>
                  <a:pt x="297371" y="215655"/>
                </a:lnTo>
                <a:lnTo>
                  <a:pt x="297371" y="225923"/>
                </a:lnTo>
                <a:close/>
              </a:path>
              <a:path w="1729739" h="311150">
                <a:moveTo>
                  <a:pt x="324717" y="150466"/>
                </a:moveTo>
                <a:lnTo>
                  <a:pt x="324717" y="105517"/>
                </a:lnTo>
                <a:lnTo>
                  <a:pt x="342483" y="96141"/>
                </a:lnTo>
                <a:lnTo>
                  <a:pt x="361106" y="89444"/>
                </a:lnTo>
                <a:lnTo>
                  <a:pt x="380584" y="85425"/>
                </a:lnTo>
                <a:lnTo>
                  <a:pt x="400917" y="84086"/>
                </a:lnTo>
                <a:lnTo>
                  <a:pt x="433472" y="87426"/>
                </a:lnTo>
                <a:lnTo>
                  <a:pt x="456728" y="97445"/>
                </a:lnTo>
                <a:lnTo>
                  <a:pt x="470683" y="114143"/>
                </a:lnTo>
                <a:lnTo>
                  <a:pt x="472077" y="121148"/>
                </a:lnTo>
                <a:lnTo>
                  <a:pt x="389458" y="121148"/>
                </a:lnTo>
                <a:lnTo>
                  <a:pt x="372242" y="122980"/>
                </a:lnTo>
                <a:lnTo>
                  <a:pt x="355712" y="128477"/>
                </a:lnTo>
                <a:lnTo>
                  <a:pt x="340074" y="137521"/>
                </a:lnTo>
                <a:lnTo>
                  <a:pt x="324717" y="150466"/>
                </a:lnTo>
                <a:close/>
              </a:path>
              <a:path w="1729739" h="311150">
                <a:moveTo>
                  <a:pt x="364750" y="266699"/>
                </a:moveTo>
                <a:lnTo>
                  <a:pt x="323605" y="246906"/>
                </a:lnTo>
                <a:lnTo>
                  <a:pt x="315935" y="226444"/>
                </a:lnTo>
                <a:lnTo>
                  <a:pt x="315853" y="225675"/>
                </a:lnTo>
                <a:lnTo>
                  <a:pt x="315756" y="224780"/>
                </a:lnTo>
                <a:lnTo>
                  <a:pt x="315640" y="223694"/>
                </a:lnTo>
                <a:lnTo>
                  <a:pt x="316561" y="212792"/>
                </a:lnTo>
                <a:lnTo>
                  <a:pt x="341553" y="179210"/>
                </a:lnTo>
                <a:lnTo>
                  <a:pt x="386350" y="161051"/>
                </a:lnTo>
                <a:lnTo>
                  <a:pt x="419967" y="150466"/>
                </a:lnTo>
                <a:lnTo>
                  <a:pt x="418714" y="137521"/>
                </a:lnTo>
                <a:lnTo>
                  <a:pt x="413306" y="128477"/>
                </a:lnTo>
                <a:lnTo>
                  <a:pt x="403532" y="122980"/>
                </a:lnTo>
                <a:lnTo>
                  <a:pt x="389458" y="121148"/>
                </a:lnTo>
                <a:lnTo>
                  <a:pt x="472077" y="121148"/>
                </a:lnTo>
                <a:lnTo>
                  <a:pt x="475335" y="137521"/>
                </a:lnTo>
                <a:lnTo>
                  <a:pt x="475335" y="178298"/>
                </a:lnTo>
                <a:lnTo>
                  <a:pt x="419967" y="178298"/>
                </a:lnTo>
                <a:lnTo>
                  <a:pt x="407206" y="183014"/>
                </a:lnTo>
                <a:lnTo>
                  <a:pt x="371599" y="207273"/>
                </a:lnTo>
                <a:lnTo>
                  <a:pt x="371599" y="220369"/>
                </a:lnTo>
                <a:lnTo>
                  <a:pt x="373332" y="224780"/>
                </a:lnTo>
                <a:lnTo>
                  <a:pt x="376809" y="228456"/>
                </a:lnTo>
                <a:lnTo>
                  <a:pt x="380240" y="231991"/>
                </a:lnTo>
                <a:lnTo>
                  <a:pt x="384496" y="233809"/>
                </a:lnTo>
                <a:lnTo>
                  <a:pt x="505244" y="233809"/>
                </a:lnTo>
                <a:lnTo>
                  <a:pt x="505244" y="246906"/>
                </a:lnTo>
                <a:lnTo>
                  <a:pt x="422643" y="246906"/>
                </a:lnTo>
                <a:lnTo>
                  <a:pt x="408197" y="255568"/>
                </a:lnTo>
                <a:lnTo>
                  <a:pt x="393732" y="261753"/>
                </a:lnTo>
                <a:lnTo>
                  <a:pt x="379250" y="265463"/>
                </a:lnTo>
                <a:lnTo>
                  <a:pt x="364750" y="266699"/>
                </a:lnTo>
                <a:close/>
              </a:path>
              <a:path w="1729739" h="311150">
                <a:moveTo>
                  <a:pt x="505244" y="233809"/>
                </a:moveTo>
                <a:lnTo>
                  <a:pt x="389458" y="233809"/>
                </a:lnTo>
                <a:lnTo>
                  <a:pt x="397225" y="232991"/>
                </a:lnTo>
                <a:lnTo>
                  <a:pt x="404898" y="230536"/>
                </a:lnTo>
                <a:lnTo>
                  <a:pt x="412478" y="226444"/>
                </a:lnTo>
                <a:lnTo>
                  <a:pt x="419967" y="220712"/>
                </a:lnTo>
                <a:lnTo>
                  <a:pt x="419967" y="178298"/>
                </a:lnTo>
                <a:lnTo>
                  <a:pt x="475335" y="178298"/>
                </a:lnTo>
                <a:lnTo>
                  <a:pt x="475335" y="225675"/>
                </a:lnTo>
                <a:lnTo>
                  <a:pt x="478355" y="229790"/>
                </a:lnTo>
                <a:lnTo>
                  <a:pt x="505244" y="229790"/>
                </a:lnTo>
                <a:lnTo>
                  <a:pt x="505244" y="233809"/>
                </a:lnTo>
                <a:close/>
              </a:path>
              <a:path w="1729739" h="311150">
                <a:moveTo>
                  <a:pt x="505244" y="229790"/>
                </a:moveTo>
                <a:lnTo>
                  <a:pt x="488975" y="229790"/>
                </a:lnTo>
                <a:lnTo>
                  <a:pt x="496031" y="226444"/>
                </a:lnTo>
                <a:lnTo>
                  <a:pt x="505244" y="219969"/>
                </a:lnTo>
                <a:lnTo>
                  <a:pt x="505244" y="229790"/>
                </a:lnTo>
                <a:close/>
              </a:path>
              <a:path w="1729739" h="311150">
                <a:moveTo>
                  <a:pt x="453456" y="266699"/>
                </a:moveTo>
                <a:lnTo>
                  <a:pt x="441764" y="265463"/>
                </a:lnTo>
                <a:lnTo>
                  <a:pt x="432731" y="261753"/>
                </a:lnTo>
                <a:lnTo>
                  <a:pt x="426358" y="255568"/>
                </a:lnTo>
                <a:lnTo>
                  <a:pt x="422643" y="246906"/>
                </a:lnTo>
                <a:lnTo>
                  <a:pt x="505244" y="246906"/>
                </a:lnTo>
                <a:lnTo>
                  <a:pt x="505244" y="250630"/>
                </a:lnTo>
                <a:lnTo>
                  <a:pt x="491683" y="257662"/>
                </a:lnTo>
                <a:lnTo>
                  <a:pt x="478532" y="262683"/>
                </a:lnTo>
                <a:lnTo>
                  <a:pt x="465790" y="265695"/>
                </a:lnTo>
                <a:lnTo>
                  <a:pt x="453456" y="266699"/>
                </a:lnTo>
                <a:close/>
              </a:path>
              <a:path w="1729739" h="311150">
                <a:moveTo>
                  <a:pt x="654186" y="125463"/>
                </a:moveTo>
                <a:lnTo>
                  <a:pt x="509825" y="125463"/>
                </a:lnTo>
                <a:lnTo>
                  <a:pt x="509825" y="114604"/>
                </a:lnTo>
                <a:lnTo>
                  <a:pt x="583339" y="32451"/>
                </a:lnTo>
                <a:lnTo>
                  <a:pt x="590188" y="32451"/>
                </a:lnTo>
                <a:lnTo>
                  <a:pt x="590188" y="87658"/>
                </a:lnTo>
                <a:lnTo>
                  <a:pt x="654186" y="87658"/>
                </a:lnTo>
                <a:lnTo>
                  <a:pt x="654186" y="125463"/>
                </a:lnTo>
                <a:close/>
              </a:path>
              <a:path w="1729739" h="311150">
                <a:moveTo>
                  <a:pt x="603142" y="266699"/>
                </a:moveTo>
                <a:lnTo>
                  <a:pt x="562673" y="257244"/>
                </a:lnTo>
                <a:lnTo>
                  <a:pt x="536087" y="215951"/>
                </a:lnTo>
                <a:lnTo>
                  <a:pt x="534971" y="200767"/>
                </a:lnTo>
                <a:lnTo>
                  <a:pt x="534971" y="125463"/>
                </a:lnTo>
                <a:lnTo>
                  <a:pt x="590188" y="125463"/>
                </a:lnTo>
                <a:lnTo>
                  <a:pt x="590188" y="206425"/>
                </a:lnTo>
                <a:lnTo>
                  <a:pt x="592569" y="213273"/>
                </a:lnTo>
                <a:lnTo>
                  <a:pt x="597331" y="218331"/>
                </a:lnTo>
                <a:lnTo>
                  <a:pt x="602168" y="223357"/>
                </a:lnTo>
                <a:lnTo>
                  <a:pt x="608837" y="225923"/>
                </a:lnTo>
                <a:lnTo>
                  <a:pt x="654186" y="225923"/>
                </a:lnTo>
                <a:lnTo>
                  <a:pt x="654186" y="255688"/>
                </a:lnTo>
                <a:lnTo>
                  <a:pt x="641116" y="260507"/>
                </a:lnTo>
                <a:lnTo>
                  <a:pt x="628253" y="263947"/>
                </a:lnTo>
                <a:lnTo>
                  <a:pt x="615595" y="266011"/>
                </a:lnTo>
                <a:lnTo>
                  <a:pt x="603142" y="266699"/>
                </a:lnTo>
                <a:close/>
              </a:path>
              <a:path w="1729739" h="311150">
                <a:moveTo>
                  <a:pt x="654186" y="225923"/>
                </a:moveTo>
                <a:lnTo>
                  <a:pt x="617277" y="225923"/>
                </a:lnTo>
                <a:lnTo>
                  <a:pt x="626001" y="225281"/>
                </a:lnTo>
                <a:lnTo>
                  <a:pt x="635060" y="223357"/>
                </a:lnTo>
                <a:lnTo>
                  <a:pt x="644454" y="220148"/>
                </a:lnTo>
                <a:lnTo>
                  <a:pt x="654186" y="215655"/>
                </a:lnTo>
                <a:lnTo>
                  <a:pt x="654186" y="225923"/>
                </a:lnTo>
                <a:close/>
              </a:path>
              <a:path w="1729739" h="311150">
                <a:moveTo>
                  <a:pt x="719584" y="61026"/>
                </a:moveTo>
                <a:lnTo>
                  <a:pt x="702811" y="61026"/>
                </a:lnTo>
                <a:lnTo>
                  <a:pt x="695667" y="58045"/>
                </a:lnTo>
                <a:lnTo>
                  <a:pt x="689714" y="52092"/>
                </a:lnTo>
                <a:lnTo>
                  <a:pt x="683761" y="46043"/>
                </a:lnTo>
                <a:lnTo>
                  <a:pt x="680789" y="38842"/>
                </a:lnTo>
                <a:lnTo>
                  <a:pt x="680789" y="22078"/>
                </a:lnTo>
                <a:lnTo>
                  <a:pt x="683761" y="14887"/>
                </a:lnTo>
                <a:lnTo>
                  <a:pt x="695667" y="2981"/>
                </a:lnTo>
                <a:lnTo>
                  <a:pt x="702811" y="0"/>
                </a:lnTo>
                <a:lnTo>
                  <a:pt x="719584" y="0"/>
                </a:lnTo>
                <a:lnTo>
                  <a:pt x="726776" y="2981"/>
                </a:lnTo>
                <a:lnTo>
                  <a:pt x="738682" y="14887"/>
                </a:lnTo>
                <a:lnTo>
                  <a:pt x="741654" y="22078"/>
                </a:lnTo>
                <a:lnTo>
                  <a:pt x="741654" y="38842"/>
                </a:lnTo>
                <a:lnTo>
                  <a:pt x="738682" y="46043"/>
                </a:lnTo>
                <a:lnTo>
                  <a:pt x="732729" y="52092"/>
                </a:lnTo>
                <a:lnTo>
                  <a:pt x="726776" y="58045"/>
                </a:lnTo>
                <a:lnTo>
                  <a:pt x="719584" y="61026"/>
                </a:lnTo>
                <a:close/>
              </a:path>
              <a:path w="1729739" h="311150">
                <a:moveTo>
                  <a:pt x="739130" y="263280"/>
                </a:moveTo>
                <a:lnTo>
                  <a:pt x="683761" y="263280"/>
                </a:lnTo>
                <a:lnTo>
                  <a:pt x="683761" y="87658"/>
                </a:lnTo>
                <a:lnTo>
                  <a:pt x="739130" y="87658"/>
                </a:lnTo>
                <a:lnTo>
                  <a:pt x="739130" y="263280"/>
                </a:lnTo>
                <a:close/>
              </a:path>
              <a:path w="1729739" h="311150">
                <a:moveTo>
                  <a:pt x="912020" y="229790"/>
                </a:moveTo>
                <a:lnTo>
                  <a:pt x="837618" y="229790"/>
                </a:lnTo>
                <a:lnTo>
                  <a:pt x="850926" y="228861"/>
                </a:lnTo>
                <a:lnTo>
                  <a:pt x="849715" y="228861"/>
                </a:lnTo>
                <a:lnTo>
                  <a:pt x="857707" y="226517"/>
                </a:lnTo>
                <a:lnTo>
                  <a:pt x="862733" y="222408"/>
                </a:lnTo>
                <a:lnTo>
                  <a:pt x="864402" y="216693"/>
                </a:lnTo>
                <a:lnTo>
                  <a:pt x="864402" y="213426"/>
                </a:lnTo>
                <a:lnTo>
                  <a:pt x="826302" y="191842"/>
                </a:lnTo>
                <a:lnTo>
                  <a:pt x="813281" y="186204"/>
                </a:lnTo>
                <a:lnTo>
                  <a:pt x="783054" y="160925"/>
                </a:lnTo>
                <a:lnTo>
                  <a:pt x="777257" y="137664"/>
                </a:lnTo>
                <a:lnTo>
                  <a:pt x="778326" y="127867"/>
                </a:lnTo>
                <a:lnTo>
                  <a:pt x="778438" y="126841"/>
                </a:lnTo>
                <a:lnTo>
                  <a:pt x="807972" y="92629"/>
                </a:lnTo>
                <a:lnTo>
                  <a:pt x="849972" y="84086"/>
                </a:lnTo>
                <a:lnTo>
                  <a:pt x="865288" y="84905"/>
                </a:lnTo>
                <a:lnTo>
                  <a:pt x="879845" y="87363"/>
                </a:lnTo>
                <a:lnTo>
                  <a:pt x="893641" y="91456"/>
                </a:lnTo>
                <a:lnTo>
                  <a:pt x="906674" y="97183"/>
                </a:lnTo>
                <a:lnTo>
                  <a:pt x="906674" y="116985"/>
                </a:lnTo>
                <a:lnTo>
                  <a:pt x="834837" y="116985"/>
                </a:lnTo>
                <a:lnTo>
                  <a:pt x="828236" y="121548"/>
                </a:lnTo>
                <a:lnTo>
                  <a:pt x="828236" y="132959"/>
                </a:lnTo>
                <a:lnTo>
                  <a:pt x="829627" y="135283"/>
                </a:lnTo>
                <a:lnTo>
                  <a:pt x="864402" y="152104"/>
                </a:lnTo>
                <a:lnTo>
                  <a:pt x="877363" y="157835"/>
                </a:lnTo>
                <a:lnTo>
                  <a:pt x="908922" y="185109"/>
                </a:lnTo>
                <a:lnTo>
                  <a:pt x="915456" y="209549"/>
                </a:lnTo>
                <a:lnTo>
                  <a:pt x="914382" y="221423"/>
                </a:lnTo>
                <a:lnTo>
                  <a:pt x="914293" y="222408"/>
                </a:lnTo>
                <a:lnTo>
                  <a:pt x="912020" y="229790"/>
                </a:lnTo>
                <a:close/>
              </a:path>
              <a:path w="1729739" h="311150">
                <a:moveTo>
                  <a:pt x="906674" y="136331"/>
                </a:moveTo>
                <a:lnTo>
                  <a:pt x="891174" y="127867"/>
                </a:lnTo>
                <a:lnTo>
                  <a:pt x="876233" y="121822"/>
                </a:lnTo>
                <a:lnTo>
                  <a:pt x="861852" y="118194"/>
                </a:lnTo>
                <a:lnTo>
                  <a:pt x="848029" y="116985"/>
                </a:lnTo>
                <a:lnTo>
                  <a:pt x="906674" y="116985"/>
                </a:lnTo>
                <a:lnTo>
                  <a:pt x="906674" y="136331"/>
                </a:lnTo>
                <a:close/>
              </a:path>
              <a:path w="1729739" h="311150">
                <a:moveTo>
                  <a:pt x="843866" y="266699"/>
                </a:moveTo>
                <a:lnTo>
                  <a:pt x="824097" y="265770"/>
                </a:lnTo>
                <a:lnTo>
                  <a:pt x="825848" y="265770"/>
                </a:lnTo>
                <a:lnTo>
                  <a:pt x="810419" y="263463"/>
                </a:lnTo>
                <a:lnTo>
                  <a:pt x="795175" y="259418"/>
                </a:lnTo>
                <a:lnTo>
                  <a:pt x="780916" y="253755"/>
                </a:lnTo>
                <a:lnTo>
                  <a:pt x="780916" y="214912"/>
                </a:lnTo>
                <a:lnTo>
                  <a:pt x="797184" y="221423"/>
                </a:lnTo>
                <a:lnTo>
                  <a:pt x="812057" y="226073"/>
                </a:lnTo>
                <a:lnTo>
                  <a:pt x="825534" y="228861"/>
                </a:lnTo>
                <a:lnTo>
                  <a:pt x="837618" y="229790"/>
                </a:lnTo>
                <a:lnTo>
                  <a:pt x="912020" y="229790"/>
                </a:lnTo>
                <a:lnTo>
                  <a:pt x="910804" y="233739"/>
                </a:lnTo>
                <a:lnTo>
                  <a:pt x="874299" y="262982"/>
                </a:lnTo>
                <a:lnTo>
                  <a:pt x="860068" y="265770"/>
                </a:lnTo>
                <a:lnTo>
                  <a:pt x="843866" y="266699"/>
                </a:lnTo>
                <a:close/>
              </a:path>
              <a:path w="1729739" h="311150">
                <a:moveTo>
                  <a:pt x="1074619" y="125463"/>
                </a:moveTo>
                <a:lnTo>
                  <a:pt x="930258" y="125463"/>
                </a:lnTo>
                <a:lnTo>
                  <a:pt x="930258" y="114604"/>
                </a:lnTo>
                <a:lnTo>
                  <a:pt x="1003781" y="32451"/>
                </a:lnTo>
                <a:lnTo>
                  <a:pt x="1010630" y="32451"/>
                </a:lnTo>
                <a:lnTo>
                  <a:pt x="1010630" y="87658"/>
                </a:lnTo>
                <a:lnTo>
                  <a:pt x="1074619" y="87658"/>
                </a:lnTo>
                <a:lnTo>
                  <a:pt x="1074619" y="125463"/>
                </a:lnTo>
                <a:close/>
              </a:path>
              <a:path w="1729739" h="311150">
                <a:moveTo>
                  <a:pt x="1023574" y="266699"/>
                </a:moveTo>
                <a:lnTo>
                  <a:pt x="983113" y="257244"/>
                </a:lnTo>
                <a:lnTo>
                  <a:pt x="956530" y="215951"/>
                </a:lnTo>
                <a:lnTo>
                  <a:pt x="955413" y="200767"/>
                </a:lnTo>
                <a:lnTo>
                  <a:pt x="955413" y="125463"/>
                </a:lnTo>
                <a:lnTo>
                  <a:pt x="1010630" y="125463"/>
                </a:lnTo>
                <a:lnTo>
                  <a:pt x="1010630" y="206425"/>
                </a:lnTo>
                <a:lnTo>
                  <a:pt x="1013011" y="213273"/>
                </a:lnTo>
                <a:lnTo>
                  <a:pt x="1017774" y="218331"/>
                </a:lnTo>
                <a:lnTo>
                  <a:pt x="1022600" y="223357"/>
                </a:lnTo>
                <a:lnTo>
                  <a:pt x="1029280" y="225923"/>
                </a:lnTo>
                <a:lnTo>
                  <a:pt x="1074619" y="225923"/>
                </a:lnTo>
                <a:lnTo>
                  <a:pt x="1074619" y="255688"/>
                </a:lnTo>
                <a:lnTo>
                  <a:pt x="1061553" y="260507"/>
                </a:lnTo>
                <a:lnTo>
                  <a:pt x="1048689" y="263947"/>
                </a:lnTo>
                <a:lnTo>
                  <a:pt x="1036029" y="266011"/>
                </a:lnTo>
                <a:lnTo>
                  <a:pt x="1023574" y="266699"/>
                </a:lnTo>
                <a:close/>
              </a:path>
              <a:path w="1729739" h="311150">
                <a:moveTo>
                  <a:pt x="1074619" y="225923"/>
                </a:moveTo>
                <a:lnTo>
                  <a:pt x="1037709" y="225923"/>
                </a:lnTo>
                <a:lnTo>
                  <a:pt x="1046435" y="225281"/>
                </a:lnTo>
                <a:lnTo>
                  <a:pt x="1055496" y="223357"/>
                </a:lnTo>
                <a:lnTo>
                  <a:pt x="1064891" y="220148"/>
                </a:lnTo>
                <a:lnTo>
                  <a:pt x="1074619" y="215655"/>
                </a:lnTo>
                <a:lnTo>
                  <a:pt x="1074619" y="225923"/>
                </a:lnTo>
                <a:close/>
              </a:path>
              <a:path w="1729739" h="311150">
                <a:moveTo>
                  <a:pt x="1140017" y="61026"/>
                </a:moveTo>
                <a:lnTo>
                  <a:pt x="1123253" y="61026"/>
                </a:lnTo>
                <a:lnTo>
                  <a:pt x="1116109" y="58045"/>
                </a:lnTo>
                <a:lnTo>
                  <a:pt x="1110156" y="52092"/>
                </a:lnTo>
                <a:lnTo>
                  <a:pt x="1104203" y="46043"/>
                </a:lnTo>
                <a:lnTo>
                  <a:pt x="1101222" y="38842"/>
                </a:lnTo>
                <a:lnTo>
                  <a:pt x="1101222" y="22078"/>
                </a:lnTo>
                <a:lnTo>
                  <a:pt x="1104203" y="14887"/>
                </a:lnTo>
                <a:lnTo>
                  <a:pt x="1116109" y="2981"/>
                </a:lnTo>
                <a:lnTo>
                  <a:pt x="1123253" y="0"/>
                </a:lnTo>
                <a:lnTo>
                  <a:pt x="1140017" y="0"/>
                </a:lnTo>
                <a:lnTo>
                  <a:pt x="1147218" y="2981"/>
                </a:lnTo>
                <a:lnTo>
                  <a:pt x="1159124" y="14887"/>
                </a:lnTo>
                <a:lnTo>
                  <a:pt x="1162096" y="22078"/>
                </a:lnTo>
                <a:lnTo>
                  <a:pt x="1162096" y="38842"/>
                </a:lnTo>
                <a:lnTo>
                  <a:pt x="1159124" y="46043"/>
                </a:lnTo>
                <a:lnTo>
                  <a:pt x="1153171" y="52092"/>
                </a:lnTo>
                <a:lnTo>
                  <a:pt x="1147218" y="58045"/>
                </a:lnTo>
                <a:lnTo>
                  <a:pt x="1140017" y="61026"/>
                </a:lnTo>
                <a:close/>
              </a:path>
              <a:path w="1729739" h="311150">
                <a:moveTo>
                  <a:pt x="1159562" y="263280"/>
                </a:moveTo>
                <a:lnTo>
                  <a:pt x="1104203" y="263280"/>
                </a:lnTo>
                <a:lnTo>
                  <a:pt x="1104203" y="87658"/>
                </a:lnTo>
                <a:lnTo>
                  <a:pt x="1159562" y="87658"/>
                </a:lnTo>
                <a:lnTo>
                  <a:pt x="1159562" y="263280"/>
                </a:lnTo>
                <a:close/>
              </a:path>
              <a:path w="1729739" h="311150">
                <a:moveTo>
                  <a:pt x="1300465" y="266699"/>
                </a:moveTo>
                <a:lnTo>
                  <a:pt x="1258834" y="260489"/>
                </a:lnTo>
                <a:lnTo>
                  <a:pt x="1214391" y="228415"/>
                </a:lnTo>
                <a:lnTo>
                  <a:pt x="1198824" y="176069"/>
                </a:lnTo>
                <a:lnTo>
                  <a:pt x="1200573" y="156935"/>
                </a:lnTo>
                <a:lnTo>
                  <a:pt x="1226799" y="110137"/>
                </a:lnTo>
                <a:lnTo>
                  <a:pt x="1277389" y="85715"/>
                </a:lnTo>
                <a:lnTo>
                  <a:pt x="1298084" y="84086"/>
                </a:lnTo>
                <a:lnTo>
                  <a:pt x="1312282" y="84813"/>
                </a:lnTo>
                <a:lnTo>
                  <a:pt x="1326888" y="86991"/>
                </a:lnTo>
                <a:lnTo>
                  <a:pt x="1341818" y="90600"/>
                </a:lnTo>
                <a:lnTo>
                  <a:pt x="1357320" y="95697"/>
                </a:lnTo>
                <a:lnTo>
                  <a:pt x="1357320" y="125015"/>
                </a:lnTo>
                <a:lnTo>
                  <a:pt x="1312229" y="125015"/>
                </a:lnTo>
                <a:lnTo>
                  <a:pt x="1300490" y="125881"/>
                </a:lnTo>
                <a:lnTo>
                  <a:pt x="1266130" y="146290"/>
                </a:lnTo>
                <a:lnTo>
                  <a:pt x="1257755" y="175621"/>
                </a:lnTo>
                <a:lnTo>
                  <a:pt x="1258657" y="186671"/>
                </a:lnTo>
                <a:lnTo>
                  <a:pt x="1261364" y="196603"/>
                </a:lnTo>
                <a:lnTo>
                  <a:pt x="1265876" y="205420"/>
                </a:lnTo>
                <a:lnTo>
                  <a:pt x="1272074" y="212973"/>
                </a:lnTo>
                <a:lnTo>
                  <a:pt x="1272195" y="213121"/>
                </a:lnTo>
                <a:lnTo>
                  <a:pt x="1280055" y="219372"/>
                </a:lnTo>
                <a:lnTo>
                  <a:pt x="1289049" y="223837"/>
                </a:lnTo>
                <a:lnTo>
                  <a:pt x="1299176" y="226515"/>
                </a:lnTo>
                <a:lnTo>
                  <a:pt x="1310438" y="227408"/>
                </a:lnTo>
                <a:lnTo>
                  <a:pt x="1359854" y="227408"/>
                </a:lnTo>
                <a:lnTo>
                  <a:pt x="1359854" y="254945"/>
                </a:lnTo>
                <a:lnTo>
                  <a:pt x="1344028" y="260089"/>
                </a:lnTo>
                <a:lnTo>
                  <a:pt x="1328856" y="263762"/>
                </a:lnTo>
                <a:lnTo>
                  <a:pt x="1314335" y="265965"/>
                </a:lnTo>
                <a:lnTo>
                  <a:pt x="1300465" y="266699"/>
                </a:lnTo>
                <a:close/>
              </a:path>
              <a:path w="1729739" h="311150">
                <a:moveTo>
                  <a:pt x="1357320" y="136778"/>
                </a:moveTo>
                <a:lnTo>
                  <a:pt x="1345908" y="131633"/>
                </a:lnTo>
                <a:lnTo>
                  <a:pt x="1334589" y="127957"/>
                </a:lnTo>
                <a:lnTo>
                  <a:pt x="1323362" y="125751"/>
                </a:lnTo>
                <a:lnTo>
                  <a:pt x="1312229" y="125015"/>
                </a:lnTo>
                <a:lnTo>
                  <a:pt x="1357320" y="125015"/>
                </a:lnTo>
                <a:lnTo>
                  <a:pt x="1357320" y="136778"/>
                </a:lnTo>
                <a:close/>
              </a:path>
              <a:path w="1729739" h="311150">
                <a:moveTo>
                  <a:pt x="1359854" y="227408"/>
                </a:moveTo>
                <a:lnTo>
                  <a:pt x="1310438" y="227408"/>
                </a:lnTo>
                <a:lnTo>
                  <a:pt x="1320057" y="226646"/>
                </a:lnTo>
                <a:lnTo>
                  <a:pt x="1331499" y="224358"/>
                </a:lnTo>
                <a:lnTo>
                  <a:pt x="1344764" y="220545"/>
                </a:lnTo>
                <a:lnTo>
                  <a:pt x="1359854" y="215207"/>
                </a:lnTo>
                <a:lnTo>
                  <a:pt x="1359854" y="227408"/>
                </a:lnTo>
                <a:close/>
              </a:path>
              <a:path w="1729739" h="311150">
                <a:moveTo>
                  <a:pt x="1522954" y="229790"/>
                </a:moveTo>
                <a:lnTo>
                  <a:pt x="1448550" y="229790"/>
                </a:lnTo>
                <a:lnTo>
                  <a:pt x="1461860" y="228861"/>
                </a:lnTo>
                <a:lnTo>
                  <a:pt x="1460649" y="228861"/>
                </a:lnTo>
                <a:lnTo>
                  <a:pt x="1468644" y="226517"/>
                </a:lnTo>
                <a:lnTo>
                  <a:pt x="1473674" y="222408"/>
                </a:lnTo>
                <a:lnTo>
                  <a:pt x="1475344" y="216693"/>
                </a:lnTo>
                <a:lnTo>
                  <a:pt x="1475344" y="213426"/>
                </a:lnTo>
                <a:lnTo>
                  <a:pt x="1437244" y="191842"/>
                </a:lnTo>
                <a:lnTo>
                  <a:pt x="1424221" y="186204"/>
                </a:lnTo>
                <a:lnTo>
                  <a:pt x="1393988" y="160925"/>
                </a:lnTo>
                <a:lnTo>
                  <a:pt x="1388199" y="137664"/>
                </a:lnTo>
                <a:lnTo>
                  <a:pt x="1389267" y="127867"/>
                </a:lnTo>
                <a:lnTo>
                  <a:pt x="1418910" y="92629"/>
                </a:lnTo>
                <a:lnTo>
                  <a:pt x="1460904" y="84086"/>
                </a:lnTo>
                <a:lnTo>
                  <a:pt x="1476224" y="84905"/>
                </a:lnTo>
                <a:lnTo>
                  <a:pt x="1490780" y="87363"/>
                </a:lnTo>
                <a:lnTo>
                  <a:pt x="1504574" y="91456"/>
                </a:lnTo>
                <a:lnTo>
                  <a:pt x="1517606" y="97183"/>
                </a:lnTo>
                <a:lnTo>
                  <a:pt x="1517606" y="116985"/>
                </a:lnTo>
                <a:lnTo>
                  <a:pt x="1445779" y="116985"/>
                </a:lnTo>
                <a:lnTo>
                  <a:pt x="1439178" y="121548"/>
                </a:lnTo>
                <a:lnTo>
                  <a:pt x="1439178" y="132959"/>
                </a:lnTo>
                <a:lnTo>
                  <a:pt x="1440568" y="135283"/>
                </a:lnTo>
                <a:lnTo>
                  <a:pt x="1475344" y="152104"/>
                </a:lnTo>
                <a:lnTo>
                  <a:pt x="1488299" y="157835"/>
                </a:lnTo>
                <a:lnTo>
                  <a:pt x="1519859" y="185109"/>
                </a:lnTo>
                <a:lnTo>
                  <a:pt x="1526388" y="209549"/>
                </a:lnTo>
                <a:lnTo>
                  <a:pt x="1525315" y="221423"/>
                </a:lnTo>
                <a:lnTo>
                  <a:pt x="1525226" y="222408"/>
                </a:lnTo>
                <a:lnTo>
                  <a:pt x="1522954" y="229790"/>
                </a:lnTo>
                <a:close/>
              </a:path>
              <a:path w="1729739" h="311150">
                <a:moveTo>
                  <a:pt x="1517606" y="136331"/>
                </a:moveTo>
                <a:lnTo>
                  <a:pt x="1502112" y="127867"/>
                </a:lnTo>
                <a:lnTo>
                  <a:pt x="1487174" y="121822"/>
                </a:lnTo>
                <a:lnTo>
                  <a:pt x="1472794" y="118194"/>
                </a:lnTo>
                <a:lnTo>
                  <a:pt x="1458971" y="116985"/>
                </a:lnTo>
                <a:lnTo>
                  <a:pt x="1517606" y="116985"/>
                </a:lnTo>
                <a:lnTo>
                  <a:pt x="1517606" y="136331"/>
                </a:lnTo>
                <a:close/>
              </a:path>
              <a:path w="1729739" h="311150">
                <a:moveTo>
                  <a:pt x="1454808" y="266699"/>
                </a:moveTo>
                <a:lnTo>
                  <a:pt x="1435033" y="265770"/>
                </a:lnTo>
                <a:lnTo>
                  <a:pt x="1436784" y="265770"/>
                </a:lnTo>
                <a:lnTo>
                  <a:pt x="1421353" y="263463"/>
                </a:lnTo>
                <a:lnTo>
                  <a:pt x="1406107" y="259418"/>
                </a:lnTo>
                <a:lnTo>
                  <a:pt x="1391848" y="253755"/>
                </a:lnTo>
                <a:lnTo>
                  <a:pt x="1391848" y="214912"/>
                </a:lnTo>
                <a:lnTo>
                  <a:pt x="1408118" y="221423"/>
                </a:lnTo>
                <a:lnTo>
                  <a:pt x="1422992" y="226073"/>
                </a:lnTo>
                <a:lnTo>
                  <a:pt x="1436471" y="228861"/>
                </a:lnTo>
                <a:lnTo>
                  <a:pt x="1448550" y="229790"/>
                </a:lnTo>
                <a:lnTo>
                  <a:pt x="1522954" y="229790"/>
                </a:lnTo>
                <a:lnTo>
                  <a:pt x="1521738" y="233739"/>
                </a:lnTo>
                <a:lnTo>
                  <a:pt x="1485241" y="262982"/>
                </a:lnTo>
                <a:lnTo>
                  <a:pt x="1471010" y="265770"/>
                </a:lnTo>
                <a:lnTo>
                  <a:pt x="1454808" y="266699"/>
                </a:lnTo>
                <a:close/>
              </a:path>
              <a:path w="1729739" h="311150">
                <a:moveTo>
                  <a:pt x="1729318" y="310904"/>
                </a:moveTo>
                <a:lnTo>
                  <a:pt x="1534351" y="310904"/>
                </a:lnTo>
                <a:lnTo>
                  <a:pt x="1534351" y="292007"/>
                </a:lnTo>
                <a:lnTo>
                  <a:pt x="1729318" y="292007"/>
                </a:lnTo>
                <a:lnTo>
                  <a:pt x="1729318" y="310904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38889" y="5339923"/>
            <a:ext cx="2504403" cy="26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840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6272"/>
            <a:ext cx="10543433" cy="57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2069429"/>
            <a:ext cx="5636369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279098"/>
            <a:ext cx="8764548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9463" y="3964897"/>
            <a:ext cx="9489101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9044" y="4650695"/>
            <a:ext cx="8753486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0802" y="5339923"/>
            <a:ext cx="4749427" cy="3470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8749" y="6022293"/>
            <a:ext cx="7291782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908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6272"/>
            <a:ext cx="10543433" cy="57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6864" y="5206202"/>
            <a:ext cx="4879771" cy="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43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72" y="776272"/>
            <a:ext cx="10543433" cy="5784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3609673" cy="3475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279098"/>
            <a:ext cx="7178563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3964897"/>
            <a:ext cx="10207255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3441" y="4650695"/>
            <a:ext cx="1508556" cy="2662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8749" y="5336494"/>
            <a:ext cx="9180500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844" y="6025722"/>
            <a:ext cx="4475513" cy="3470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8006" y="6708092"/>
            <a:ext cx="9092375" cy="35049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1398" y="2920079"/>
            <a:ext cx="713105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85652" y="7393890"/>
            <a:ext cx="9231792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3810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1169" y="5206202"/>
            <a:ext cx="2267585" cy="561340"/>
          </a:xfrm>
          <a:custGeom>
            <a:avLst/>
            <a:gdLst/>
            <a:ahLst/>
            <a:cxnLst/>
            <a:rect l="l" t="t" r="r" b="b"/>
            <a:pathLst>
              <a:path w="2267584" h="561339">
                <a:moveTo>
                  <a:pt x="218087" y="373550"/>
                </a:moveTo>
                <a:lnTo>
                  <a:pt x="113404" y="373550"/>
                </a:lnTo>
                <a:lnTo>
                  <a:pt x="126807" y="372573"/>
                </a:lnTo>
                <a:lnTo>
                  <a:pt x="139040" y="369644"/>
                </a:lnTo>
                <a:lnTo>
                  <a:pt x="173942" y="340327"/>
                </a:lnTo>
                <a:lnTo>
                  <a:pt x="178593" y="318782"/>
                </a:lnTo>
                <a:lnTo>
                  <a:pt x="175169" y="299995"/>
                </a:lnTo>
                <a:lnTo>
                  <a:pt x="164900" y="281728"/>
                </a:lnTo>
                <a:lnTo>
                  <a:pt x="147784" y="263981"/>
                </a:lnTo>
                <a:lnTo>
                  <a:pt x="123824" y="246754"/>
                </a:lnTo>
                <a:lnTo>
                  <a:pt x="78581" y="219369"/>
                </a:lnTo>
                <a:lnTo>
                  <a:pt x="58834" y="206466"/>
                </a:lnTo>
                <a:lnTo>
                  <a:pt x="28544" y="180941"/>
                </a:lnTo>
                <a:lnTo>
                  <a:pt x="4500" y="141269"/>
                </a:lnTo>
                <a:lnTo>
                  <a:pt x="42" y="111023"/>
                </a:lnTo>
                <a:lnTo>
                  <a:pt x="0" y="110423"/>
                </a:lnTo>
                <a:lnTo>
                  <a:pt x="8517" y="65925"/>
                </a:lnTo>
                <a:lnTo>
                  <a:pt x="34080" y="30651"/>
                </a:lnTo>
                <a:lnTo>
                  <a:pt x="73256" y="7660"/>
                </a:lnTo>
                <a:lnTo>
                  <a:pt x="97048" y="1821"/>
                </a:lnTo>
                <a:lnTo>
                  <a:pt x="97929" y="1821"/>
                </a:lnTo>
                <a:lnTo>
                  <a:pt x="122634" y="0"/>
                </a:lnTo>
                <a:lnTo>
                  <a:pt x="148139" y="1821"/>
                </a:lnTo>
                <a:lnTo>
                  <a:pt x="172564" y="7288"/>
                </a:lnTo>
                <a:lnTo>
                  <a:pt x="195910" y="16402"/>
                </a:lnTo>
                <a:lnTo>
                  <a:pt x="218179" y="29165"/>
                </a:lnTo>
                <a:lnTo>
                  <a:pt x="218179" y="53578"/>
                </a:lnTo>
                <a:lnTo>
                  <a:pt x="121443" y="53578"/>
                </a:lnTo>
                <a:lnTo>
                  <a:pt x="107507" y="54423"/>
                </a:lnTo>
                <a:lnTo>
                  <a:pt x="65316" y="74360"/>
                </a:lnTo>
                <a:lnTo>
                  <a:pt x="54768" y="101793"/>
                </a:lnTo>
                <a:lnTo>
                  <a:pt x="55568" y="110423"/>
                </a:lnTo>
                <a:lnTo>
                  <a:pt x="55624" y="111023"/>
                </a:lnTo>
                <a:lnTo>
                  <a:pt x="76366" y="145195"/>
                </a:lnTo>
                <a:lnTo>
                  <a:pt x="112813" y="171144"/>
                </a:lnTo>
                <a:lnTo>
                  <a:pt x="158352" y="197938"/>
                </a:lnTo>
                <a:lnTo>
                  <a:pt x="191688" y="222120"/>
                </a:lnTo>
                <a:lnTo>
                  <a:pt x="215501" y="249429"/>
                </a:lnTo>
                <a:lnTo>
                  <a:pt x="229789" y="279866"/>
                </a:lnTo>
                <a:lnTo>
                  <a:pt x="234552" y="313429"/>
                </a:lnTo>
                <a:lnTo>
                  <a:pt x="232459" y="337260"/>
                </a:lnTo>
                <a:lnTo>
                  <a:pt x="226180" y="358747"/>
                </a:lnTo>
                <a:lnTo>
                  <a:pt x="218087" y="373550"/>
                </a:lnTo>
                <a:close/>
              </a:path>
              <a:path w="2267584" h="561339">
                <a:moveTo>
                  <a:pt x="218179" y="96735"/>
                </a:moveTo>
                <a:lnTo>
                  <a:pt x="195278" y="77852"/>
                </a:lnTo>
                <a:lnTo>
                  <a:pt x="171522" y="64366"/>
                </a:lnTo>
                <a:lnTo>
                  <a:pt x="146911" y="56274"/>
                </a:lnTo>
                <a:lnTo>
                  <a:pt x="121443" y="53578"/>
                </a:lnTo>
                <a:lnTo>
                  <a:pt x="218179" y="53578"/>
                </a:lnTo>
                <a:lnTo>
                  <a:pt x="218179" y="96735"/>
                </a:lnTo>
                <a:close/>
              </a:path>
              <a:path w="2267584" h="561339">
                <a:moveTo>
                  <a:pt x="114004" y="425938"/>
                </a:moveTo>
                <a:lnTo>
                  <a:pt x="83882" y="423575"/>
                </a:lnTo>
                <a:lnTo>
                  <a:pt x="55138" y="416488"/>
                </a:lnTo>
                <a:lnTo>
                  <a:pt x="27772" y="404677"/>
                </a:lnTo>
                <a:lnTo>
                  <a:pt x="1781" y="388142"/>
                </a:lnTo>
                <a:lnTo>
                  <a:pt x="1781" y="312533"/>
                </a:lnTo>
                <a:lnTo>
                  <a:pt x="26841" y="339229"/>
                </a:lnTo>
                <a:lnTo>
                  <a:pt x="53799" y="358297"/>
                </a:lnTo>
                <a:lnTo>
                  <a:pt x="82419" y="369644"/>
                </a:lnTo>
                <a:lnTo>
                  <a:pt x="81901" y="369644"/>
                </a:lnTo>
                <a:lnTo>
                  <a:pt x="113404" y="373550"/>
                </a:lnTo>
                <a:lnTo>
                  <a:pt x="218087" y="373550"/>
                </a:lnTo>
                <a:lnTo>
                  <a:pt x="215714" y="377890"/>
                </a:lnTo>
                <a:lnTo>
                  <a:pt x="201062" y="394686"/>
                </a:lnTo>
                <a:lnTo>
                  <a:pt x="183063" y="408361"/>
                </a:lnTo>
                <a:lnTo>
                  <a:pt x="162555" y="418127"/>
                </a:lnTo>
                <a:lnTo>
                  <a:pt x="139536" y="423985"/>
                </a:lnTo>
                <a:lnTo>
                  <a:pt x="114004" y="425938"/>
                </a:lnTo>
                <a:close/>
              </a:path>
              <a:path w="2267584" h="561339">
                <a:moveTo>
                  <a:pt x="383380" y="425938"/>
                </a:moveTo>
                <a:lnTo>
                  <a:pt x="335603" y="412993"/>
                </a:lnTo>
                <a:lnTo>
                  <a:pt x="302561" y="377865"/>
                </a:lnTo>
                <a:lnTo>
                  <a:pt x="292103" y="328112"/>
                </a:lnTo>
                <a:lnTo>
                  <a:pt x="291407" y="304199"/>
                </a:lnTo>
                <a:lnTo>
                  <a:pt x="291407" y="147332"/>
                </a:lnTo>
                <a:lnTo>
                  <a:pt x="345575" y="147332"/>
                </a:lnTo>
                <a:lnTo>
                  <a:pt x="345598" y="304199"/>
                </a:lnTo>
                <a:lnTo>
                  <a:pt x="346347" y="323557"/>
                </a:lnTo>
                <a:lnTo>
                  <a:pt x="357929" y="363882"/>
                </a:lnTo>
                <a:lnTo>
                  <a:pt x="401239" y="380999"/>
                </a:lnTo>
                <a:lnTo>
                  <a:pt x="521197" y="380999"/>
                </a:lnTo>
                <a:lnTo>
                  <a:pt x="521197" y="386352"/>
                </a:lnTo>
                <a:lnTo>
                  <a:pt x="467019" y="386352"/>
                </a:lnTo>
                <a:lnTo>
                  <a:pt x="458082" y="395209"/>
                </a:lnTo>
                <a:lnTo>
                  <a:pt x="448530" y="403022"/>
                </a:lnTo>
                <a:lnTo>
                  <a:pt x="405439" y="423336"/>
                </a:lnTo>
                <a:lnTo>
                  <a:pt x="394399" y="425287"/>
                </a:lnTo>
                <a:lnTo>
                  <a:pt x="383380" y="425938"/>
                </a:lnTo>
                <a:close/>
              </a:path>
              <a:path w="2267584" h="561339">
                <a:moveTo>
                  <a:pt x="521197" y="380999"/>
                </a:moveTo>
                <a:lnTo>
                  <a:pt x="401239" y="380999"/>
                </a:lnTo>
                <a:lnTo>
                  <a:pt x="419859" y="378636"/>
                </a:lnTo>
                <a:lnTo>
                  <a:pt x="437029" y="371548"/>
                </a:lnTo>
                <a:lnTo>
                  <a:pt x="452749" y="359734"/>
                </a:lnTo>
                <a:lnTo>
                  <a:pt x="467019" y="343194"/>
                </a:lnTo>
                <a:lnTo>
                  <a:pt x="467019" y="147332"/>
                </a:lnTo>
                <a:lnTo>
                  <a:pt x="521197" y="147332"/>
                </a:lnTo>
                <a:lnTo>
                  <a:pt x="521197" y="380999"/>
                </a:lnTo>
                <a:close/>
              </a:path>
              <a:path w="2267584" h="561339">
                <a:moveTo>
                  <a:pt x="521197" y="421175"/>
                </a:moveTo>
                <a:lnTo>
                  <a:pt x="467019" y="421175"/>
                </a:lnTo>
                <a:lnTo>
                  <a:pt x="467019" y="386352"/>
                </a:lnTo>
                <a:lnTo>
                  <a:pt x="521197" y="386352"/>
                </a:lnTo>
                <a:lnTo>
                  <a:pt x="521197" y="421175"/>
                </a:lnTo>
                <a:close/>
              </a:path>
              <a:path w="2267584" h="561339">
                <a:moveTo>
                  <a:pt x="865954" y="191385"/>
                </a:moveTo>
                <a:lnTo>
                  <a:pt x="810814" y="191385"/>
                </a:lnTo>
                <a:lnTo>
                  <a:pt x="832786" y="169507"/>
                </a:lnTo>
                <a:lnTo>
                  <a:pt x="855240" y="153880"/>
                </a:lnTo>
                <a:lnTo>
                  <a:pt x="878177" y="144504"/>
                </a:lnTo>
                <a:lnTo>
                  <a:pt x="901596" y="141379"/>
                </a:lnTo>
                <a:lnTo>
                  <a:pt x="920657" y="143202"/>
                </a:lnTo>
                <a:lnTo>
                  <a:pt x="967233" y="170554"/>
                </a:lnTo>
                <a:lnTo>
                  <a:pt x="979009" y="188348"/>
                </a:lnTo>
                <a:lnTo>
                  <a:pt x="885143" y="188348"/>
                </a:lnTo>
                <a:lnTo>
                  <a:pt x="868094" y="190533"/>
                </a:lnTo>
                <a:lnTo>
                  <a:pt x="865954" y="191385"/>
                </a:lnTo>
                <a:close/>
              </a:path>
              <a:path w="2267584" h="561339">
                <a:moveTo>
                  <a:pt x="804960" y="183355"/>
                </a:moveTo>
                <a:lnTo>
                  <a:pt x="649184" y="183355"/>
                </a:lnTo>
                <a:lnTo>
                  <a:pt x="669760" y="165253"/>
                </a:lnTo>
                <a:lnTo>
                  <a:pt x="690112" y="152323"/>
                </a:lnTo>
                <a:lnTo>
                  <a:pt x="710398" y="144504"/>
                </a:lnTo>
                <a:lnTo>
                  <a:pt x="710708" y="144504"/>
                </a:lnTo>
                <a:lnTo>
                  <a:pt x="730146" y="141979"/>
                </a:lnTo>
                <a:lnTo>
                  <a:pt x="754723" y="145067"/>
                </a:lnTo>
                <a:lnTo>
                  <a:pt x="776359" y="154330"/>
                </a:lnTo>
                <a:lnTo>
                  <a:pt x="795056" y="169770"/>
                </a:lnTo>
                <a:lnTo>
                  <a:pt x="804960" y="183355"/>
                </a:lnTo>
                <a:close/>
              </a:path>
              <a:path w="2267584" h="561339">
                <a:moveTo>
                  <a:pt x="649184" y="421175"/>
                </a:moveTo>
                <a:lnTo>
                  <a:pt x="595016" y="421175"/>
                </a:lnTo>
                <a:lnTo>
                  <a:pt x="595016" y="147332"/>
                </a:lnTo>
                <a:lnTo>
                  <a:pt x="649184" y="147332"/>
                </a:lnTo>
                <a:lnTo>
                  <a:pt x="649184" y="183355"/>
                </a:lnTo>
                <a:lnTo>
                  <a:pt x="804960" y="183355"/>
                </a:lnTo>
                <a:lnTo>
                  <a:pt x="807655" y="187052"/>
                </a:lnTo>
                <a:lnTo>
                  <a:pt x="807779" y="187223"/>
                </a:lnTo>
                <a:lnTo>
                  <a:pt x="712582" y="187223"/>
                </a:lnTo>
                <a:lnTo>
                  <a:pt x="674161" y="199572"/>
                </a:lnTo>
                <a:lnTo>
                  <a:pt x="649184" y="222341"/>
                </a:lnTo>
                <a:lnTo>
                  <a:pt x="649184" y="421175"/>
                </a:lnTo>
                <a:close/>
              </a:path>
              <a:path w="2267584" h="561339">
                <a:moveTo>
                  <a:pt x="821824" y="421175"/>
                </a:moveTo>
                <a:lnTo>
                  <a:pt x="767351" y="421175"/>
                </a:lnTo>
                <a:lnTo>
                  <a:pt x="767351" y="268775"/>
                </a:lnTo>
                <a:lnTo>
                  <a:pt x="766588" y="247728"/>
                </a:lnTo>
                <a:lnTo>
                  <a:pt x="755150" y="205225"/>
                </a:lnTo>
                <a:lnTo>
                  <a:pt x="712582" y="187223"/>
                </a:lnTo>
                <a:lnTo>
                  <a:pt x="807779" y="187223"/>
                </a:lnTo>
                <a:lnTo>
                  <a:pt x="810814" y="191385"/>
                </a:lnTo>
                <a:lnTo>
                  <a:pt x="865954" y="191385"/>
                </a:lnTo>
                <a:lnTo>
                  <a:pt x="852114" y="196894"/>
                </a:lnTo>
                <a:lnTo>
                  <a:pt x="836851" y="207386"/>
                </a:lnTo>
                <a:lnTo>
                  <a:pt x="821824" y="222341"/>
                </a:lnTo>
                <a:lnTo>
                  <a:pt x="821824" y="421175"/>
                </a:lnTo>
                <a:close/>
              </a:path>
              <a:path w="2267584" h="561339">
                <a:moveTo>
                  <a:pt x="992979" y="421175"/>
                </a:moveTo>
                <a:lnTo>
                  <a:pt x="938801" y="421175"/>
                </a:lnTo>
                <a:lnTo>
                  <a:pt x="938801" y="258955"/>
                </a:lnTo>
                <a:lnTo>
                  <a:pt x="937927" y="242844"/>
                </a:lnTo>
                <a:lnTo>
                  <a:pt x="924818" y="206568"/>
                </a:lnTo>
                <a:lnTo>
                  <a:pt x="883920" y="188348"/>
                </a:lnTo>
                <a:lnTo>
                  <a:pt x="979009" y="188348"/>
                </a:lnTo>
                <a:lnTo>
                  <a:pt x="986542" y="207386"/>
                </a:lnTo>
                <a:lnTo>
                  <a:pt x="991370" y="231554"/>
                </a:lnTo>
                <a:lnTo>
                  <a:pt x="992944" y="258955"/>
                </a:lnTo>
                <a:lnTo>
                  <a:pt x="992979" y="421175"/>
                </a:lnTo>
                <a:close/>
              </a:path>
              <a:path w="2267584" h="561339">
                <a:moveTo>
                  <a:pt x="1335950" y="191385"/>
                </a:moveTo>
                <a:lnTo>
                  <a:pt x="1280814" y="191385"/>
                </a:lnTo>
                <a:lnTo>
                  <a:pt x="1302781" y="169507"/>
                </a:lnTo>
                <a:lnTo>
                  <a:pt x="1325234" y="153880"/>
                </a:lnTo>
                <a:lnTo>
                  <a:pt x="1348172" y="144504"/>
                </a:lnTo>
                <a:lnTo>
                  <a:pt x="1371597" y="141379"/>
                </a:lnTo>
                <a:lnTo>
                  <a:pt x="1390653" y="143202"/>
                </a:lnTo>
                <a:lnTo>
                  <a:pt x="1437224" y="170554"/>
                </a:lnTo>
                <a:lnTo>
                  <a:pt x="1449002" y="188348"/>
                </a:lnTo>
                <a:lnTo>
                  <a:pt x="1355144" y="188348"/>
                </a:lnTo>
                <a:lnTo>
                  <a:pt x="1338090" y="190533"/>
                </a:lnTo>
                <a:lnTo>
                  <a:pt x="1335950" y="191385"/>
                </a:lnTo>
                <a:close/>
              </a:path>
              <a:path w="2267584" h="561339">
                <a:moveTo>
                  <a:pt x="1274961" y="183355"/>
                </a:moveTo>
                <a:lnTo>
                  <a:pt x="1119185" y="183355"/>
                </a:lnTo>
                <a:lnTo>
                  <a:pt x="1139761" y="165253"/>
                </a:lnTo>
                <a:lnTo>
                  <a:pt x="1160112" y="152323"/>
                </a:lnTo>
                <a:lnTo>
                  <a:pt x="1180399" y="144504"/>
                </a:lnTo>
                <a:lnTo>
                  <a:pt x="1180708" y="144504"/>
                </a:lnTo>
                <a:lnTo>
                  <a:pt x="1200147" y="141979"/>
                </a:lnTo>
                <a:lnTo>
                  <a:pt x="1224723" y="145067"/>
                </a:lnTo>
                <a:lnTo>
                  <a:pt x="1246360" y="154330"/>
                </a:lnTo>
                <a:lnTo>
                  <a:pt x="1265057" y="169770"/>
                </a:lnTo>
                <a:lnTo>
                  <a:pt x="1274961" y="183355"/>
                </a:lnTo>
                <a:close/>
              </a:path>
              <a:path w="2267584" h="561339">
                <a:moveTo>
                  <a:pt x="1119185" y="421175"/>
                </a:moveTo>
                <a:lnTo>
                  <a:pt x="1065007" y="421175"/>
                </a:lnTo>
                <a:lnTo>
                  <a:pt x="1065007" y="147332"/>
                </a:lnTo>
                <a:lnTo>
                  <a:pt x="1119185" y="147332"/>
                </a:lnTo>
                <a:lnTo>
                  <a:pt x="1119185" y="183355"/>
                </a:lnTo>
                <a:lnTo>
                  <a:pt x="1274961" y="183355"/>
                </a:lnTo>
                <a:lnTo>
                  <a:pt x="1277656" y="187052"/>
                </a:lnTo>
                <a:lnTo>
                  <a:pt x="1277780" y="187223"/>
                </a:lnTo>
                <a:lnTo>
                  <a:pt x="1182583" y="187223"/>
                </a:lnTo>
                <a:lnTo>
                  <a:pt x="1174279" y="187706"/>
                </a:lnTo>
                <a:lnTo>
                  <a:pt x="1136337" y="205674"/>
                </a:lnTo>
                <a:lnTo>
                  <a:pt x="1119185" y="222341"/>
                </a:lnTo>
                <a:lnTo>
                  <a:pt x="1119185" y="421175"/>
                </a:lnTo>
                <a:close/>
              </a:path>
              <a:path w="2267584" h="561339">
                <a:moveTo>
                  <a:pt x="1291825" y="421175"/>
                </a:moveTo>
                <a:lnTo>
                  <a:pt x="1237352" y="421175"/>
                </a:lnTo>
                <a:lnTo>
                  <a:pt x="1237352" y="268775"/>
                </a:lnTo>
                <a:lnTo>
                  <a:pt x="1236589" y="247728"/>
                </a:lnTo>
                <a:lnTo>
                  <a:pt x="1225150" y="205225"/>
                </a:lnTo>
                <a:lnTo>
                  <a:pt x="1182583" y="187223"/>
                </a:lnTo>
                <a:lnTo>
                  <a:pt x="1277780" y="187223"/>
                </a:lnTo>
                <a:lnTo>
                  <a:pt x="1280814" y="191385"/>
                </a:lnTo>
                <a:lnTo>
                  <a:pt x="1335950" y="191385"/>
                </a:lnTo>
                <a:lnTo>
                  <a:pt x="1322107" y="196894"/>
                </a:lnTo>
                <a:lnTo>
                  <a:pt x="1306847" y="207386"/>
                </a:lnTo>
                <a:lnTo>
                  <a:pt x="1291825" y="222341"/>
                </a:lnTo>
                <a:lnTo>
                  <a:pt x="1291825" y="421175"/>
                </a:lnTo>
                <a:close/>
              </a:path>
              <a:path w="2267584" h="561339">
                <a:moveTo>
                  <a:pt x="1462979" y="421175"/>
                </a:moveTo>
                <a:lnTo>
                  <a:pt x="1408801" y="421175"/>
                </a:lnTo>
                <a:lnTo>
                  <a:pt x="1408801" y="258955"/>
                </a:lnTo>
                <a:lnTo>
                  <a:pt x="1407926" y="242844"/>
                </a:lnTo>
                <a:lnTo>
                  <a:pt x="1394809" y="206568"/>
                </a:lnTo>
                <a:lnTo>
                  <a:pt x="1353921" y="188348"/>
                </a:lnTo>
                <a:lnTo>
                  <a:pt x="1449002" y="188348"/>
                </a:lnTo>
                <a:lnTo>
                  <a:pt x="1456538" y="207386"/>
                </a:lnTo>
                <a:lnTo>
                  <a:pt x="1461369" y="231554"/>
                </a:lnTo>
                <a:lnTo>
                  <a:pt x="1462945" y="258955"/>
                </a:lnTo>
                <a:lnTo>
                  <a:pt x="1462979" y="421175"/>
                </a:lnTo>
                <a:close/>
              </a:path>
              <a:path w="2267584" h="561339">
                <a:moveTo>
                  <a:pt x="1520425" y="238419"/>
                </a:moveTo>
                <a:lnTo>
                  <a:pt x="1520496" y="179118"/>
                </a:lnTo>
                <a:lnTo>
                  <a:pt x="1558894" y="151280"/>
                </a:lnTo>
                <a:lnTo>
                  <a:pt x="1611207" y="141979"/>
                </a:lnTo>
                <a:lnTo>
                  <a:pt x="1632285" y="143429"/>
                </a:lnTo>
                <a:lnTo>
                  <a:pt x="1682349" y="165191"/>
                </a:lnTo>
                <a:lnTo>
                  <a:pt x="1702258" y="192576"/>
                </a:lnTo>
                <a:lnTo>
                  <a:pt x="1606740" y="192576"/>
                </a:lnTo>
                <a:lnTo>
                  <a:pt x="1584714" y="195440"/>
                </a:lnTo>
                <a:lnTo>
                  <a:pt x="1562986" y="204035"/>
                </a:lnTo>
                <a:lnTo>
                  <a:pt x="1541556" y="218361"/>
                </a:lnTo>
                <a:lnTo>
                  <a:pt x="1520425" y="238419"/>
                </a:lnTo>
                <a:close/>
              </a:path>
              <a:path w="2267584" h="561339">
                <a:moveTo>
                  <a:pt x="1582042" y="425347"/>
                </a:moveTo>
                <a:lnTo>
                  <a:pt x="1544536" y="414710"/>
                </a:lnTo>
                <a:lnTo>
                  <a:pt x="1520127" y="385122"/>
                </a:lnTo>
                <a:lnTo>
                  <a:pt x="1515367" y="358967"/>
                </a:lnTo>
                <a:lnTo>
                  <a:pt x="1516529" y="346366"/>
                </a:lnTo>
                <a:lnTo>
                  <a:pt x="1544247" y="303020"/>
                </a:lnTo>
                <a:lnTo>
                  <a:pt x="1586804" y="280386"/>
                </a:lnTo>
                <a:lnTo>
                  <a:pt x="1656156" y="256574"/>
                </a:lnTo>
                <a:lnTo>
                  <a:pt x="1656156" y="241991"/>
                </a:lnTo>
                <a:lnTo>
                  <a:pt x="1653068" y="220371"/>
                </a:lnTo>
                <a:lnTo>
                  <a:pt x="1643803" y="204928"/>
                </a:lnTo>
                <a:lnTo>
                  <a:pt x="1628361" y="195664"/>
                </a:lnTo>
                <a:lnTo>
                  <a:pt x="1606740" y="192576"/>
                </a:lnTo>
                <a:lnTo>
                  <a:pt x="1702258" y="192576"/>
                </a:lnTo>
                <a:lnTo>
                  <a:pt x="1709254" y="238419"/>
                </a:lnTo>
                <a:lnTo>
                  <a:pt x="1709438" y="285749"/>
                </a:lnTo>
                <a:lnTo>
                  <a:pt x="1656156" y="285749"/>
                </a:lnTo>
                <a:lnTo>
                  <a:pt x="1619837" y="299732"/>
                </a:lnTo>
                <a:lnTo>
                  <a:pt x="1580699" y="321906"/>
                </a:lnTo>
                <a:lnTo>
                  <a:pt x="1569240" y="349738"/>
                </a:lnTo>
                <a:lnTo>
                  <a:pt x="1569919" y="357833"/>
                </a:lnTo>
                <a:lnTo>
                  <a:pt x="1600000" y="387473"/>
                </a:lnTo>
                <a:lnTo>
                  <a:pt x="1608235" y="388142"/>
                </a:lnTo>
                <a:lnTo>
                  <a:pt x="1749615" y="388142"/>
                </a:lnTo>
                <a:lnTo>
                  <a:pt x="1749615" y="398553"/>
                </a:lnTo>
                <a:lnTo>
                  <a:pt x="1655556" y="398553"/>
                </a:lnTo>
                <a:lnTo>
                  <a:pt x="1638016" y="410274"/>
                </a:lnTo>
                <a:lnTo>
                  <a:pt x="1619917" y="418647"/>
                </a:lnTo>
                <a:lnTo>
                  <a:pt x="1601258" y="423672"/>
                </a:lnTo>
                <a:lnTo>
                  <a:pt x="1582042" y="425347"/>
                </a:lnTo>
                <a:close/>
              </a:path>
              <a:path w="2267584" h="561339">
                <a:moveTo>
                  <a:pt x="1749615" y="388142"/>
                </a:moveTo>
                <a:lnTo>
                  <a:pt x="1608235" y="388142"/>
                </a:lnTo>
                <a:lnTo>
                  <a:pt x="1620939" y="386821"/>
                </a:lnTo>
                <a:lnTo>
                  <a:pt x="1633160" y="382857"/>
                </a:lnTo>
                <a:lnTo>
                  <a:pt x="1644899" y="376252"/>
                </a:lnTo>
                <a:lnTo>
                  <a:pt x="1656156" y="367007"/>
                </a:lnTo>
                <a:lnTo>
                  <a:pt x="1656156" y="285749"/>
                </a:lnTo>
                <a:lnTo>
                  <a:pt x="1709438" y="285749"/>
                </a:lnTo>
                <a:lnTo>
                  <a:pt x="1709438" y="382285"/>
                </a:lnTo>
                <a:lnTo>
                  <a:pt x="1712521" y="386821"/>
                </a:lnTo>
                <a:lnTo>
                  <a:pt x="1712610" y="386952"/>
                </a:lnTo>
                <a:lnTo>
                  <a:pt x="1749615" y="386952"/>
                </a:lnTo>
                <a:lnTo>
                  <a:pt x="1749615" y="388142"/>
                </a:lnTo>
                <a:close/>
              </a:path>
              <a:path w="2267584" h="561339">
                <a:moveTo>
                  <a:pt x="1749615" y="386952"/>
                </a:moveTo>
                <a:lnTo>
                  <a:pt x="1718963" y="386952"/>
                </a:lnTo>
                <a:lnTo>
                  <a:pt x="1724560" y="386039"/>
                </a:lnTo>
                <a:lnTo>
                  <a:pt x="1731535" y="383303"/>
                </a:lnTo>
                <a:lnTo>
                  <a:pt x="1739887" y="378742"/>
                </a:lnTo>
                <a:lnTo>
                  <a:pt x="1749615" y="372360"/>
                </a:lnTo>
                <a:lnTo>
                  <a:pt x="1749615" y="386952"/>
                </a:lnTo>
                <a:close/>
              </a:path>
              <a:path w="2267584" h="561339">
                <a:moveTo>
                  <a:pt x="1704771" y="425938"/>
                </a:moveTo>
                <a:lnTo>
                  <a:pt x="1696637" y="425938"/>
                </a:lnTo>
                <a:lnTo>
                  <a:pt x="1680445" y="424165"/>
                </a:lnTo>
                <a:lnTo>
                  <a:pt x="1680863" y="424165"/>
                </a:lnTo>
                <a:lnTo>
                  <a:pt x="1668712" y="418990"/>
                </a:lnTo>
                <a:lnTo>
                  <a:pt x="1668851" y="418990"/>
                </a:lnTo>
                <a:lnTo>
                  <a:pt x="1660469" y="410535"/>
                </a:lnTo>
                <a:lnTo>
                  <a:pt x="1655556" y="398553"/>
                </a:lnTo>
                <a:lnTo>
                  <a:pt x="1749615" y="398553"/>
                </a:lnTo>
                <a:lnTo>
                  <a:pt x="1749615" y="405402"/>
                </a:lnTo>
                <a:lnTo>
                  <a:pt x="1712563" y="424499"/>
                </a:lnTo>
                <a:lnTo>
                  <a:pt x="1704771" y="425938"/>
                </a:lnTo>
                <a:close/>
              </a:path>
              <a:path w="2267584" h="561339">
                <a:moveTo>
                  <a:pt x="1882701" y="210140"/>
                </a:moveTo>
                <a:lnTo>
                  <a:pt x="1855580" y="210140"/>
                </a:lnTo>
                <a:lnTo>
                  <a:pt x="1858561" y="205377"/>
                </a:lnTo>
                <a:lnTo>
                  <a:pt x="1878207" y="177642"/>
                </a:lnTo>
                <a:lnTo>
                  <a:pt x="1897852" y="157830"/>
                </a:lnTo>
                <a:lnTo>
                  <a:pt x="1917497" y="145942"/>
                </a:lnTo>
                <a:lnTo>
                  <a:pt x="1937143" y="141979"/>
                </a:lnTo>
                <a:lnTo>
                  <a:pt x="1952639" y="143913"/>
                </a:lnTo>
                <a:lnTo>
                  <a:pt x="1968470" y="149717"/>
                </a:lnTo>
                <a:lnTo>
                  <a:pt x="1984637" y="159390"/>
                </a:lnTo>
                <a:lnTo>
                  <a:pt x="2001141" y="172935"/>
                </a:lnTo>
                <a:lnTo>
                  <a:pt x="1988642" y="193766"/>
                </a:lnTo>
                <a:lnTo>
                  <a:pt x="1920179" y="193766"/>
                </a:lnTo>
                <a:lnTo>
                  <a:pt x="1907516" y="195329"/>
                </a:lnTo>
                <a:lnTo>
                  <a:pt x="1895730" y="200017"/>
                </a:lnTo>
                <a:lnTo>
                  <a:pt x="1884820" y="207830"/>
                </a:lnTo>
                <a:lnTo>
                  <a:pt x="1882701" y="210140"/>
                </a:lnTo>
                <a:close/>
              </a:path>
              <a:path w="2267584" h="561339">
                <a:moveTo>
                  <a:pt x="1855580" y="421175"/>
                </a:moveTo>
                <a:lnTo>
                  <a:pt x="1801116" y="421175"/>
                </a:lnTo>
                <a:lnTo>
                  <a:pt x="1801116" y="147332"/>
                </a:lnTo>
                <a:lnTo>
                  <a:pt x="1855580" y="147332"/>
                </a:lnTo>
                <a:lnTo>
                  <a:pt x="1855580" y="210140"/>
                </a:lnTo>
                <a:lnTo>
                  <a:pt x="1882701" y="210140"/>
                </a:lnTo>
                <a:lnTo>
                  <a:pt x="1860381" y="246080"/>
                </a:lnTo>
                <a:lnTo>
                  <a:pt x="1855580" y="278005"/>
                </a:lnTo>
                <a:lnTo>
                  <a:pt x="1855580" y="421175"/>
                </a:lnTo>
                <a:close/>
              </a:path>
              <a:path w="2267584" h="561339">
                <a:moveTo>
                  <a:pt x="2073769" y="560783"/>
                </a:moveTo>
                <a:lnTo>
                  <a:pt x="2013342" y="560783"/>
                </a:lnTo>
                <a:lnTo>
                  <a:pt x="2106506" y="362539"/>
                </a:lnTo>
                <a:lnTo>
                  <a:pt x="2000541" y="147332"/>
                </a:lnTo>
                <a:lnTo>
                  <a:pt x="2062158" y="147332"/>
                </a:lnTo>
                <a:lnTo>
                  <a:pt x="2135977" y="301818"/>
                </a:lnTo>
                <a:lnTo>
                  <a:pt x="2195135" y="301818"/>
                </a:lnTo>
                <a:lnTo>
                  <a:pt x="2073769" y="560783"/>
                </a:lnTo>
                <a:close/>
              </a:path>
              <a:path w="2267584" h="561339">
                <a:moveTo>
                  <a:pt x="2195135" y="301818"/>
                </a:moveTo>
                <a:lnTo>
                  <a:pt x="2135977" y="301818"/>
                </a:lnTo>
                <a:lnTo>
                  <a:pt x="2206519" y="147332"/>
                </a:lnTo>
                <a:lnTo>
                  <a:pt x="2267536" y="147332"/>
                </a:lnTo>
                <a:lnTo>
                  <a:pt x="2195135" y="301818"/>
                </a:lnTo>
                <a:close/>
              </a:path>
              <a:path w="2267584" h="561339">
                <a:moveTo>
                  <a:pt x="1972566" y="220560"/>
                </a:moveTo>
                <a:lnTo>
                  <a:pt x="1958684" y="208839"/>
                </a:lnTo>
                <a:lnTo>
                  <a:pt x="1945326" y="200466"/>
                </a:lnTo>
                <a:lnTo>
                  <a:pt x="1932204" y="195329"/>
                </a:lnTo>
                <a:lnTo>
                  <a:pt x="1931665" y="195329"/>
                </a:lnTo>
                <a:lnTo>
                  <a:pt x="1920179" y="193766"/>
                </a:lnTo>
                <a:lnTo>
                  <a:pt x="1988642" y="193766"/>
                </a:lnTo>
                <a:lnTo>
                  <a:pt x="1972566" y="22056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485476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899" y="117299"/>
            <a:ext cx="12552274" cy="89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48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043" y="770766"/>
            <a:ext cx="2362200" cy="584200"/>
          </a:xfrm>
          <a:custGeom>
            <a:avLst/>
            <a:gdLst/>
            <a:ahLst/>
            <a:cxnLst/>
            <a:rect l="l" t="t" r="r" b="b"/>
            <a:pathLst>
              <a:path w="2362200" h="584200">
                <a:moveTo>
                  <a:pt x="227097" y="389036"/>
                </a:moveTo>
                <a:lnTo>
                  <a:pt x="118169" y="389036"/>
                </a:lnTo>
                <a:lnTo>
                  <a:pt x="132075" y="388022"/>
                </a:lnTo>
                <a:lnTo>
                  <a:pt x="144772" y="384980"/>
                </a:lnTo>
                <a:lnTo>
                  <a:pt x="181160" y="354396"/>
                </a:lnTo>
                <a:lnTo>
                  <a:pt x="186034" y="331886"/>
                </a:lnTo>
                <a:lnTo>
                  <a:pt x="182472" y="312352"/>
                </a:lnTo>
                <a:lnTo>
                  <a:pt x="171784" y="293339"/>
                </a:lnTo>
                <a:lnTo>
                  <a:pt x="153971" y="274847"/>
                </a:lnTo>
                <a:lnTo>
                  <a:pt x="129034" y="256877"/>
                </a:lnTo>
                <a:lnTo>
                  <a:pt x="81855" y="228450"/>
                </a:lnTo>
                <a:lnTo>
                  <a:pt x="61279" y="214963"/>
                </a:lnTo>
                <a:lnTo>
                  <a:pt x="29728" y="188323"/>
                </a:lnTo>
                <a:lnTo>
                  <a:pt x="4688" y="147004"/>
                </a:lnTo>
                <a:lnTo>
                  <a:pt x="47" y="115564"/>
                </a:lnTo>
                <a:lnTo>
                  <a:pt x="0" y="114895"/>
                </a:lnTo>
                <a:lnTo>
                  <a:pt x="8855" y="68646"/>
                </a:lnTo>
                <a:lnTo>
                  <a:pt x="35421" y="31998"/>
                </a:lnTo>
                <a:lnTo>
                  <a:pt x="76274" y="7999"/>
                </a:lnTo>
                <a:lnTo>
                  <a:pt x="101079" y="1897"/>
                </a:lnTo>
                <a:lnTo>
                  <a:pt x="102046" y="1897"/>
                </a:lnTo>
                <a:lnTo>
                  <a:pt x="127694" y="0"/>
                </a:lnTo>
                <a:lnTo>
                  <a:pt x="154287" y="1897"/>
                </a:lnTo>
                <a:lnTo>
                  <a:pt x="179746" y="7590"/>
                </a:lnTo>
                <a:lnTo>
                  <a:pt x="204070" y="17077"/>
                </a:lnTo>
                <a:lnTo>
                  <a:pt x="227259" y="30360"/>
                </a:lnTo>
                <a:lnTo>
                  <a:pt x="227259" y="55662"/>
                </a:lnTo>
                <a:lnTo>
                  <a:pt x="126503" y="55662"/>
                </a:lnTo>
                <a:lnTo>
                  <a:pt x="111992" y="56545"/>
                </a:lnTo>
                <a:lnTo>
                  <a:pt x="67967" y="77362"/>
                </a:lnTo>
                <a:lnTo>
                  <a:pt x="57001" y="105965"/>
                </a:lnTo>
                <a:lnTo>
                  <a:pt x="57831" y="114895"/>
                </a:lnTo>
                <a:lnTo>
                  <a:pt x="79529" y="151162"/>
                </a:lnTo>
                <a:lnTo>
                  <a:pt x="117425" y="178146"/>
                </a:lnTo>
                <a:lnTo>
                  <a:pt x="164901" y="206126"/>
                </a:lnTo>
                <a:lnTo>
                  <a:pt x="199606" y="231278"/>
                </a:lnTo>
                <a:lnTo>
                  <a:pt x="224395" y="259704"/>
                </a:lnTo>
                <a:lnTo>
                  <a:pt x="239268" y="291404"/>
                </a:lnTo>
                <a:lnTo>
                  <a:pt x="244100" y="325486"/>
                </a:lnTo>
                <a:lnTo>
                  <a:pt x="244226" y="326379"/>
                </a:lnTo>
                <a:lnTo>
                  <a:pt x="242049" y="351205"/>
                </a:lnTo>
                <a:lnTo>
                  <a:pt x="235519" y="373595"/>
                </a:lnTo>
                <a:lnTo>
                  <a:pt x="227097" y="389036"/>
                </a:lnTo>
                <a:close/>
              </a:path>
              <a:path w="2362200" h="584200">
                <a:moveTo>
                  <a:pt x="227259" y="100756"/>
                </a:moveTo>
                <a:lnTo>
                  <a:pt x="203382" y="81027"/>
                </a:lnTo>
                <a:lnTo>
                  <a:pt x="178630" y="66935"/>
                </a:lnTo>
                <a:lnTo>
                  <a:pt x="153004" y="58480"/>
                </a:lnTo>
                <a:lnTo>
                  <a:pt x="126503" y="55662"/>
                </a:lnTo>
                <a:lnTo>
                  <a:pt x="227259" y="55662"/>
                </a:lnTo>
                <a:lnTo>
                  <a:pt x="227259" y="100756"/>
                </a:lnTo>
                <a:close/>
              </a:path>
              <a:path w="2362200" h="584200">
                <a:moveTo>
                  <a:pt x="118764" y="443506"/>
                </a:moveTo>
                <a:lnTo>
                  <a:pt x="87398" y="441051"/>
                </a:lnTo>
                <a:lnTo>
                  <a:pt x="57447" y="433684"/>
                </a:lnTo>
                <a:lnTo>
                  <a:pt x="28909" y="421406"/>
                </a:lnTo>
                <a:lnTo>
                  <a:pt x="1785" y="404216"/>
                </a:lnTo>
                <a:lnTo>
                  <a:pt x="1785" y="325486"/>
                </a:lnTo>
                <a:lnTo>
                  <a:pt x="27923" y="353289"/>
                </a:lnTo>
                <a:lnTo>
                  <a:pt x="56033" y="373148"/>
                </a:lnTo>
                <a:lnTo>
                  <a:pt x="85903" y="384980"/>
                </a:lnTo>
                <a:lnTo>
                  <a:pt x="85436" y="384980"/>
                </a:lnTo>
                <a:lnTo>
                  <a:pt x="118169" y="389036"/>
                </a:lnTo>
                <a:lnTo>
                  <a:pt x="227097" y="389036"/>
                </a:lnTo>
                <a:lnTo>
                  <a:pt x="224636" y="393547"/>
                </a:lnTo>
                <a:lnTo>
                  <a:pt x="209400" y="411061"/>
                </a:lnTo>
                <a:lnTo>
                  <a:pt x="190676" y="425256"/>
                </a:lnTo>
                <a:lnTo>
                  <a:pt x="169328" y="435395"/>
                </a:lnTo>
                <a:lnTo>
                  <a:pt x="145358" y="441479"/>
                </a:lnTo>
                <a:lnTo>
                  <a:pt x="118764" y="443506"/>
                </a:lnTo>
                <a:close/>
              </a:path>
              <a:path w="2362200" h="584200">
                <a:moveTo>
                  <a:pt x="399284" y="443506"/>
                </a:moveTo>
                <a:lnTo>
                  <a:pt x="361221" y="435972"/>
                </a:lnTo>
                <a:lnTo>
                  <a:pt x="329558" y="414187"/>
                </a:lnTo>
                <a:lnTo>
                  <a:pt x="309968" y="380050"/>
                </a:lnTo>
                <a:lnTo>
                  <a:pt x="304164" y="341652"/>
                </a:lnTo>
                <a:lnTo>
                  <a:pt x="303439" y="316705"/>
                </a:lnTo>
                <a:lnTo>
                  <a:pt x="303439" y="153441"/>
                </a:lnTo>
                <a:lnTo>
                  <a:pt x="359845" y="153441"/>
                </a:lnTo>
                <a:lnTo>
                  <a:pt x="359868" y="316705"/>
                </a:lnTo>
                <a:lnTo>
                  <a:pt x="360645" y="336890"/>
                </a:lnTo>
                <a:lnTo>
                  <a:pt x="372644" y="378916"/>
                </a:lnTo>
                <a:lnTo>
                  <a:pt x="417887" y="396774"/>
                </a:lnTo>
                <a:lnTo>
                  <a:pt x="542754" y="396774"/>
                </a:lnTo>
                <a:lnTo>
                  <a:pt x="542754" y="402281"/>
                </a:lnTo>
                <a:lnTo>
                  <a:pt x="486348" y="402281"/>
                </a:lnTo>
                <a:lnTo>
                  <a:pt x="477084" y="411555"/>
                </a:lnTo>
                <a:lnTo>
                  <a:pt x="467149" y="419731"/>
                </a:lnTo>
                <a:lnTo>
                  <a:pt x="422241" y="440828"/>
                </a:lnTo>
                <a:lnTo>
                  <a:pt x="410753" y="442837"/>
                </a:lnTo>
                <a:lnTo>
                  <a:pt x="399284" y="443506"/>
                </a:lnTo>
                <a:close/>
              </a:path>
              <a:path w="2362200" h="584200">
                <a:moveTo>
                  <a:pt x="542754" y="396774"/>
                </a:moveTo>
                <a:lnTo>
                  <a:pt x="417887" y="396774"/>
                </a:lnTo>
                <a:lnTo>
                  <a:pt x="437291" y="394309"/>
                </a:lnTo>
                <a:lnTo>
                  <a:pt x="455169" y="386914"/>
                </a:lnTo>
                <a:lnTo>
                  <a:pt x="471521" y="374590"/>
                </a:lnTo>
                <a:lnTo>
                  <a:pt x="486348" y="357335"/>
                </a:lnTo>
                <a:lnTo>
                  <a:pt x="486348" y="153441"/>
                </a:lnTo>
                <a:lnTo>
                  <a:pt x="542754" y="153441"/>
                </a:lnTo>
                <a:lnTo>
                  <a:pt x="542754" y="396774"/>
                </a:lnTo>
                <a:close/>
              </a:path>
              <a:path w="2362200" h="584200">
                <a:moveTo>
                  <a:pt x="542754" y="438595"/>
                </a:moveTo>
                <a:lnTo>
                  <a:pt x="486348" y="438595"/>
                </a:lnTo>
                <a:lnTo>
                  <a:pt x="486348" y="402281"/>
                </a:lnTo>
                <a:lnTo>
                  <a:pt x="542754" y="402281"/>
                </a:lnTo>
                <a:lnTo>
                  <a:pt x="542754" y="438595"/>
                </a:lnTo>
                <a:close/>
              </a:path>
              <a:path w="2362200" h="584200">
                <a:moveTo>
                  <a:pt x="901820" y="199280"/>
                </a:moveTo>
                <a:lnTo>
                  <a:pt x="844428" y="199280"/>
                </a:lnTo>
                <a:lnTo>
                  <a:pt x="867310" y="176491"/>
                </a:lnTo>
                <a:lnTo>
                  <a:pt x="890713" y="160212"/>
                </a:lnTo>
                <a:lnTo>
                  <a:pt x="914638" y="150446"/>
                </a:lnTo>
                <a:lnTo>
                  <a:pt x="939083" y="147190"/>
                </a:lnTo>
                <a:lnTo>
                  <a:pt x="958923" y="149088"/>
                </a:lnTo>
                <a:lnTo>
                  <a:pt x="1007396" y="177551"/>
                </a:lnTo>
                <a:lnTo>
                  <a:pt x="1019671" y="196136"/>
                </a:lnTo>
                <a:lnTo>
                  <a:pt x="921518" y="196136"/>
                </a:lnTo>
                <a:lnTo>
                  <a:pt x="904108" y="198369"/>
                </a:lnTo>
                <a:lnTo>
                  <a:pt x="901820" y="199280"/>
                </a:lnTo>
                <a:close/>
              </a:path>
              <a:path w="2362200" h="584200">
                <a:moveTo>
                  <a:pt x="838358" y="190946"/>
                </a:moveTo>
                <a:lnTo>
                  <a:pt x="676104" y="190946"/>
                </a:lnTo>
                <a:lnTo>
                  <a:pt x="697563" y="172063"/>
                </a:lnTo>
                <a:lnTo>
                  <a:pt x="718780" y="158575"/>
                </a:lnTo>
                <a:lnTo>
                  <a:pt x="739852" y="150446"/>
                </a:lnTo>
                <a:lnTo>
                  <a:pt x="740042" y="150446"/>
                </a:lnTo>
                <a:lnTo>
                  <a:pt x="760490" y="147785"/>
                </a:lnTo>
                <a:lnTo>
                  <a:pt x="786050" y="151004"/>
                </a:lnTo>
                <a:lnTo>
                  <a:pt x="808560" y="160659"/>
                </a:lnTo>
                <a:lnTo>
                  <a:pt x="828020" y="176751"/>
                </a:lnTo>
                <a:lnTo>
                  <a:pt x="838358" y="190946"/>
                </a:lnTo>
                <a:close/>
              </a:path>
              <a:path w="2362200" h="584200">
                <a:moveTo>
                  <a:pt x="676104" y="438595"/>
                </a:moveTo>
                <a:lnTo>
                  <a:pt x="619698" y="438595"/>
                </a:lnTo>
                <a:lnTo>
                  <a:pt x="619698" y="153441"/>
                </a:lnTo>
                <a:lnTo>
                  <a:pt x="676104" y="153441"/>
                </a:lnTo>
                <a:lnTo>
                  <a:pt x="676104" y="190946"/>
                </a:lnTo>
                <a:lnTo>
                  <a:pt x="838358" y="190946"/>
                </a:lnTo>
                <a:lnTo>
                  <a:pt x="841285" y="194964"/>
                </a:lnTo>
                <a:lnTo>
                  <a:pt x="742183" y="194964"/>
                </a:lnTo>
                <a:lnTo>
                  <a:pt x="733514" y="195467"/>
                </a:lnTo>
                <a:lnTo>
                  <a:pt x="693963" y="214163"/>
                </a:lnTo>
                <a:lnTo>
                  <a:pt x="676104" y="231576"/>
                </a:lnTo>
                <a:lnTo>
                  <a:pt x="676104" y="438595"/>
                </a:lnTo>
                <a:close/>
              </a:path>
              <a:path w="2362200" h="584200">
                <a:moveTo>
                  <a:pt x="855888" y="438595"/>
                </a:moveTo>
                <a:lnTo>
                  <a:pt x="799185" y="438595"/>
                </a:lnTo>
                <a:lnTo>
                  <a:pt x="799185" y="279796"/>
                </a:lnTo>
                <a:lnTo>
                  <a:pt x="798385" y="257918"/>
                </a:lnTo>
                <a:lnTo>
                  <a:pt x="786385" y="213716"/>
                </a:lnTo>
                <a:lnTo>
                  <a:pt x="742183" y="194964"/>
                </a:lnTo>
                <a:lnTo>
                  <a:pt x="841285" y="194964"/>
                </a:lnTo>
                <a:lnTo>
                  <a:pt x="844428" y="199280"/>
                </a:lnTo>
                <a:lnTo>
                  <a:pt x="901820" y="199280"/>
                </a:lnTo>
                <a:lnTo>
                  <a:pt x="887439" y="205010"/>
                </a:lnTo>
                <a:lnTo>
                  <a:pt x="871366" y="216079"/>
                </a:lnTo>
                <a:lnTo>
                  <a:pt x="855888" y="231576"/>
                </a:lnTo>
                <a:lnTo>
                  <a:pt x="855888" y="438595"/>
                </a:lnTo>
                <a:close/>
              </a:path>
              <a:path w="2362200" h="584200">
                <a:moveTo>
                  <a:pt x="1034180" y="438595"/>
                </a:moveTo>
                <a:lnTo>
                  <a:pt x="977773" y="438595"/>
                </a:lnTo>
                <a:lnTo>
                  <a:pt x="977773" y="269676"/>
                </a:lnTo>
                <a:lnTo>
                  <a:pt x="976862" y="252867"/>
                </a:lnTo>
                <a:lnTo>
                  <a:pt x="963191" y="215055"/>
                </a:lnTo>
                <a:lnTo>
                  <a:pt x="921169" y="196136"/>
                </a:lnTo>
                <a:lnTo>
                  <a:pt x="1019671" y="196136"/>
                </a:lnTo>
                <a:lnTo>
                  <a:pt x="1027485" y="215911"/>
                </a:lnTo>
                <a:lnTo>
                  <a:pt x="1032507" y="241091"/>
                </a:lnTo>
                <a:lnTo>
                  <a:pt x="1034146" y="269676"/>
                </a:lnTo>
                <a:lnTo>
                  <a:pt x="1034180" y="438595"/>
                </a:lnTo>
                <a:close/>
              </a:path>
              <a:path w="2362200" h="584200">
                <a:moveTo>
                  <a:pt x="1391324" y="199280"/>
                </a:moveTo>
                <a:lnTo>
                  <a:pt x="1333931" y="199280"/>
                </a:lnTo>
                <a:lnTo>
                  <a:pt x="1356815" y="176491"/>
                </a:lnTo>
                <a:lnTo>
                  <a:pt x="1380218" y="160212"/>
                </a:lnTo>
                <a:lnTo>
                  <a:pt x="1404143" y="150446"/>
                </a:lnTo>
                <a:lnTo>
                  <a:pt x="1428591" y="147190"/>
                </a:lnTo>
                <a:lnTo>
                  <a:pt x="1448431" y="149088"/>
                </a:lnTo>
                <a:lnTo>
                  <a:pt x="1496904" y="177551"/>
                </a:lnTo>
                <a:lnTo>
                  <a:pt x="1509179" y="196136"/>
                </a:lnTo>
                <a:lnTo>
                  <a:pt x="1411020" y="196136"/>
                </a:lnTo>
                <a:lnTo>
                  <a:pt x="1393612" y="198369"/>
                </a:lnTo>
                <a:lnTo>
                  <a:pt x="1391324" y="199280"/>
                </a:lnTo>
                <a:close/>
              </a:path>
              <a:path w="2362200" h="584200">
                <a:moveTo>
                  <a:pt x="1327862" y="190946"/>
                </a:moveTo>
                <a:lnTo>
                  <a:pt x="1165606" y="190946"/>
                </a:lnTo>
                <a:lnTo>
                  <a:pt x="1187066" y="172063"/>
                </a:lnTo>
                <a:lnTo>
                  <a:pt x="1208284" y="158575"/>
                </a:lnTo>
                <a:lnTo>
                  <a:pt x="1229357" y="150446"/>
                </a:lnTo>
                <a:lnTo>
                  <a:pt x="1229547" y="150446"/>
                </a:lnTo>
                <a:lnTo>
                  <a:pt x="1249997" y="147785"/>
                </a:lnTo>
                <a:lnTo>
                  <a:pt x="1275556" y="151004"/>
                </a:lnTo>
                <a:lnTo>
                  <a:pt x="1298065" y="160659"/>
                </a:lnTo>
                <a:lnTo>
                  <a:pt x="1317524" y="176751"/>
                </a:lnTo>
                <a:lnTo>
                  <a:pt x="1327862" y="190946"/>
                </a:lnTo>
                <a:close/>
              </a:path>
              <a:path w="2362200" h="584200">
                <a:moveTo>
                  <a:pt x="1165606" y="438595"/>
                </a:moveTo>
                <a:lnTo>
                  <a:pt x="1109199" y="438595"/>
                </a:lnTo>
                <a:lnTo>
                  <a:pt x="1109199" y="153441"/>
                </a:lnTo>
                <a:lnTo>
                  <a:pt x="1165606" y="153441"/>
                </a:lnTo>
                <a:lnTo>
                  <a:pt x="1165606" y="190946"/>
                </a:lnTo>
                <a:lnTo>
                  <a:pt x="1327862" y="190946"/>
                </a:lnTo>
                <a:lnTo>
                  <a:pt x="1330788" y="194964"/>
                </a:lnTo>
                <a:lnTo>
                  <a:pt x="1231690" y="194964"/>
                </a:lnTo>
                <a:lnTo>
                  <a:pt x="1223019" y="195467"/>
                </a:lnTo>
                <a:lnTo>
                  <a:pt x="1183467" y="214163"/>
                </a:lnTo>
                <a:lnTo>
                  <a:pt x="1165606" y="231576"/>
                </a:lnTo>
                <a:lnTo>
                  <a:pt x="1165606" y="438595"/>
                </a:lnTo>
                <a:close/>
              </a:path>
              <a:path w="2362200" h="584200">
                <a:moveTo>
                  <a:pt x="1345390" y="438595"/>
                </a:moveTo>
                <a:lnTo>
                  <a:pt x="1288688" y="438595"/>
                </a:lnTo>
                <a:lnTo>
                  <a:pt x="1288688" y="279796"/>
                </a:lnTo>
                <a:lnTo>
                  <a:pt x="1287888" y="257918"/>
                </a:lnTo>
                <a:lnTo>
                  <a:pt x="1275886" y="213716"/>
                </a:lnTo>
                <a:lnTo>
                  <a:pt x="1231690" y="194964"/>
                </a:lnTo>
                <a:lnTo>
                  <a:pt x="1330788" y="194964"/>
                </a:lnTo>
                <a:lnTo>
                  <a:pt x="1333931" y="199280"/>
                </a:lnTo>
                <a:lnTo>
                  <a:pt x="1391324" y="199280"/>
                </a:lnTo>
                <a:lnTo>
                  <a:pt x="1376943" y="205010"/>
                </a:lnTo>
                <a:lnTo>
                  <a:pt x="1360869" y="216079"/>
                </a:lnTo>
                <a:lnTo>
                  <a:pt x="1345390" y="231576"/>
                </a:lnTo>
                <a:lnTo>
                  <a:pt x="1345390" y="438595"/>
                </a:lnTo>
                <a:close/>
              </a:path>
              <a:path w="2362200" h="584200">
                <a:moveTo>
                  <a:pt x="1523688" y="438595"/>
                </a:moveTo>
                <a:lnTo>
                  <a:pt x="1467281" y="438595"/>
                </a:lnTo>
                <a:lnTo>
                  <a:pt x="1467281" y="269676"/>
                </a:lnTo>
                <a:lnTo>
                  <a:pt x="1466370" y="252867"/>
                </a:lnTo>
                <a:lnTo>
                  <a:pt x="1452698" y="215055"/>
                </a:lnTo>
                <a:lnTo>
                  <a:pt x="1410671" y="196136"/>
                </a:lnTo>
                <a:lnTo>
                  <a:pt x="1509179" y="196136"/>
                </a:lnTo>
                <a:lnTo>
                  <a:pt x="1516993" y="215911"/>
                </a:lnTo>
                <a:lnTo>
                  <a:pt x="1522015" y="241091"/>
                </a:lnTo>
                <a:lnTo>
                  <a:pt x="1523654" y="269676"/>
                </a:lnTo>
                <a:lnTo>
                  <a:pt x="1523688" y="438595"/>
                </a:lnTo>
                <a:close/>
              </a:path>
              <a:path w="2362200" h="584200">
                <a:moveTo>
                  <a:pt x="1583524" y="248244"/>
                </a:moveTo>
                <a:lnTo>
                  <a:pt x="1583574" y="186583"/>
                </a:lnTo>
                <a:lnTo>
                  <a:pt x="1623598" y="157496"/>
                </a:lnTo>
                <a:lnTo>
                  <a:pt x="1678031" y="147785"/>
                </a:lnTo>
                <a:lnTo>
                  <a:pt x="1700023" y="149302"/>
                </a:lnTo>
                <a:lnTo>
                  <a:pt x="1737085" y="161431"/>
                </a:lnTo>
                <a:lnTo>
                  <a:pt x="1768966" y="192732"/>
                </a:lnTo>
                <a:lnTo>
                  <a:pt x="1772906" y="200471"/>
                </a:lnTo>
                <a:lnTo>
                  <a:pt x="1673421" y="200471"/>
                </a:lnTo>
                <a:lnTo>
                  <a:pt x="1650502" y="203457"/>
                </a:lnTo>
                <a:lnTo>
                  <a:pt x="1627880" y="212414"/>
                </a:lnTo>
                <a:lnTo>
                  <a:pt x="1605554" y="227344"/>
                </a:lnTo>
                <a:lnTo>
                  <a:pt x="1583524" y="248244"/>
                </a:lnTo>
                <a:close/>
              </a:path>
              <a:path w="2362200" h="584200">
                <a:moveTo>
                  <a:pt x="1647675" y="442911"/>
                </a:moveTo>
                <a:lnTo>
                  <a:pt x="1608634" y="431861"/>
                </a:lnTo>
                <a:lnTo>
                  <a:pt x="1583265" y="401090"/>
                </a:lnTo>
                <a:lnTo>
                  <a:pt x="1578314" y="373855"/>
                </a:lnTo>
                <a:lnTo>
                  <a:pt x="1579524" y="360684"/>
                </a:lnTo>
                <a:lnTo>
                  <a:pt x="1597669" y="325635"/>
                </a:lnTo>
                <a:lnTo>
                  <a:pt x="1635812" y="298734"/>
                </a:lnTo>
                <a:lnTo>
                  <a:pt x="1724913" y="267146"/>
                </a:lnTo>
                <a:lnTo>
                  <a:pt x="1724913" y="251965"/>
                </a:lnTo>
                <a:lnTo>
                  <a:pt x="1721695" y="229436"/>
                </a:lnTo>
                <a:lnTo>
                  <a:pt x="1712040" y="213344"/>
                </a:lnTo>
                <a:lnTo>
                  <a:pt x="1695949" y="203689"/>
                </a:lnTo>
                <a:lnTo>
                  <a:pt x="1673421" y="200471"/>
                </a:lnTo>
                <a:lnTo>
                  <a:pt x="1772906" y="200471"/>
                </a:lnTo>
                <a:lnTo>
                  <a:pt x="1780227" y="248244"/>
                </a:lnTo>
                <a:lnTo>
                  <a:pt x="1780425" y="297507"/>
                </a:lnTo>
                <a:lnTo>
                  <a:pt x="1724913" y="297507"/>
                </a:lnTo>
                <a:lnTo>
                  <a:pt x="1687108" y="312091"/>
                </a:lnTo>
                <a:lnTo>
                  <a:pt x="1646332" y="335160"/>
                </a:lnTo>
                <a:lnTo>
                  <a:pt x="1634426" y="364181"/>
                </a:lnTo>
                <a:lnTo>
                  <a:pt x="1635133" y="372627"/>
                </a:lnTo>
                <a:lnTo>
                  <a:pt x="1666386" y="403518"/>
                </a:lnTo>
                <a:lnTo>
                  <a:pt x="1674907" y="404216"/>
                </a:lnTo>
                <a:lnTo>
                  <a:pt x="1822249" y="404216"/>
                </a:lnTo>
                <a:lnTo>
                  <a:pt x="1822249" y="415080"/>
                </a:lnTo>
                <a:lnTo>
                  <a:pt x="1724322" y="415080"/>
                </a:lnTo>
                <a:lnTo>
                  <a:pt x="1706025" y="427256"/>
                </a:lnTo>
                <a:lnTo>
                  <a:pt x="1687152" y="435953"/>
                </a:lnTo>
                <a:lnTo>
                  <a:pt x="1667702" y="441172"/>
                </a:lnTo>
                <a:lnTo>
                  <a:pt x="1647675" y="442911"/>
                </a:lnTo>
                <a:close/>
              </a:path>
              <a:path w="2362200" h="584200">
                <a:moveTo>
                  <a:pt x="1822249" y="404216"/>
                </a:moveTo>
                <a:lnTo>
                  <a:pt x="1674907" y="404216"/>
                </a:lnTo>
                <a:lnTo>
                  <a:pt x="1688191" y="402839"/>
                </a:lnTo>
                <a:lnTo>
                  <a:pt x="1700953" y="398709"/>
                </a:lnTo>
                <a:lnTo>
                  <a:pt x="1713194" y="391826"/>
                </a:lnTo>
                <a:lnTo>
                  <a:pt x="1724913" y="382189"/>
                </a:lnTo>
                <a:lnTo>
                  <a:pt x="1724913" y="297507"/>
                </a:lnTo>
                <a:lnTo>
                  <a:pt x="1780425" y="297507"/>
                </a:lnTo>
                <a:lnTo>
                  <a:pt x="1780425" y="398065"/>
                </a:lnTo>
                <a:lnTo>
                  <a:pt x="1783676" y="402839"/>
                </a:lnTo>
                <a:lnTo>
                  <a:pt x="1822249" y="402839"/>
                </a:lnTo>
                <a:lnTo>
                  <a:pt x="1822249" y="404216"/>
                </a:lnTo>
                <a:close/>
              </a:path>
              <a:path w="2362200" h="584200">
                <a:moveTo>
                  <a:pt x="1822249" y="402839"/>
                </a:moveTo>
                <a:lnTo>
                  <a:pt x="1790485" y="402839"/>
                </a:lnTo>
                <a:lnTo>
                  <a:pt x="1796101" y="401928"/>
                </a:lnTo>
                <a:lnTo>
                  <a:pt x="1803383" y="399081"/>
                </a:lnTo>
                <a:lnTo>
                  <a:pt x="1812099" y="394337"/>
                </a:lnTo>
                <a:lnTo>
                  <a:pt x="1822249" y="387696"/>
                </a:lnTo>
                <a:lnTo>
                  <a:pt x="1822249" y="402839"/>
                </a:lnTo>
                <a:close/>
              </a:path>
              <a:path w="2362200" h="584200">
                <a:moveTo>
                  <a:pt x="1775567" y="443506"/>
                </a:moveTo>
                <a:lnTo>
                  <a:pt x="1767032" y="443506"/>
                </a:lnTo>
                <a:lnTo>
                  <a:pt x="1750318" y="441683"/>
                </a:lnTo>
                <a:lnTo>
                  <a:pt x="1750635" y="441683"/>
                </a:lnTo>
                <a:lnTo>
                  <a:pt x="1741964" y="438000"/>
                </a:lnTo>
                <a:lnTo>
                  <a:pt x="1738115" y="436317"/>
                </a:lnTo>
                <a:lnTo>
                  <a:pt x="1729391" y="427517"/>
                </a:lnTo>
                <a:lnTo>
                  <a:pt x="1724322" y="415080"/>
                </a:lnTo>
                <a:lnTo>
                  <a:pt x="1822249" y="415080"/>
                </a:lnTo>
                <a:lnTo>
                  <a:pt x="1822249" y="422224"/>
                </a:lnTo>
                <a:lnTo>
                  <a:pt x="1813123" y="427907"/>
                </a:lnTo>
                <a:lnTo>
                  <a:pt x="1804947" y="432605"/>
                </a:lnTo>
                <a:lnTo>
                  <a:pt x="1797721" y="436317"/>
                </a:lnTo>
                <a:lnTo>
                  <a:pt x="1791445" y="439042"/>
                </a:lnTo>
                <a:lnTo>
                  <a:pt x="1783701" y="442018"/>
                </a:lnTo>
                <a:lnTo>
                  <a:pt x="1775567" y="443506"/>
                </a:lnTo>
                <a:close/>
              </a:path>
              <a:path w="2362200" h="584200">
                <a:moveTo>
                  <a:pt x="1960913" y="218777"/>
                </a:moveTo>
                <a:lnTo>
                  <a:pt x="1932615" y="218777"/>
                </a:lnTo>
                <a:lnTo>
                  <a:pt x="1935739" y="213865"/>
                </a:lnTo>
                <a:lnTo>
                  <a:pt x="1956200" y="184955"/>
                </a:lnTo>
                <a:lnTo>
                  <a:pt x="1976663" y="164305"/>
                </a:lnTo>
                <a:lnTo>
                  <a:pt x="1997126" y="151915"/>
                </a:lnTo>
                <a:lnTo>
                  <a:pt x="2017587" y="147785"/>
                </a:lnTo>
                <a:lnTo>
                  <a:pt x="2033693" y="149804"/>
                </a:lnTo>
                <a:lnTo>
                  <a:pt x="2050149" y="155859"/>
                </a:lnTo>
                <a:lnTo>
                  <a:pt x="2066958" y="165952"/>
                </a:lnTo>
                <a:lnTo>
                  <a:pt x="2084119" y="180082"/>
                </a:lnTo>
                <a:lnTo>
                  <a:pt x="2071132" y="201810"/>
                </a:lnTo>
                <a:lnTo>
                  <a:pt x="1999880" y="201810"/>
                </a:lnTo>
                <a:lnTo>
                  <a:pt x="1986710" y="203438"/>
                </a:lnTo>
                <a:lnTo>
                  <a:pt x="1974433" y="208321"/>
                </a:lnTo>
                <a:lnTo>
                  <a:pt x="1963047" y="216461"/>
                </a:lnTo>
                <a:lnTo>
                  <a:pt x="1960913" y="218777"/>
                </a:lnTo>
                <a:close/>
              </a:path>
              <a:path w="2362200" h="584200">
                <a:moveTo>
                  <a:pt x="1932615" y="438595"/>
                </a:moveTo>
                <a:lnTo>
                  <a:pt x="1875903" y="438595"/>
                </a:lnTo>
                <a:lnTo>
                  <a:pt x="1875903" y="153441"/>
                </a:lnTo>
                <a:lnTo>
                  <a:pt x="1932615" y="153441"/>
                </a:lnTo>
                <a:lnTo>
                  <a:pt x="1932615" y="218777"/>
                </a:lnTo>
                <a:lnTo>
                  <a:pt x="1960913" y="218777"/>
                </a:lnTo>
                <a:lnTo>
                  <a:pt x="1937600" y="256281"/>
                </a:lnTo>
                <a:lnTo>
                  <a:pt x="1932615" y="289469"/>
                </a:lnTo>
                <a:lnTo>
                  <a:pt x="1932615" y="438595"/>
                </a:lnTo>
                <a:close/>
              </a:path>
              <a:path w="2362200" h="584200">
                <a:moveTo>
                  <a:pt x="2159766" y="584000"/>
                </a:moveTo>
                <a:lnTo>
                  <a:pt x="2096968" y="584000"/>
                </a:lnTo>
                <a:lnTo>
                  <a:pt x="2193999" y="377575"/>
                </a:lnTo>
                <a:lnTo>
                  <a:pt x="2083567" y="153441"/>
                </a:lnTo>
                <a:lnTo>
                  <a:pt x="2147717" y="153441"/>
                </a:lnTo>
                <a:lnTo>
                  <a:pt x="2224660" y="314324"/>
                </a:lnTo>
                <a:lnTo>
                  <a:pt x="2286171" y="314324"/>
                </a:lnTo>
                <a:lnTo>
                  <a:pt x="2159766" y="584000"/>
                </a:lnTo>
                <a:close/>
              </a:path>
              <a:path w="2362200" h="584200">
                <a:moveTo>
                  <a:pt x="2286171" y="314324"/>
                </a:moveTo>
                <a:lnTo>
                  <a:pt x="2224660" y="314324"/>
                </a:lnTo>
                <a:lnTo>
                  <a:pt x="2298031" y="153441"/>
                </a:lnTo>
                <a:lnTo>
                  <a:pt x="2361582" y="153441"/>
                </a:lnTo>
                <a:lnTo>
                  <a:pt x="2286171" y="314324"/>
                </a:lnTo>
                <a:close/>
              </a:path>
              <a:path w="2362200" h="584200">
                <a:moveTo>
                  <a:pt x="2054496" y="229641"/>
                </a:moveTo>
                <a:lnTo>
                  <a:pt x="2040034" y="217465"/>
                </a:lnTo>
                <a:lnTo>
                  <a:pt x="2026109" y="208768"/>
                </a:lnTo>
                <a:lnTo>
                  <a:pt x="2012438" y="203438"/>
                </a:lnTo>
                <a:lnTo>
                  <a:pt x="2011900" y="203438"/>
                </a:lnTo>
                <a:lnTo>
                  <a:pt x="1999880" y="201810"/>
                </a:lnTo>
                <a:lnTo>
                  <a:pt x="2071132" y="201810"/>
                </a:lnTo>
                <a:lnTo>
                  <a:pt x="2054496" y="22964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822" y="2069429"/>
            <a:ext cx="6486807" cy="3083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9044" y="2758650"/>
            <a:ext cx="3355584" cy="34706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99044" y="3444452"/>
            <a:ext cx="1525270" cy="347345"/>
          </a:xfrm>
          <a:custGeom>
            <a:avLst/>
            <a:gdLst/>
            <a:ahLst/>
            <a:cxnLst/>
            <a:rect l="l" t="t" r="r" b="b"/>
            <a:pathLst>
              <a:path w="1525270" h="347345">
                <a:moveTo>
                  <a:pt x="98171" y="259282"/>
                </a:moveTo>
                <a:lnTo>
                  <a:pt x="0" y="259282"/>
                </a:lnTo>
                <a:lnTo>
                  <a:pt x="0" y="0"/>
                </a:lnTo>
                <a:lnTo>
                  <a:pt x="87658" y="0"/>
                </a:lnTo>
                <a:lnTo>
                  <a:pt x="112762" y="994"/>
                </a:lnTo>
                <a:lnTo>
                  <a:pt x="154660" y="8956"/>
                </a:lnTo>
                <a:lnTo>
                  <a:pt x="196218" y="33042"/>
                </a:lnTo>
                <a:lnTo>
                  <a:pt x="37204" y="33042"/>
                </a:lnTo>
                <a:lnTo>
                  <a:pt x="37204" y="226361"/>
                </a:lnTo>
                <a:lnTo>
                  <a:pt x="194976" y="226361"/>
                </a:lnTo>
                <a:lnTo>
                  <a:pt x="190334" y="230475"/>
                </a:lnTo>
                <a:lnTo>
                  <a:pt x="156123" y="249735"/>
                </a:lnTo>
                <a:lnTo>
                  <a:pt x="111249" y="258918"/>
                </a:lnTo>
                <a:lnTo>
                  <a:pt x="98171" y="259282"/>
                </a:lnTo>
                <a:close/>
              </a:path>
              <a:path w="1525270" h="347345">
                <a:moveTo>
                  <a:pt x="194976" y="226361"/>
                </a:moveTo>
                <a:lnTo>
                  <a:pt x="84829" y="226361"/>
                </a:lnTo>
                <a:lnTo>
                  <a:pt x="98027" y="226129"/>
                </a:lnTo>
                <a:lnTo>
                  <a:pt x="109645" y="225432"/>
                </a:lnTo>
                <a:lnTo>
                  <a:pt x="148424" y="215749"/>
                </a:lnTo>
                <a:lnTo>
                  <a:pt x="184837" y="183548"/>
                </a:lnTo>
                <a:lnTo>
                  <a:pt x="200319" y="127987"/>
                </a:lnTo>
                <a:lnTo>
                  <a:pt x="198553" y="107981"/>
                </a:lnTo>
                <a:lnTo>
                  <a:pt x="172040" y="59674"/>
                </a:lnTo>
                <a:lnTo>
                  <a:pt x="135023" y="38283"/>
                </a:lnTo>
                <a:lnTo>
                  <a:pt x="96264" y="33171"/>
                </a:lnTo>
                <a:lnTo>
                  <a:pt x="83791" y="33042"/>
                </a:lnTo>
                <a:lnTo>
                  <a:pt x="196218" y="33042"/>
                </a:lnTo>
                <a:lnTo>
                  <a:pt x="220560" y="62655"/>
                </a:lnTo>
                <a:lnTo>
                  <a:pt x="237722" y="112043"/>
                </a:lnTo>
                <a:lnTo>
                  <a:pt x="238867" y="129920"/>
                </a:lnTo>
                <a:lnTo>
                  <a:pt x="238235" y="142804"/>
                </a:lnTo>
                <a:lnTo>
                  <a:pt x="228742" y="179784"/>
                </a:lnTo>
                <a:lnTo>
                  <a:pt x="200177" y="221751"/>
                </a:lnTo>
                <a:lnTo>
                  <a:pt x="194976" y="226361"/>
                </a:lnTo>
                <a:close/>
              </a:path>
              <a:path w="1525270" h="347345">
                <a:moveTo>
                  <a:pt x="356586" y="262527"/>
                </a:moveTo>
                <a:lnTo>
                  <a:pt x="310752" y="250773"/>
                </a:lnTo>
                <a:lnTo>
                  <a:pt x="282720" y="219110"/>
                </a:lnTo>
                <a:lnTo>
                  <a:pt x="272357" y="173383"/>
                </a:lnTo>
                <a:lnTo>
                  <a:pt x="273743" y="154730"/>
                </a:lnTo>
                <a:lnTo>
                  <a:pt x="294531" y="109832"/>
                </a:lnTo>
                <a:lnTo>
                  <a:pt x="335311" y="86764"/>
                </a:lnTo>
                <a:lnTo>
                  <a:pt x="335667" y="86764"/>
                </a:lnTo>
                <a:lnTo>
                  <a:pt x="351976" y="85277"/>
                </a:lnTo>
                <a:lnTo>
                  <a:pt x="395310" y="98670"/>
                </a:lnTo>
                <a:lnTo>
                  <a:pt x="410175" y="114747"/>
                </a:lnTo>
                <a:lnTo>
                  <a:pt x="351976" y="114747"/>
                </a:lnTo>
                <a:lnTo>
                  <a:pt x="343296" y="115435"/>
                </a:lnTo>
                <a:lnTo>
                  <a:pt x="312500" y="139001"/>
                </a:lnTo>
                <a:lnTo>
                  <a:pt x="307028" y="157009"/>
                </a:lnTo>
                <a:lnTo>
                  <a:pt x="425478" y="157009"/>
                </a:lnTo>
                <a:lnTo>
                  <a:pt x="426538" y="172935"/>
                </a:lnTo>
                <a:lnTo>
                  <a:pt x="426538" y="177250"/>
                </a:lnTo>
                <a:lnTo>
                  <a:pt x="306285" y="177250"/>
                </a:lnTo>
                <a:lnTo>
                  <a:pt x="307753" y="188907"/>
                </a:lnTo>
                <a:lnTo>
                  <a:pt x="330795" y="222711"/>
                </a:lnTo>
                <a:lnTo>
                  <a:pt x="361796" y="230828"/>
                </a:lnTo>
                <a:lnTo>
                  <a:pt x="423566" y="230828"/>
                </a:lnTo>
                <a:lnTo>
                  <a:pt x="423566" y="243029"/>
                </a:lnTo>
                <a:lnTo>
                  <a:pt x="384609" y="260016"/>
                </a:lnTo>
                <a:lnTo>
                  <a:pt x="366596" y="262248"/>
                </a:lnTo>
                <a:lnTo>
                  <a:pt x="356586" y="262527"/>
                </a:lnTo>
                <a:close/>
              </a:path>
              <a:path w="1525270" h="347345">
                <a:moveTo>
                  <a:pt x="425478" y="157009"/>
                </a:moveTo>
                <a:lnTo>
                  <a:pt x="393048" y="157009"/>
                </a:lnTo>
                <a:lnTo>
                  <a:pt x="391850" y="147410"/>
                </a:lnTo>
                <a:lnTo>
                  <a:pt x="389441" y="139001"/>
                </a:lnTo>
                <a:lnTo>
                  <a:pt x="351976" y="114747"/>
                </a:lnTo>
                <a:lnTo>
                  <a:pt x="410175" y="114747"/>
                </a:lnTo>
                <a:lnTo>
                  <a:pt x="415154" y="122010"/>
                </a:lnTo>
                <a:lnTo>
                  <a:pt x="421479" y="136958"/>
                </a:lnTo>
                <a:lnTo>
                  <a:pt x="425273" y="153933"/>
                </a:lnTo>
                <a:lnTo>
                  <a:pt x="425478" y="157009"/>
                </a:lnTo>
                <a:close/>
              </a:path>
              <a:path w="1525270" h="347345">
                <a:moveTo>
                  <a:pt x="423566" y="230828"/>
                </a:moveTo>
                <a:lnTo>
                  <a:pt x="361796" y="230828"/>
                </a:lnTo>
                <a:lnTo>
                  <a:pt x="378215" y="229526"/>
                </a:lnTo>
                <a:lnTo>
                  <a:pt x="393981" y="225620"/>
                </a:lnTo>
                <a:lnTo>
                  <a:pt x="409098" y="219110"/>
                </a:lnTo>
                <a:lnTo>
                  <a:pt x="423566" y="209997"/>
                </a:lnTo>
                <a:lnTo>
                  <a:pt x="423566" y="230828"/>
                </a:lnTo>
                <a:close/>
              </a:path>
              <a:path w="1525270" h="347345">
                <a:moveTo>
                  <a:pt x="495632" y="347061"/>
                </a:moveTo>
                <a:lnTo>
                  <a:pt x="460951" y="347061"/>
                </a:lnTo>
                <a:lnTo>
                  <a:pt x="460951" y="88696"/>
                </a:lnTo>
                <a:lnTo>
                  <a:pt x="520340" y="88696"/>
                </a:lnTo>
                <a:lnTo>
                  <a:pt x="541853" y="90120"/>
                </a:lnTo>
                <a:lnTo>
                  <a:pt x="560857" y="94390"/>
                </a:lnTo>
                <a:lnTo>
                  <a:pt x="577349" y="101507"/>
                </a:lnTo>
                <a:lnTo>
                  <a:pt x="591329" y="111470"/>
                </a:lnTo>
                <a:lnTo>
                  <a:pt x="599186" y="120252"/>
                </a:lnTo>
                <a:lnTo>
                  <a:pt x="495632" y="120252"/>
                </a:lnTo>
                <a:lnTo>
                  <a:pt x="495632" y="225618"/>
                </a:lnTo>
                <a:lnTo>
                  <a:pt x="503540" y="229136"/>
                </a:lnTo>
                <a:lnTo>
                  <a:pt x="511634" y="231648"/>
                </a:lnTo>
                <a:lnTo>
                  <a:pt x="519913" y="233155"/>
                </a:lnTo>
                <a:lnTo>
                  <a:pt x="528379" y="233657"/>
                </a:lnTo>
                <a:lnTo>
                  <a:pt x="596343" y="233657"/>
                </a:lnTo>
                <a:lnTo>
                  <a:pt x="592815" y="238124"/>
                </a:lnTo>
                <a:lnTo>
                  <a:pt x="580026" y="248931"/>
                </a:lnTo>
                <a:lnTo>
                  <a:pt x="567697" y="255536"/>
                </a:lnTo>
                <a:lnTo>
                  <a:pt x="495632" y="255536"/>
                </a:lnTo>
                <a:lnTo>
                  <a:pt x="495632" y="347061"/>
                </a:lnTo>
                <a:close/>
              </a:path>
              <a:path w="1525270" h="347345">
                <a:moveTo>
                  <a:pt x="596343" y="233657"/>
                </a:moveTo>
                <a:lnTo>
                  <a:pt x="528379" y="233657"/>
                </a:lnTo>
                <a:lnTo>
                  <a:pt x="539742" y="232625"/>
                </a:lnTo>
                <a:lnTo>
                  <a:pt x="550029" y="229528"/>
                </a:lnTo>
                <a:lnTo>
                  <a:pt x="578753" y="198124"/>
                </a:lnTo>
                <a:lnTo>
                  <a:pt x="582547" y="174421"/>
                </a:lnTo>
                <a:lnTo>
                  <a:pt x="582092" y="166331"/>
                </a:lnTo>
                <a:lnTo>
                  <a:pt x="561610" y="129552"/>
                </a:lnTo>
                <a:lnTo>
                  <a:pt x="519597" y="120252"/>
                </a:lnTo>
                <a:lnTo>
                  <a:pt x="599186" y="120252"/>
                </a:lnTo>
                <a:lnTo>
                  <a:pt x="602463" y="123915"/>
                </a:lnTo>
                <a:lnTo>
                  <a:pt x="610416" y="138630"/>
                </a:lnTo>
                <a:lnTo>
                  <a:pt x="615189" y="155615"/>
                </a:lnTo>
                <a:lnTo>
                  <a:pt x="616743" y="174421"/>
                </a:lnTo>
                <a:lnTo>
                  <a:pt x="616780" y="174869"/>
                </a:lnTo>
                <a:lnTo>
                  <a:pt x="615282" y="193223"/>
                </a:lnTo>
                <a:lnTo>
                  <a:pt x="610788" y="209882"/>
                </a:lnTo>
                <a:lnTo>
                  <a:pt x="603299" y="224849"/>
                </a:lnTo>
                <a:lnTo>
                  <a:pt x="596343" y="233657"/>
                </a:lnTo>
                <a:close/>
              </a:path>
              <a:path w="1525270" h="347345">
                <a:moveTo>
                  <a:pt x="531951" y="262822"/>
                </a:moveTo>
                <a:lnTo>
                  <a:pt x="523541" y="262367"/>
                </a:lnTo>
                <a:lnTo>
                  <a:pt x="514684" y="261001"/>
                </a:lnTo>
                <a:lnTo>
                  <a:pt x="505381" y="258724"/>
                </a:lnTo>
                <a:lnTo>
                  <a:pt x="495632" y="255536"/>
                </a:lnTo>
                <a:lnTo>
                  <a:pt x="567697" y="255536"/>
                </a:lnTo>
                <a:lnTo>
                  <a:pt x="565619" y="256649"/>
                </a:lnTo>
                <a:lnTo>
                  <a:pt x="549594" y="261279"/>
                </a:lnTo>
                <a:lnTo>
                  <a:pt x="531951" y="262822"/>
                </a:lnTo>
                <a:close/>
              </a:path>
              <a:path w="1525270" h="347345">
                <a:moveTo>
                  <a:pt x="688360" y="259851"/>
                </a:moveTo>
                <a:lnTo>
                  <a:pt x="654432" y="259851"/>
                </a:lnTo>
                <a:lnTo>
                  <a:pt x="654432" y="0"/>
                </a:lnTo>
                <a:lnTo>
                  <a:pt x="688360" y="0"/>
                </a:lnTo>
                <a:lnTo>
                  <a:pt x="688360" y="259851"/>
                </a:lnTo>
                <a:close/>
              </a:path>
              <a:path w="1525270" h="347345">
                <a:moveTo>
                  <a:pt x="817586" y="262822"/>
                </a:moveTo>
                <a:lnTo>
                  <a:pt x="767019" y="248846"/>
                </a:lnTo>
                <a:lnTo>
                  <a:pt x="733867" y="210034"/>
                </a:lnTo>
                <a:lnTo>
                  <a:pt x="727462" y="175164"/>
                </a:lnTo>
                <a:lnTo>
                  <a:pt x="728966" y="158565"/>
                </a:lnTo>
                <a:lnTo>
                  <a:pt x="753435" y="113404"/>
                </a:lnTo>
                <a:lnTo>
                  <a:pt x="800182" y="89822"/>
                </a:lnTo>
                <a:lnTo>
                  <a:pt x="819072" y="88248"/>
                </a:lnTo>
                <a:lnTo>
                  <a:pt x="837699" y="89822"/>
                </a:lnTo>
                <a:lnTo>
                  <a:pt x="854733" y="94540"/>
                </a:lnTo>
                <a:lnTo>
                  <a:pt x="870087" y="102401"/>
                </a:lnTo>
                <a:lnTo>
                  <a:pt x="883965" y="113556"/>
                </a:lnTo>
                <a:lnTo>
                  <a:pt x="888375" y="118766"/>
                </a:lnTo>
                <a:lnTo>
                  <a:pt x="817291" y="118766"/>
                </a:lnTo>
                <a:lnTo>
                  <a:pt x="805632" y="119770"/>
                </a:lnTo>
                <a:lnTo>
                  <a:pt x="770437" y="143329"/>
                </a:lnTo>
                <a:lnTo>
                  <a:pt x="762672" y="163493"/>
                </a:lnTo>
                <a:lnTo>
                  <a:pt x="762603" y="163746"/>
                </a:lnTo>
                <a:lnTo>
                  <a:pt x="761663" y="175164"/>
                </a:lnTo>
                <a:lnTo>
                  <a:pt x="761728" y="176802"/>
                </a:lnTo>
                <a:lnTo>
                  <a:pt x="762585" y="186896"/>
                </a:lnTo>
                <a:lnTo>
                  <a:pt x="762621" y="187324"/>
                </a:lnTo>
                <a:lnTo>
                  <a:pt x="786053" y="222339"/>
                </a:lnTo>
                <a:lnTo>
                  <a:pt x="818776" y="231123"/>
                </a:lnTo>
                <a:lnTo>
                  <a:pt x="890064" y="231123"/>
                </a:lnTo>
                <a:lnTo>
                  <a:pt x="883661" y="238419"/>
                </a:lnTo>
                <a:lnTo>
                  <a:pt x="869709" y="249096"/>
                </a:lnTo>
                <a:lnTo>
                  <a:pt x="854270" y="256612"/>
                </a:lnTo>
                <a:lnTo>
                  <a:pt x="854461" y="256612"/>
                </a:lnTo>
                <a:lnTo>
                  <a:pt x="836773" y="261270"/>
                </a:lnTo>
                <a:lnTo>
                  <a:pt x="837009" y="261270"/>
                </a:lnTo>
                <a:lnTo>
                  <a:pt x="817586" y="262822"/>
                </a:lnTo>
                <a:close/>
              </a:path>
              <a:path w="1525270" h="347345">
                <a:moveTo>
                  <a:pt x="890064" y="231123"/>
                </a:moveTo>
                <a:lnTo>
                  <a:pt x="818776" y="231123"/>
                </a:lnTo>
                <a:lnTo>
                  <a:pt x="830642" y="230148"/>
                </a:lnTo>
                <a:lnTo>
                  <a:pt x="841393" y="227220"/>
                </a:lnTo>
                <a:lnTo>
                  <a:pt x="871498" y="197530"/>
                </a:lnTo>
                <a:lnTo>
                  <a:pt x="874364" y="187324"/>
                </a:lnTo>
                <a:lnTo>
                  <a:pt x="874484" y="186896"/>
                </a:lnTo>
                <a:lnTo>
                  <a:pt x="875340" y="176802"/>
                </a:lnTo>
                <a:lnTo>
                  <a:pt x="875415" y="175916"/>
                </a:lnTo>
                <a:lnTo>
                  <a:pt x="875479" y="175164"/>
                </a:lnTo>
                <a:lnTo>
                  <a:pt x="874469" y="163746"/>
                </a:lnTo>
                <a:lnTo>
                  <a:pt x="874446" y="163493"/>
                </a:lnTo>
                <a:lnTo>
                  <a:pt x="871350" y="152881"/>
                </a:lnTo>
                <a:lnTo>
                  <a:pt x="840280" y="122782"/>
                </a:lnTo>
                <a:lnTo>
                  <a:pt x="817291" y="118766"/>
                </a:lnTo>
                <a:lnTo>
                  <a:pt x="888375" y="118766"/>
                </a:lnTo>
                <a:lnTo>
                  <a:pt x="908236" y="158565"/>
                </a:lnTo>
                <a:lnTo>
                  <a:pt x="909776" y="175916"/>
                </a:lnTo>
                <a:lnTo>
                  <a:pt x="909854" y="176802"/>
                </a:lnTo>
                <a:lnTo>
                  <a:pt x="908292" y="193747"/>
                </a:lnTo>
                <a:lnTo>
                  <a:pt x="908218" y="194551"/>
                </a:lnTo>
                <a:lnTo>
                  <a:pt x="903308" y="210736"/>
                </a:lnTo>
                <a:lnTo>
                  <a:pt x="895123" y="225359"/>
                </a:lnTo>
                <a:lnTo>
                  <a:pt x="890064" y="231123"/>
                </a:lnTo>
                <a:close/>
              </a:path>
              <a:path w="1525270" h="347345">
                <a:moveTo>
                  <a:pt x="969309" y="347061"/>
                </a:moveTo>
                <a:lnTo>
                  <a:pt x="931514" y="347061"/>
                </a:lnTo>
                <a:lnTo>
                  <a:pt x="989702" y="223236"/>
                </a:lnTo>
                <a:lnTo>
                  <a:pt x="923475" y="88696"/>
                </a:lnTo>
                <a:lnTo>
                  <a:pt x="962023" y="88696"/>
                </a:lnTo>
                <a:lnTo>
                  <a:pt x="1008162" y="185289"/>
                </a:lnTo>
                <a:lnTo>
                  <a:pt x="1045075" y="185289"/>
                </a:lnTo>
                <a:lnTo>
                  <a:pt x="969309" y="347061"/>
                </a:lnTo>
                <a:close/>
              </a:path>
              <a:path w="1525270" h="347345">
                <a:moveTo>
                  <a:pt x="1045075" y="185289"/>
                </a:moveTo>
                <a:lnTo>
                  <a:pt x="1008162" y="185289"/>
                </a:lnTo>
                <a:lnTo>
                  <a:pt x="1052215" y="88696"/>
                </a:lnTo>
                <a:lnTo>
                  <a:pt x="1090315" y="88696"/>
                </a:lnTo>
                <a:lnTo>
                  <a:pt x="1045075" y="185289"/>
                </a:lnTo>
                <a:close/>
              </a:path>
              <a:path w="1525270" h="347345">
                <a:moveTo>
                  <a:pt x="1137425" y="56702"/>
                </a:moveTo>
                <a:lnTo>
                  <a:pt x="1126614" y="56702"/>
                </a:lnTo>
                <a:lnTo>
                  <a:pt x="1121995" y="54721"/>
                </a:lnTo>
                <a:lnTo>
                  <a:pt x="1118032" y="50749"/>
                </a:lnTo>
                <a:lnTo>
                  <a:pt x="1114060" y="46681"/>
                </a:lnTo>
                <a:lnTo>
                  <a:pt x="1112079" y="41967"/>
                </a:lnTo>
                <a:lnTo>
                  <a:pt x="1112206" y="31051"/>
                </a:lnTo>
                <a:lnTo>
                  <a:pt x="1114060" y="26736"/>
                </a:lnTo>
                <a:lnTo>
                  <a:pt x="1122212" y="18602"/>
                </a:lnTo>
                <a:lnTo>
                  <a:pt x="1126614" y="16668"/>
                </a:lnTo>
                <a:lnTo>
                  <a:pt x="1137425" y="16668"/>
                </a:lnTo>
                <a:lnTo>
                  <a:pt x="1142188" y="18602"/>
                </a:lnTo>
                <a:lnTo>
                  <a:pt x="1150131" y="26336"/>
                </a:lnTo>
                <a:lnTo>
                  <a:pt x="1152113" y="31051"/>
                </a:lnTo>
                <a:lnTo>
                  <a:pt x="1152113" y="41967"/>
                </a:lnTo>
                <a:lnTo>
                  <a:pt x="1150171" y="46681"/>
                </a:lnTo>
                <a:lnTo>
                  <a:pt x="1146160" y="50749"/>
                </a:lnTo>
                <a:lnTo>
                  <a:pt x="1142188" y="54721"/>
                </a:lnTo>
                <a:lnTo>
                  <a:pt x="1137425" y="56702"/>
                </a:lnTo>
                <a:close/>
              </a:path>
              <a:path w="1525270" h="347345">
                <a:moveTo>
                  <a:pt x="1148988" y="259851"/>
                </a:moveTo>
                <a:lnTo>
                  <a:pt x="1115051" y="259851"/>
                </a:lnTo>
                <a:lnTo>
                  <a:pt x="1115051" y="88696"/>
                </a:lnTo>
                <a:lnTo>
                  <a:pt x="1148988" y="88696"/>
                </a:lnTo>
                <a:lnTo>
                  <a:pt x="1148988" y="259851"/>
                </a:lnTo>
                <a:close/>
              </a:path>
              <a:path w="1525270" h="347345">
                <a:moveTo>
                  <a:pt x="1330541" y="110423"/>
                </a:moveTo>
                <a:lnTo>
                  <a:pt x="1231770" y="110423"/>
                </a:lnTo>
                <a:lnTo>
                  <a:pt x="1243475" y="99421"/>
                </a:lnTo>
                <a:lnTo>
                  <a:pt x="1255959" y="91563"/>
                </a:lnTo>
                <a:lnTo>
                  <a:pt x="1269221" y="86848"/>
                </a:lnTo>
                <a:lnTo>
                  <a:pt x="1283262" y="85277"/>
                </a:lnTo>
                <a:lnTo>
                  <a:pt x="1291150" y="85798"/>
                </a:lnTo>
                <a:lnTo>
                  <a:pt x="1325199" y="103469"/>
                </a:lnTo>
                <a:lnTo>
                  <a:pt x="1330541" y="110423"/>
                </a:lnTo>
                <a:close/>
              </a:path>
              <a:path w="1525270" h="347345">
                <a:moveTo>
                  <a:pt x="1231770" y="259851"/>
                </a:moveTo>
                <a:lnTo>
                  <a:pt x="1197099" y="259851"/>
                </a:lnTo>
                <a:lnTo>
                  <a:pt x="1197099" y="88696"/>
                </a:lnTo>
                <a:lnTo>
                  <a:pt x="1231770" y="88696"/>
                </a:lnTo>
                <a:lnTo>
                  <a:pt x="1231770" y="110423"/>
                </a:lnTo>
                <a:lnTo>
                  <a:pt x="1330541" y="110423"/>
                </a:lnTo>
                <a:lnTo>
                  <a:pt x="1332370" y="113556"/>
                </a:lnTo>
                <a:lnTo>
                  <a:pt x="1272547" y="113556"/>
                </a:lnTo>
                <a:lnTo>
                  <a:pt x="1260959" y="115062"/>
                </a:lnTo>
                <a:lnTo>
                  <a:pt x="1250301" y="119581"/>
                </a:lnTo>
                <a:lnTo>
                  <a:pt x="1240571" y="127114"/>
                </a:lnTo>
                <a:lnTo>
                  <a:pt x="1231770" y="137664"/>
                </a:lnTo>
                <a:lnTo>
                  <a:pt x="1231770" y="259851"/>
                </a:lnTo>
                <a:close/>
              </a:path>
              <a:path w="1525270" h="347345">
                <a:moveTo>
                  <a:pt x="1341164" y="259851"/>
                </a:moveTo>
                <a:lnTo>
                  <a:pt x="1307227" y="259851"/>
                </a:lnTo>
                <a:lnTo>
                  <a:pt x="1307208" y="161924"/>
                </a:lnTo>
                <a:lnTo>
                  <a:pt x="1306725" y="150202"/>
                </a:lnTo>
                <a:lnTo>
                  <a:pt x="1288585" y="116380"/>
                </a:lnTo>
                <a:lnTo>
                  <a:pt x="1272547" y="113556"/>
                </a:lnTo>
                <a:lnTo>
                  <a:pt x="1332370" y="113556"/>
                </a:lnTo>
                <a:lnTo>
                  <a:pt x="1341164" y="161924"/>
                </a:lnTo>
                <a:lnTo>
                  <a:pt x="1341164" y="259851"/>
                </a:lnTo>
                <a:close/>
              </a:path>
              <a:path w="1525270" h="347345">
                <a:moveTo>
                  <a:pt x="1444749" y="347061"/>
                </a:moveTo>
                <a:lnTo>
                  <a:pt x="1398114" y="338860"/>
                </a:lnTo>
                <a:lnTo>
                  <a:pt x="1365866" y="305300"/>
                </a:lnTo>
                <a:lnTo>
                  <a:pt x="1365745" y="304992"/>
                </a:lnTo>
                <a:lnTo>
                  <a:pt x="1364429" y="293788"/>
                </a:lnTo>
                <a:lnTo>
                  <a:pt x="1364377" y="293340"/>
                </a:lnTo>
                <a:lnTo>
                  <a:pt x="1367065" y="277478"/>
                </a:lnTo>
                <a:lnTo>
                  <a:pt x="1375129" y="264723"/>
                </a:lnTo>
                <a:lnTo>
                  <a:pt x="1388571" y="255075"/>
                </a:lnTo>
                <a:lnTo>
                  <a:pt x="1407392" y="248535"/>
                </a:lnTo>
                <a:lnTo>
                  <a:pt x="1399903" y="243042"/>
                </a:lnTo>
                <a:lnTo>
                  <a:pt x="1394554" y="237564"/>
                </a:lnTo>
                <a:lnTo>
                  <a:pt x="1391345" y="232105"/>
                </a:lnTo>
                <a:lnTo>
                  <a:pt x="1390382" y="227208"/>
                </a:lnTo>
                <a:lnTo>
                  <a:pt x="1390275" y="221208"/>
                </a:lnTo>
                <a:lnTo>
                  <a:pt x="1392704" y="216245"/>
                </a:lnTo>
                <a:lnTo>
                  <a:pt x="1397562" y="211778"/>
                </a:lnTo>
                <a:lnTo>
                  <a:pt x="1402524" y="207311"/>
                </a:lnTo>
                <a:lnTo>
                  <a:pt x="1409125" y="204044"/>
                </a:lnTo>
                <a:lnTo>
                  <a:pt x="1417364" y="201958"/>
                </a:lnTo>
                <a:lnTo>
                  <a:pt x="1400887" y="192319"/>
                </a:lnTo>
                <a:lnTo>
                  <a:pt x="1389118" y="180076"/>
                </a:lnTo>
                <a:lnTo>
                  <a:pt x="1382183" y="165496"/>
                </a:lnTo>
                <a:lnTo>
                  <a:pt x="1382056" y="165230"/>
                </a:lnTo>
                <a:lnTo>
                  <a:pt x="1379703" y="147780"/>
                </a:lnTo>
                <a:lnTo>
                  <a:pt x="1380949" y="134871"/>
                </a:lnTo>
                <a:lnTo>
                  <a:pt x="1384689" y="123375"/>
                </a:lnTo>
                <a:lnTo>
                  <a:pt x="1423275" y="92680"/>
                </a:lnTo>
                <a:lnTo>
                  <a:pt x="1454274" y="88696"/>
                </a:lnTo>
                <a:lnTo>
                  <a:pt x="1524816" y="88696"/>
                </a:lnTo>
                <a:lnTo>
                  <a:pt x="1524816" y="115042"/>
                </a:lnTo>
                <a:lnTo>
                  <a:pt x="1490135" y="115042"/>
                </a:lnTo>
                <a:lnTo>
                  <a:pt x="1493066" y="118014"/>
                </a:lnTo>
                <a:lnTo>
                  <a:pt x="1434128" y="118014"/>
                </a:lnTo>
                <a:lnTo>
                  <a:pt x="1426337" y="121148"/>
                </a:lnTo>
                <a:lnTo>
                  <a:pt x="1419888" y="127396"/>
                </a:lnTo>
                <a:lnTo>
                  <a:pt x="1413440" y="133549"/>
                </a:lnTo>
                <a:lnTo>
                  <a:pt x="1410221" y="140988"/>
                </a:lnTo>
                <a:lnTo>
                  <a:pt x="1410221" y="158552"/>
                </a:lnTo>
                <a:lnTo>
                  <a:pt x="1443701" y="180231"/>
                </a:lnTo>
                <a:lnTo>
                  <a:pt x="1499703" y="180231"/>
                </a:lnTo>
                <a:lnTo>
                  <a:pt x="1496331" y="185279"/>
                </a:lnTo>
                <a:lnTo>
                  <a:pt x="1454140" y="207744"/>
                </a:lnTo>
                <a:lnTo>
                  <a:pt x="1429382" y="211778"/>
                </a:lnTo>
                <a:lnTo>
                  <a:pt x="1428823" y="211778"/>
                </a:lnTo>
                <a:lnTo>
                  <a:pt x="1422339" y="216245"/>
                </a:lnTo>
                <a:lnTo>
                  <a:pt x="1469672" y="244105"/>
                </a:lnTo>
                <a:lnTo>
                  <a:pt x="1481207" y="247017"/>
                </a:lnTo>
                <a:lnTo>
                  <a:pt x="1516284" y="267890"/>
                </a:lnTo>
                <a:lnTo>
                  <a:pt x="1435224" y="267890"/>
                </a:lnTo>
                <a:lnTo>
                  <a:pt x="1427055" y="268336"/>
                </a:lnTo>
                <a:lnTo>
                  <a:pt x="1396371" y="286139"/>
                </a:lnTo>
                <a:lnTo>
                  <a:pt x="1396371" y="293788"/>
                </a:lnTo>
                <a:lnTo>
                  <a:pt x="1399266" y="304992"/>
                </a:lnTo>
                <a:lnTo>
                  <a:pt x="1399346" y="305300"/>
                </a:lnTo>
                <a:lnTo>
                  <a:pt x="1408159" y="313429"/>
                </a:lnTo>
                <a:lnTo>
                  <a:pt x="1407945" y="313429"/>
                </a:lnTo>
                <a:lnTo>
                  <a:pt x="1423082" y="318452"/>
                </a:lnTo>
                <a:lnTo>
                  <a:pt x="1422828" y="318452"/>
                </a:lnTo>
                <a:lnTo>
                  <a:pt x="1443996" y="320125"/>
                </a:lnTo>
                <a:lnTo>
                  <a:pt x="1515537" y="320125"/>
                </a:lnTo>
                <a:lnTo>
                  <a:pt x="1512213" y="324562"/>
                </a:lnTo>
                <a:lnTo>
                  <a:pt x="1502641" y="332478"/>
                </a:lnTo>
                <a:lnTo>
                  <a:pt x="1490928" y="338860"/>
                </a:lnTo>
                <a:lnTo>
                  <a:pt x="1477374" y="343417"/>
                </a:lnTo>
                <a:lnTo>
                  <a:pt x="1461981" y="346150"/>
                </a:lnTo>
                <a:lnTo>
                  <a:pt x="1444749" y="347061"/>
                </a:lnTo>
                <a:close/>
              </a:path>
              <a:path w="1525270" h="347345">
                <a:moveTo>
                  <a:pt x="1499703" y="180231"/>
                </a:moveTo>
                <a:lnTo>
                  <a:pt x="1453226" y="180231"/>
                </a:lnTo>
                <a:lnTo>
                  <a:pt x="1461170" y="177297"/>
                </a:lnTo>
                <a:lnTo>
                  <a:pt x="1473962" y="165496"/>
                </a:lnTo>
                <a:lnTo>
                  <a:pt x="1477191" y="158105"/>
                </a:lnTo>
                <a:lnTo>
                  <a:pt x="1477191" y="140341"/>
                </a:lnTo>
                <a:lnTo>
                  <a:pt x="1443253" y="118014"/>
                </a:lnTo>
                <a:lnTo>
                  <a:pt x="1493066" y="118014"/>
                </a:lnTo>
                <a:lnTo>
                  <a:pt x="1496888" y="121891"/>
                </a:lnTo>
                <a:lnTo>
                  <a:pt x="1501546" y="128139"/>
                </a:lnTo>
                <a:lnTo>
                  <a:pt x="1504014" y="133549"/>
                </a:lnTo>
                <a:lnTo>
                  <a:pt x="1506709" y="139350"/>
                </a:lnTo>
                <a:lnTo>
                  <a:pt x="1507995" y="145703"/>
                </a:lnTo>
                <a:lnTo>
                  <a:pt x="1507995" y="152847"/>
                </a:lnTo>
                <a:lnTo>
                  <a:pt x="1507621" y="158105"/>
                </a:lnTo>
                <a:lnTo>
                  <a:pt x="1507521" y="159514"/>
                </a:lnTo>
                <a:lnTo>
                  <a:pt x="1506292" y="165230"/>
                </a:lnTo>
                <a:lnTo>
                  <a:pt x="1506234" y="165496"/>
                </a:lnTo>
                <a:lnTo>
                  <a:pt x="1506161" y="165839"/>
                </a:lnTo>
                <a:lnTo>
                  <a:pt x="1506099" y="166126"/>
                </a:lnTo>
                <a:lnTo>
                  <a:pt x="1503727" y="172683"/>
                </a:lnTo>
                <a:lnTo>
                  <a:pt x="1500403" y="179183"/>
                </a:lnTo>
                <a:lnTo>
                  <a:pt x="1499807" y="180076"/>
                </a:lnTo>
                <a:lnTo>
                  <a:pt x="1499703" y="180231"/>
                </a:lnTo>
                <a:close/>
              </a:path>
              <a:path w="1525270" h="347345">
                <a:moveTo>
                  <a:pt x="1515537" y="320125"/>
                </a:moveTo>
                <a:lnTo>
                  <a:pt x="1443996" y="320125"/>
                </a:lnTo>
                <a:lnTo>
                  <a:pt x="1454601" y="319707"/>
                </a:lnTo>
                <a:lnTo>
                  <a:pt x="1463941" y="318452"/>
                </a:lnTo>
                <a:lnTo>
                  <a:pt x="1472017" y="316359"/>
                </a:lnTo>
                <a:lnTo>
                  <a:pt x="1478829" y="313429"/>
                </a:lnTo>
                <a:lnTo>
                  <a:pt x="1487163" y="309066"/>
                </a:lnTo>
                <a:lnTo>
                  <a:pt x="1491326" y="302865"/>
                </a:lnTo>
                <a:lnTo>
                  <a:pt x="1491326" y="286892"/>
                </a:lnTo>
                <a:lnTo>
                  <a:pt x="1486116" y="280386"/>
                </a:lnTo>
                <a:lnTo>
                  <a:pt x="1475705" y="275329"/>
                </a:lnTo>
                <a:lnTo>
                  <a:pt x="1467313" y="272073"/>
                </a:lnTo>
                <a:lnTo>
                  <a:pt x="1457470" y="269676"/>
                </a:lnTo>
                <a:lnTo>
                  <a:pt x="1457211" y="269676"/>
                </a:lnTo>
                <a:lnTo>
                  <a:pt x="1446933" y="268336"/>
                </a:lnTo>
                <a:lnTo>
                  <a:pt x="1435224" y="267890"/>
                </a:lnTo>
                <a:lnTo>
                  <a:pt x="1516284" y="267890"/>
                </a:lnTo>
                <a:lnTo>
                  <a:pt x="1524368" y="293788"/>
                </a:lnTo>
                <a:lnTo>
                  <a:pt x="1523047" y="304992"/>
                </a:lnTo>
                <a:lnTo>
                  <a:pt x="1523011" y="305300"/>
                </a:lnTo>
                <a:lnTo>
                  <a:pt x="1519012" y="315399"/>
                </a:lnTo>
                <a:lnTo>
                  <a:pt x="1518938" y="315587"/>
                </a:lnTo>
                <a:lnTo>
                  <a:pt x="1515537" y="32012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8749" y="4130250"/>
            <a:ext cx="3850883" cy="3470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5652" y="4812620"/>
            <a:ext cx="6388690" cy="3504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1710406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5500352"/>
            <a:ext cx="5315644" cy="3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208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043" y="770766"/>
            <a:ext cx="2362200" cy="584200"/>
          </a:xfrm>
          <a:custGeom>
            <a:avLst/>
            <a:gdLst/>
            <a:ahLst/>
            <a:cxnLst/>
            <a:rect l="l" t="t" r="r" b="b"/>
            <a:pathLst>
              <a:path w="2362200" h="584200">
                <a:moveTo>
                  <a:pt x="227097" y="389036"/>
                </a:moveTo>
                <a:lnTo>
                  <a:pt x="118169" y="389036"/>
                </a:lnTo>
                <a:lnTo>
                  <a:pt x="132075" y="388022"/>
                </a:lnTo>
                <a:lnTo>
                  <a:pt x="144772" y="384980"/>
                </a:lnTo>
                <a:lnTo>
                  <a:pt x="181160" y="354396"/>
                </a:lnTo>
                <a:lnTo>
                  <a:pt x="186034" y="331886"/>
                </a:lnTo>
                <a:lnTo>
                  <a:pt x="182472" y="312352"/>
                </a:lnTo>
                <a:lnTo>
                  <a:pt x="171784" y="293339"/>
                </a:lnTo>
                <a:lnTo>
                  <a:pt x="153971" y="274847"/>
                </a:lnTo>
                <a:lnTo>
                  <a:pt x="129034" y="256877"/>
                </a:lnTo>
                <a:lnTo>
                  <a:pt x="81855" y="228450"/>
                </a:lnTo>
                <a:lnTo>
                  <a:pt x="61279" y="214963"/>
                </a:lnTo>
                <a:lnTo>
                  <a:pt x="29728" y="188323"/>
                </a:lnTo>
                <a:lnTo>
                  <a:pt x="4688" y="147004"/>
                </a:lnTo>
                <a:lnTo>
                  <a:pt x="47" y="115564"/>
                </a:lnTo>
                <a:lnTo>
                  <a:pt x="0" y="114895"/>
                </a:lnTo>
                <a:lnTo>
                  <a:pt x="8855" y="68646"/>
                </a:lnTo>
                <a:lnTo>
                  <a:pt x="35421" y="31998"/>
                </a:lnTo>
                <a:lnTo>
                  <a:pt x="76274" y="7999"/>
                </a:lnTo>
                <a:lnTo>
                  <a:pt x="101079" y="1897"/>
                </a:lnTo>
                <a:lnTo>
                  <a:pt x="102046" y="1897"/>
                </a:lnTo>
                <a:lnTo>
                  <a:pt x="127694" y="0"/>
                </a:lnTo>
                <a:lnTo>
                  <a:pt x="154287" y="1897"/>
                </a:lnTo>
                <a:lnTo>
                  <a:pt x="179746" y="7590"/>
                </a:lnTo>
                <a:lnTo>
                  <a:pt x="204070" y="17077"/>
                </a:lnTo>
                <a:lnTo>
                  <a:pt x="227259" y="30360"/>
                </a:lnTo>
                <a:lnTo>
                  <a:pt x="227259" y="55662"/>
                </a:lnTo>
                <a:lnTo>
                  <a:pt x="126503" y="55662"/>
                </a:lnTo>
                <a:lnTo>
                  <a:pt x="111992" y="56545"/>
                </a:lnTo>
                <a:lnTo>
                  <a:pt x="67967" y="77362"/>
                </a:lnTo>
                <a:lnTo>
                  <a:pt x="57001" y="105965"/>
                </a:lnTo>
                <a:lnTo>
                  <a:pt x="57831" y="114895"/>
                </a:lnTo>
                <a:lnTo>
                  <a:pt x="79529" y="151162"/>
                </a:lnTo>
                <a:lnTo>
                  <a:pt x="117425" y="178146"/>
                </a:lnTo>
                <a:lnTo>
                  <a:pt x="164901" y="206126"/>
                </a:lnTo>
                <a:lnTo>
                  <a:pt x="199606" y="231278"/>
                </a:lnTo>
                <a:lnTo>
                  <a:pt x="224395" y="259704"/>
                </a:lnTo>
                <a:lnTo>
                  <a:pt x="239268" y="291404"/>
                </a:lnTo>
                <a:lnTo>
                  <a:pt x="244100" y="325486"/>
                </a:lnTo>
                <a:lnTo>
                  <a:pt x="244226" y="326379"/>
                </a:lnTo>
                <a:lnTo>
                  <a:pt x="242049" y="351205"/>
                </a:lnTo>
                <a:lnTo>
                  <a:pt x="235519" y="373595"/>
                </a:lnTo>
                <a:lnTo>
                  <a:pt x="227097" y="389036"/>
                </a:lnTo>
                <a:close/>
              </a:path>
              <a:path w="2362200" h="584200">
                <a:moveTo>
                  <a:pt x="227259" y="100756"/>
                </a:moveTo>
                <a:lnTo>
                  <a:pt x="203382" y="81027"/>
                </a:lnTo>
                <a:lnTo>
                  <a:pt x="178630" y="66935"/>
                </a:lnTo>
                <a:lnTo>
                  <a:pt x="153004" y="58480"/>
                </a:lnTo>
                <a:lnTo>
                  <a:pt x="126503" y="55662"/>
                </a:lnTo>
                <a:lnTo>
                  <a:pt x="227259" y="55662"/>
                </a:lnTo>
                <a:lnTo>
                  <a:pt x="227259" y="100756"/>
                </a:lnTo>
                <a:close/>
              </a:path>
              <a:path w="2362200" h="584200">
                <a:moveTo>
                  <a:pt x="118764" y="443506"/>
                </a:moveTo>
                <a:lnTo>
                  <a:pt x="87398" y="441051"/>
                </a:lnTo>
                <a:lnTo>
                  <a:pt x="57447" y="433684"/>
                </a:lnTo>
                <a:lnTo>
                  <a:pt x="28909" y="421406"/>
                </a:lnTo>
                <a:lnTo>
                  <a:pt x="1785" y="404216"/>
                </a:lnTo>
                <a:lnTo>
                  <a:pt x="1785" y="325486"/>
                </a:lnTo>
                <a:lnTo>
                  <a:pt x="27923" y="353289"/>
                </a:lnTo>
                <a:lnTo>
                  <a:pt x="56033" y="373148"/>
                </a:lnTo>
                <a:lnTo>
                  <a:pt x="85903" y="384980"/>
                </a:lnTo>
                <a:lnTo>
                  <a:pt x="85436" y="384980"/>
                </a:lnTo>
                <a:lnTo>
                  <a:pt x="118169" y="389036"/>
                </a:lnTo>
                <a:lnTo>
                  <a:pt x="227097" y="389036"/>
                </a:lnTo>
                <a:lnTo>
                  <a:pt x="224636" y="393547"/>
                </a:lnTo>
                <a:lnTo>
                  <a:pt x="209400" y="411061"/>
                </a:lnTo>
                <a:lnTo>
                  <a:pt x="190676" y="425256"/>
                </a:lnTo>
                <a:lnTo>
                  <a:pt x="169328" y="435395"/>
                </a:lnTo>
                <a:lnTo>
                  <a:pt x="145358" y="441479"/>
                </a:lnTo>
                <a:lnTo>
                  <a:pt x="118764" y="443506"/>
                </a:lnTo>
                <a:close/>
              </a:path>
              <a:path w="2362200" h="584200">
                <a:moveTo>
                  <a:pt x="399284" y="443506"/>
                </a:moveTo>
                <a:lnTo>
                  <a:pt x="361221" y="435972"/>
                </a:lnTo>
                <a:lnTo>
                  <a:pt x="329558" y="414187"/>
                </a:lnTo>
                <a:lnTo>
                  <a:pt x="309968" y="380050"/>
                </a:lnTo>
                <a:lnTo>
                  <a:pt x="304164" y="341652"/>
                </a:lnTo>
                <a:lnTo>
                  <a:pt x="303439" y="316705"/>
                </a:lnTo>
                <a:lnTo>
                  <a:pt x="303439" y="153441"/>
                </a:lnTo>
                <a:lnTo>
                  <a:pt x="359845" y="153441"/>
                </a:lnTo>
                <a:lnTo>
                  <a:pt x="359868" y="316705"/>
                </a:lnTo>
                <a:lnTo>
                  <a:pt x="360645" y="336890"/>
                </a:lnTo>
                <a:lnTo>
                  <a:pt x="372644" y="378916"/>
                </a:lnTo>
                <a:lnTo>
                  <a:pt x="417887" y="396774"/>
                </a:lnTo>
                <a:lnTo>
                  <a:pt x="542754" y="396774"/>
                </a:lnTo>
                <a:lnTo>
                  <a:pt x="542754" y="402281"/>
                </a:lnTo>
                <a:lnTo>
                  <a:pt x="486348" y="402281"/>
                </a:lnTo>
                <a:lnTo>
                  <a:pt x="477084" y="411555"/>
                </a:lnTo>
                <a:lnTo>
                  <a:pt x="467149" y="419731"/>
                </a:lnTo>
                <a:lnTo>
                  <a:pt x="422241" y="440828"/>
                </a:lnTo>
                <a:lnTo>
                  <a:pt x="410753" y="442837"/>
                </a:lnTo>
                <a:lnTo>
                  <a:pt x="399284" y="443506"/>
                </a:lnTo>
                <a:close/>
              </a:path>
              <a:path w="2362200" h="584200">
                <a:moveTo>
                  <a:pt x="542754" y="396774"/>
                </a:moveTo>
                <a:lnTo>
                  <a:pt x="417887" y="396774"/>
                </a:lnTo>
                <a:lnTo>
                  <a:pt x="437291" y="394309"/>
                </a:lnTo>
                <a:lnTo>
                  <a:pt x="455169" y="386914"/>
                </a:lnTo>
                <a:lnTo>
                  <a:pt x="471521" y="374590"/>
                </a:lnTo>
                <a:lnTo>
                  <a:pt x="486348" y="357335"/>
                </a:lnTo>
                <a:lnTo>
                  <a:pt x="486348" y="153441"/>
                </a:lnTo>
                <a:lnTo>
                  <a:pt x="542754" y="153441"/>
                </a:lnTo>
                <a:lnTo>
                  <a:pt x="542754" y="396774"/>
                </a:lnTo>
                <a:close/>
              </a:path>
              <a:path w="2362200" h="584200">
                <a:moveTo>
                  <a:pt x="542754" y="438595"/>
                </a:moveTo>
                <a:lnTo>
                  <a:pt x="486348" y="438595"/>
                </a:lnTo>
                <a:lnTo>
                  <a:pt x="486348" y="402281"/>
                </a:lnTo>
                <a:lnTo>
                  <a:pt x="542754" y="402281"/>
                </a:lnTo>
                <a:lnTo>
                  <a:pt x="542754" y="438595"/>
                </a:lnTo>
                <a:close/>
              </a:path>
              <a:path w="2362200" h="584200">
                <a:moveTo>
                  <a:pt x="901820" y="199280"/>
                </a:moveTo>
                <a:lnTo>
                  <a:pt x="844428" y="199280"/>
                </a:lnTo>
                <a:lnTo>
                  <a:pt x="867310" y="176491"/>
                </a:lnTo>
                <a:lnTo>
                  <a:pt x="890713" y="160212"/>
                </a:lnTo>
                <a:lnTo>
                  <a:pt x="914638" y="150446"/>
                </a:lnTo>
                <a:lnTo>
                  <a:pt x="939083" y="147190"/>
                </a:lnTo>
                <a:lnTo>
                  <a:pt x="958923" y="149088"/>
                </a:lnTo>
                <a:lnTo>
                  <a:pt x="1007396" y="177551"/>
                </a:lnTo>
                <a:lnTo>
                  <a:pt x="1019671" y="196136"/>
                </a:lnTo>
                <a:lnTo>
                  <a:pt x="921518" y="196136"/>
                </a:lnTo>
                <a:lnTo>
                  <a:pt x="904108" y="198369"/>
                </a:lnTo>
                <a:lnTo>
                  <a:pt x="901820" y="199280"/>
                </a:lnTo>
                <a:close/>
              </a:path>
              <a:path w="2362200" h="584200">
                <a:moveTo>
                  <a:pt x="838358" y="190946"/>
                </a:moveTo>
                <a:lnTo>
                  <a:pt x="676104" y="190946"/>
                </a:lnTo>
                <a:lnTo>
                  <a:pt x="697563" y="172063"/>
                </a:lnTo>
                <a:lnTo>
                  <a:pt x="718780" y="158575"/>
                </a:lnTo>
                <a:lnTo>
                  <a:pt x="739852" y="150446"/>
                </a:lnTo>
                <a:lnTo>
                  <a:pt x="740042" y="150446"/>
                </a:lnTo>
                <a:lnTo>
                  <a:pt x="760490" y="147785"/>
                </a:lnTo>
                <a:lnTo>
                  <a:pt x="786050" y="151004"/>
                </a:lnTo>
                <a:lnTo>
                  <a:pt x="808560" y="160659"/>
                </a:lnTo>
                <a:lnTo>
                  <a:pt x="828020" y="176751"/>
                </a:lnTo>
                <a:lnTo>
                  <a:pt x="838358" y="190946"/>
                </a:lnTo>
                <a:close/>
              </a:path>
              <a:path w="2362200" h="584200">
                <a:moveTo>
                  <a:pt x="676104" y="438595"/>
                </a:moveTo>
                <a:lnTo>
                  <a:pt x="619698" y="438595"/>
                </a:lnTo>
                <a:lnTo>
                  <a:pt x="619698" y="153441"/>
                </a:lnTo>
                <a:lnTo>
                  <a:pt x="676104" y="153441"/>
                </a:lnTo>
                <a:lnTo>
                  <a:pt x="676104" y="190946"/>
                </a:lnTo>
                <a:lnTo>
                  <a:pt x="838358" y="190946"/>
                </a:lnTo>
                <a:lnTo>
                  <a:pt x="841285" y="194964"/>
                </a:lnTo>
                <a:lnTo>
                  <a:pt x="742183" y="194964"/>
                </a:lnTo>
                <a:lnTo>
                  <a:pt x="733514" y="195467"/>
                </a:lnTo>
                <a:lnTo>
                  <a:pt x="693963" y="214163"/>
                </a:lnTo>
                <a:lnTo>
                  <a:pt x="676104" y="231576"/>
                </a:lnTo>
                <a:lnTo>
                  <a:pt x="676104" y="438595"/>
                </a:lnTo>
                <a:close/>
              </a:path>
              <a:path w="2362200" h="584200">
                <a:moveTo>
                  <a:pt x="855888" y="438595"/>
                </a:moveTo>
                <a:lnTo>
                  <a:pt x="799185" y="438595"/>
                </a:lnTo>
                <a:lnTo>
                  <a:pt x="799185" y="279796"/>
                </a:lnTo>
                <a:lnTo>
                  <a:pt x="798385" y="257918"/>
                </a:lnTo>
                <a:lnTo>
                  <a:pt x="786385" y="213716"/>
                </a:lnTo>
                <a:lnTo>
                  <a:pt x="742183" y="194964"/>
                </a:lnTo>
                <a:lnTo>
                  <a:pt x="841285" y="194964"/>
                </a:lnTo>
                <a:lnTo>
                  <a:pt x="844428" y="199280"/>
                </a:lnTo>
                <a:lnTo>
                  <a:pt x="901820" y="199280"/>
                </a:lnTo>
                <a:lnTo>
                  <a:pt x="887439" y="205010"/>
                </a:lnTo>
                <a:lnTo>
                  <a:pt x="871366" y="216079"/>
                </a:lnTo>
                <a:lnTo>
                  <a:pt x="855888" y="231576"/>
                </a:lnTo>
                <a:lnTo>
                  <a:pt x="855888" y="438595"/>
                </a:lnTo>
                <a:close/>
              </a:path>
              <a:path w="2362200" h="584200">
                <a:moveTo>
                  <a:pt x="1034180" y="438595"/>
                </a:moveTo>
                <a:lnTo>
                  <a:pt x="977773" y="438595"/>
                </a:lnTo>
                <a:lnTo>
                  <a:pt x="977773" y="269676"/>
                </a:lnTo>
                <a:lnTo>
                  <a:pt x="976862" y="252867"/>
                </a:lnTo>
                <a:lnTo>
                  <a:pt x="963191" y="215055"/>
                </a:lnTo>
                <a:lnTo>
                  <a:pt x="921169" y="196136"/>
                </a:lnTo>
                <a:lnTo>
                  <a:pt x="1019671" y="196136"/>
                </a:lnTo>
                <a:lnTo>
                  <a:pt x="1027485" y="215911"/>
                </a:lnTo>
                <a:lnTo>
                  <a:pt x="1032507" y="241091"/>
                </a:lnTo>
                <a:lnTo>
                  <a:pt x="1034146" y="269676"/>
                </a:lnTo>
                <a:lnTo>
                  <a:pt x="1034180" y="438595"/>
                </a:lnTo>
                <a:close/>
              </a:path>
              <a:path w="2362200" h="584200">
                <a:moveTo>
                  <a:pt x="1391324" y="199280"/>
                </a:moveTo>
                <a:lnTo>
                  <a:pt x="1333931" y="199280"/>
                </a:lnTo>
                <a:lnTo>
                  <a:pt x="1356815" y="176491"/>
                </a:lnTo>
                <a:lnTo>
                  <a:pt x="1380218" y="160212"/>
                </a:lnTo>
                <a:lnTo>
                  <a:pt x="1404143" y="150446"/>
                </a:lnTo>
                <a:lnTo>
                  <a:pt x="1428591" y="147190"/>
                </a:lnTo>
                <a:lnTo>
                  <a:pt x="1448431" y="149088"/>
                </a:lnTo>
                <a:lnTo>
                  <a:pt x="1496904" y="177551"/>
                </a:lnTo>
                <a:lnTo>
                  <a:pt x="1509179" y="196136"/>
                </a:lnTo>
                <a:lnTo>
                  <a:pt x="1411020" y="196136"/>
                </a:lnTo>
                <a:lnTo>
                  <a:pt x="1393612" y="198369"/>
                </a:lnTo>
                <a:lnTo>
                  <a:pt x="1391324" y="199280"/>
                </a:lnTo>
                <a:close/>
              </a:path>
              <a:path w="2362200" h="584200">
                <a:moveTo>
                  <a:pt x="1327862" y="190946"/>
                </a:moveTo>
                <a:lnTo>
                  <a:pt x="1165606" y="190946"/>
                </a:lnTo>
                <a:lnTo>
                  <a:pt x="1187066" y="172063"/>
                </a:lnTo>
                <a:lnTo>
                  <a:pt x="1208284" y="158575"/>
                </a:lnTo>
                <a:lnTo>
                  <a:pt x="1229357" y="150446"/>
                </a:lnTo>
                <a:lnTo>
                  <a:pt x="1229547" y="150446"/>
                </a:lnTo>
                <a:lnTo>
                  <a:pt x="1249997" y="147785"/>
                </a:lnTo>
                <a:lnTo>
                  <a:pt x="1275556" y="151004"/>
                </a:lnTo>
                <a:lnTo>
                  <a:pt x="1298065" y="160659"/>
                </a:lnTo>
                <a:lnTo>
                  <a:pt x="1317524" y="176751"/>
                </a:lnTo>
                <a:lnTo>
                  <a:pt x="1327862" y="190946"/>
                </a:lnTo>
                <a:close/>
              </a:path>
              <a:path w="2362200" h="584200">
                <a:moveTo>
                  <a:pt x="1165606" y="438595"/>
                </a:moveTo>
                <a:lnTo>
                  <a:pt x="1109199" y="438595"/>
                </a:lnTo>
                <a:lnTo>
                  <a:pt x="1109199" y="153441"/>
                </a:lnTo>
                <a:lnTo>
                  <a:pt x="1165606" y="153441"/>
                </a:lnTo>
                <a:lnTo>
                  <a:pt x="1165606" y="190946"/>
                </a:lnTo>
                <a:lnTo>
                  <a:pt x="1327862" y="190946"/>
                </a:lnTo>
                <a:lnTo>
                  <a:pt x="1330788" y="194964"/>
                </a:lnTo>
                <a:lnTo>
                  <a:pt x="1231690" y="194964"/>
                </a:lnTo>
                <a:lnTo>
                  <a:pt x="1223019" y="195467"/>
                </a:lnTo>
                <a:lnTo>
                  <a:pt x="1183467" y="214163"/>
                </a:lnTo>
                <a:lnTo>
                  <a:pt x="1165606" y="231576"/>
                </a:lnTo>
                <a:lnTo>
                  <a:pt x="1165606" y="438595"/>
                </a:lnTo>
                <a:close/>
              </a:path>
              <a:path w="2362200" h="584200">
                <a:moveTo>
                  <a:pt x="1345390" y="438595"/>
                </a:moveTo>
                <a:lnTo>
                  <a:pt x="1288688" y="438595"/>
                </a:lnTo>
                <a:lnTo>
                  <a:pt x="1288688" y="279796"/>
                </a:lnTo>
                <a:lnTo>
                  <a:pt x="1287888" y="257918"/>
                </a:lnTo>
                <a:lnTo>
                  <a:pt x="1275886" y="213716"/>
                </a:lnTo>
                <a:lnTo>
                  <a:pt x="1231690" y="194964"/>
                </a:lnTo>
                <a:lnTo>
                  <a:pt x="1330788" y="194964"/>
                </a:lnTo>
                <a:lnTo>
                  <a:pt x="1333931" y="199280"/>
                </a:lnTo>
                <a:lnTo>
                  <a:pt x="1391324" y="199280"/>
                </a:lnTo>
                <a:lnTo>
                  <a:pt x="1376943" y="205010"/>
                </a:lnTo>
                <a:lnTo>
                  <a:pt x="1360869" y="216079"/>
                </a:lnTo>
                <a:lnTo>
                  <a:pt x="1345390" y="231576"/>
                </a:lnTo>
                <a:lnTo>
                  <a:pt x="1345390" y="438595"/>
                </a:lnTo>
                <a:close/>
              </a:path>
              <a:path w="2362200" h="584200">
                <a:moveTo>
                  <a:pt x="1523688" y="438595"/>
                </a:moveTo>
                <a:lnTo>
                  <a:pt x="1467281" y="438595"/>
                </a:lnTo>
                <a:lnTo>
                  <a:pt x="1467281" y="269676"/>
                </a:lnTo>
                <a:lnTo>
                  <a:pt x="1466370" y="252867"/>
                </a:lnTo>
                <a:lnTo>
                  <a:pt x="1452698" y="215055"/>
                </a:lnTo>
                <a:lnTo>
                  <a:pt x="1410671" y="196136"/>
                </a:lnTo>
                <a:lnTo>
                  <a:pt x="1509179" y="196136"/>
                </a:lnTo>
                <a:lnTo>
                  <a:pt x="1516993" y="215911"/>
                </a:lnTo>
                <a:lnTo>
                  <a:pt x="1522015" y="241091"/>
                </a:lnTo>
                <a:lnTo>
                  <a:pt x="1523654" y="269676"/>
                </a:lnTo>
                <a:lnTo>
                  <a:pt x="1523688" y="438595"/>
                </a:lnTo>
                <a:close/>
              </a:path>
              <a:path w="2362200" h="584200">
                <a:moveTo>
                  <a:pt x="1583524" y="248244"/>
                </a:moveTo>
                <a:lnTo>
                  <a:pt x="1583574" y="186583"/>
                </a:lnTo>
                <a:lnTo>
                  <a:pt x="1623598" y="157496"/>
                </a:lnTo>
                <a:lnTo>
                  <a:pt x="1678031" y="147785"/>
                </a:lnTo>
                <a:lnTo>
                  <a:pt x="1700023" y="149302"/>
                </a:lnTo>
                <a:lnTo>
                  <a:pt x="1737085" y="161431"/>
                </a:lnTo>
                <a:lnTo>
                  <a:pt x="1768966" y="192732"/>
                </a:lnTo>
                <a:lnTo>
                  <a:pt x="1772906" y="200471"/>
                </a:lnTo>
                <a:lnTo>
                  <a:pt x="1673421" y="200471"/>
                </a:lnTo>
                <a:lnTo>
                  <a:pt x="1650502" y="203457"/>
                </a:lnTo>
                <a:lnTo>
                  <a:pt x="1627880" y="212414"/>
                </a:lnTo>
                <a:lnTo>
                  <a:pt x="1605554" y="227344"/>
                </a:lnTo>
                <a:lnTo>
                  <a:pt x="1583524" y="248244"/>
                </a:lnTo>
                <a:close/>
              </a:path>
              <a:path w="2362200" h="584200">
                <a:moveTo>
                  <a:pt x="1647675" y="442911"/>
                </a:moveTo>
                <a:lnTo>
                  <a:pt x="1608634" y="431861"/>
                </a:lnTo>
                <a:lnTo>
                  <a:pt x="1583265" y="401090"/>
                </a:lnTo>
                <a:lnTo>
                  <a:pt x="1578314" y="373855"/>
                </a:lnTo>
                <a:lnTo>
                  <a:pt x="1579524" y="360684"/>
                </a:lnTo>
                <a:lnTo>
                  <a:pt x="1597669" y="325635"/>
                </a:lnTo>
                <a:lnTo>
                  <a:pt x="1635812" y="298734"/>
                </a:lnTo>
                <a:lnTo>
                  <a:pt x="1724913" y="267146"/>
                </a:lnTo>
                <a:lnTo>
                  <a:pt x="1724913" y="251965"/>
                </a:lnTo>
                <a:lnTo>
                  <a:pt x="1721695" y="229436"/>
                </a:lnTo>
                <a:lnTo>
                  <a:pt x="1712040" y="213344"/>
                </a:lnTo>
                <a:lnTo>
                  <a:pt x="1695949" y="203689"/>
                </a:lnTo>
                <a:lnTo>
                  <a:pt x="1673421" y="200471"/>
                </a:lnTo>
                <a:lnTo>
                  <a:pt x="1772906" y="200471"/>
                </a:lnTo>
                <a:lnTo>
                  <a:pt x="1780227" y="248244"/>
                </a:lnTo>
                <a:lnTo>
                  <a:pt x="1780425" y="297507"/>
                </a:lnTo>
                <a:lnTo>
                  <a:pt x="1724913" y="297507"/>
                </a:lnTo>
                <a:lnTo>
                  <a:pt x="1687108" y="312091"/>
                </a:lnTo>
                <a:lnTo>
                  <a:pt x="1646332" y="335160"/>
                </a:lnTo>
                <a:lnTo>
                  <a:pt x="1634426" y="364181"/>
                </a:lnTo>
                <a:lnTo>
                  <a:pt x="1635133" y="372627"/>
                </a:lnTo>
                <a:lnTo>
                  <a:pt x="1666386" y="403518"/>
                </a:lnTo>
                <a:lnTo>
                  <a:pt x="1674907" y="404216"/>
                </a:lnTo>
                <a:lnTo>
                  <a:pt x="1822249" y="404216"/>
                </a:lnTo>
                <a:lnTo>
                  <a:pt x="1822249" y="415080"/>
                </a:lnTo>
                <a:lnTo>
                  <a:pt x="1724322" y="415080"/>
                </a:lnTo>
                <a:lnTo>
                  <a:pt x="1706025" y="427256"/>
                </a:lnTo>
                <a:lnTo>
                  <a:pt x="1687152" y="435953"/>
                </a:lnTo>
                <a:lnTo>
                  <a:pt x="1667702" y="441172"/>
                </a:lnTo>
                <a:lnTo>
                  <a:pt x="1647675" y="442911"/>
                </a:lnTo>
                <a:close/>
              </a:path>
              <a:path w="2362200" h="584200">
                <a:moveTo>
                  <a:pt x="1822249" y="404216"/>
                </a:moveTo>
                <a:lnTo>
                  <a:pt x="1674907" y="404216"/>
                </a:lnTo>
                <a:lnTo>
                  <a:pt x="1688191" y="402839"/>
                </a:lnTo>
                <a:lnTo>
                  <a:pt x="1700953" y="398709"/>
                </a:lnTo>
                <a:lnTo>
                  <a:pt x="1713194" y="391826"/>
                </a:lnTo>
                <a:lnTo>
                  <a:pt x="1724913" y="382189"/>
                </a:lnTo>
                <a:lnTo>
                  <a:pt x="1724913" y="297507"/>
                </a:lnTo>
                <a:lnTo>
                  <a:pt x="1780425" y="297507"/>
                </a:lnTo>
                <a:lnTo>
                  <a:pt x="1780425" y="398065"/>
                </a:lnTo>
                <a:lnTo>
                  <a:pt x="1783676" y="402839"/>
                </a:lnTo>
                <a:lnTo>
                  <a:pt x="1822249" y="402839"/>
                </a:lnTo>
                <a:lnTo>
                  <a:pt x="1822249" y="404216"/>
                </a:lnTo>
                <a:close/>
              </a:path>
              <a:path w="2362200" h="584200">
                <a:moveTo>
                  <a:pt x="1822249" y="402839"/>
                </a:moveTo>
                <a:lnTo>
                  <a:pt x="1790485" y="402839"/>
                </a:lnTo>
                <a:lnTo>
                  <a:pt x="1796101" y="401928"/>
                </a:lnTo>
                <a:lnTo>
                  <a:pt x="1803383" y="399081"/>
                </a:lnTo>
                <a:lnTo>
                  <a:pt x="1812099" y="394337"/>
                </a:lnTo>
                <a:lnTo>
                  <a:pt x="1822249" y="387696"/>
                </a:lnTo>
                <a:lnTo>
                  <a:pt x="1822249" y="402839"/>
                </a:lnTo>
                <a:close/>
              </a:path>
              <a:path w="2362200" h="584200">
                <a:moveTo>
                  <a:pt x="1775567" y="443506"/>
                </a:moveTo>
                <a:lnTo>
                  <a:pt x="1767032" y="443506"/>
                </a:lnTo>
                <a:lnTo>
                  <a:pt x="1750318" y="441683"/>
                </a:lnTo>
                <a:lnTo>
                  <a:pt x="1750635" y="441683"/>
                </a:lnTo>
                <a:lnTo>
                  <a:pt x="1741964" y="438000"/>
                </a:lnTo>
                <a:lnTo>
                  <a:pt x="1738115" y="436317"/>
                </a:lnTo>
                <a:lnTo>
                  <a:pt x="1729391" y="427517"/>
                </a:lnTo>
                <a:lnTo>
                  <a:pt x="1724322" y="415080"/>
                </a:lnTo>
                <a:lnTo>
                  <a:pt x="1822249" y="415080"/>
                </a:lnTo>
                <a:lnTo>
                  <a:pt x="1822249" y="422224"/>
                </a:lnTo>
                <a:lnTo>
                  <a:pt x="1813123" y="427907"/>
                </a:lnTo>
                <a:lnTo>
                  <a:pt x="1804947" y="432605"/>
                </a:lnTo>
                <a:lnTo>
                  <a:pt x="1797721" y="436317"/>
                </a:lnTo>
                <a:lnTo>
                  <a:pt x="1791445" y="439042"/>
                </a:lnTo>
                <a:lnTo>
                  <a:pt x="1783701" y="442018"/>
                </a:lnTo>
                <a:lnTo>
                  <a:pt x="1775567" y="443506"/>
                </a:lnTo>
                <a:close/>
              </a:path>
              <a:path w="2362200" h="584200">
                <a:moveTo>
                  <a:pt x="1960913" y="218777"/>
                </a:moveTo>
                <a:lnTo>
                  <a:pt x="1932615" y="218777"/>
                </a:lnTo>
                <a:lnTo>
                  <a:pt x="1935739" y="213865"/>
                </a:lnTo>
                <a:lnTo>
                  <a:pt x="1956200" y="184955"/>
                </a:lnTo>
                <a:lnTo>
                  <a:pt x="1976663" y="164305"/>
                </a:lnTo>
                <a:lnTo>
                  <a:pt x="1997126" y="151915"/>
                </a:lnTo>
                <a:lnTo>
                  <a:pt x="2017587" y="147785"/>
                </a:lnTo>
                <a:lnTo>
                  <a:pt x="2033693" y="149804"/>
                </a:lnTo>
                <a:lnTo>
                  <a:pt x="2050149" y="155859"/>
                </a:lnTo>
                <a:lnTo>
                  <a:pt x="2066958" y="165952"/>
                </a:lnTo>
                <a:lnTo>
                  <a:pt x="2084119" y="180082"/>
                </a:lnTo>
                <a:lnTo>
                  <a:pt x="2071132" y="201810"/>
                </a:lnTo>
                <a:lnTo>
                  <a:pt x="1999880" y="201810"/>
                </a:lnTo>
                <a:lnTo>
                  <a:pt x="1986710" y="203438"/>
                </a:lnTo>
                <a:lnTo>
                  <a:pt x="1974433" y="208321"/>
                </a:lnTo>
                <a:lnTo>
                  <a:pt x="1963047" y="216461"/>
                </a:lnTo>
                <a:lnTo>
                  <a:pt x="1960913" y="218777"/>
                </a:lnTo>
                <a:close/>
              </a:path>
              <a:path w="2362200" h="584200">
                <a:moveTo>
                  <a:pt x="1932615" y="438595"/>
                </a:moveTo>
                <a:lnTo>
                  <a:pt x="1875903" y="438595"/>
                </a:lnTo>
                <a:lnTo>
                  <a:pt x="1875903" y="153441"/>
                </a:lnTo>
                <a:lnTo>
                  <a:pt x="1932615" y="153441"/>
                </a:lnTo>
                <a:lnTo>
                  <a:pt x="1932615" y="218777"/>
                </a:lnTo>
                <a:lnTo>
                  <a:pt x="1960913" y="218777"/>
                </a:lnTo>
                <a:lnTo>
                  <a:pt x="1937600" y="256281"/>
                </a:lnTo>
                <a:lnTo>
                  <a:pt x="1932615" y="289469"/>
                </a:lnTo>
                <a:lnTo>
                  <a:pt x="1932615" y="438595"/>
                </a:lnTo>
                <a:close/>
              </a:path>
              <a:path w="2362200" h="584200">
                <a:moveTo>
                  <a:pt x="2159766" y="584000"/>
                </a:moveTo>
                <a:lnTo>
                  <a:pt x="2096968" y="584000"/>
                </a:lnTo>
                <a:lnTo>
                  <a:pt x="2193999" y="377575"/>
                </a:lnTo>
                <a:lnTo>
                  <a:pt x="2083567" y="153441"/>
                </a:lnTo>
                <a:lnTo>
                  <a:pt x="2147717" y="153441"/>
                </a:lnTo>
                <a:lnTo>
                  <a:pt x="2224660" y="314324"/>
                </a:lnTo>
                <a:lnTo>
                  <a:pt x="2286171" y="314324"/>
                </a:lnTo>
                <a:lnTo>
                  <a:pt x="2159766" y="584000"/>
                </a:lnTo>
                <a:close/>
              </a:path>
              <a:path w="2362200" h="584200">
                <a:moveTo>
                  <a:pt x="2286171" y="314324"/>
                </a:moveTo>
                <a:lnTo>
                  <a:pt x="2224660" y="314324"/>
                </a:lnTo>
                <a:lnTo>
                  <a:pt x="2298031" y="153441"/>
                </a:lnTo>
                <a:lnTo>
                  <a:pt x="2361582" y="153441"/>
                </a:lnTo>
                <a:lnTo>
                  <a:pt x="2286171" y="314324"/>
                </a:lnTo>
                <a:close/>
              </a:path>
              <a:path w="2362200" h="584200">
                <a:moveTo>
                  <a:pt x="2054496" y="229641"/>
                </a:moveTo>
                <a:lnTo>
                  <a:pt x="2040034" y="217465"/>
                </a:lnTo>
                <a:lnTo>
                  <a:pt x="2026109" y="208768"/>
                </a:lnTo>
                <a:lnTo>
                  <a:pt x="2012438" y="203438"/>
                </a:lnTo>
                <a:lnTo>
                  <a:pt x="2011900" y="203438"/>
                </a:lnTo>
                <a:lnTo>
                  <a:pt x="1999880" y="201810"/>
                </a:lnTo>
                <a:lnTo>
                  <a:pt x="2071132" y="201810"/>
                </a:lnTo>
                <a:lnTo>
                  <a:pt x="2054496" y="22964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8749" y="2069429"/>
            <a:ext cx="6164777" cy="3504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9044" y="2755228"/>
            <a:ext cx="4756204" cy="3504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6986" y="3444452"/>
            <a:ext cx="10074239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27220" y="4128765"/>
            <a:ext cx="8287495" cy="3485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8596" y="1710406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5652" y="4812620"/>
            <a:ext cx="6485016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9717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043" y="770766"/>
            <a:ext cx="2362200" cy="584200"/>
          </a:xfrm>
          <a:custGeom>
            <a:avLst/>
            <a:gdLst/>
            <a:ahLst/>
            <a:cxnLst/>
            <a:rect l="l" t="t" r="r" b="b"/>
            <a:pathLst>
              <a:path w="2362200" h="584200">
                <a:moveTo>
                  <a:pt x="227097" y="389036"/>
                </a:moveTo>
                <a:lnTo>
                  <a:pt x="118169" y="389036"/>
                </a:lnTo>
                <a:lnTo>
                  <a:pt x="132075" y="388022"/>
                </a:lnTo>
                <a:lnTo>
                  <a:pt x="144772" y="384980"/>
                </a:lnTo>
                <a:lnTo>
                  <a:pt x="181160" y="354396"/>
                </a:lnTo>
                <a:lnTo>
                  <a:pt x="186034" y="331886"/>
                </a:lnTo>
                <a:lnTo>
                  <a:pt x="182472" y="312352"/>
                </a:lnTo>
                <a:lnTo>
                  <a:pt x="171784" y="293339"/>
                </a:lnTo>
                <a:lnTo>
                  <a:pt x="153971" y="274847"/>
                </a:lnTo>
                <a:lnTo>
                  <a:pt x="129034" y="256877"/>
                </a:lnTo>
                <a:lnTo>
                  <a:pt x="81855" y="228450"/>
                </a:lnTo>
                <a:lnTo>
                  <a:pt x="61279" y="214963"/>
                </a:lnTo>
                <a:lnTo>
                  <a:pt x="29728" y="188323"/>
                </a:lnTo>
                <a:lnTo>
                  <a:pt x="4688" y="147004"/>
                </a:lnTo>
                <a:lnTo>
                  <a:pt x="47" y="115564"/>
                </a:lnTo>
                <a:lnTo>
                  <a:pt x="0" y="114895"/>
                </a:lnTo>
                <a:lnTo>
                  <a:pt x="8855" y="68646"/>
                </a:lnTo>
                <a:lnTo>
                  <a:pt x="35421" y="31998"/>
                </a:lnTo>
                <a:lnTo>
                  <a:pt x="76274" y="7999"/>
                </a:lnTo>
                <a:lnTo>
                  <a:pt x="101079" y="1897"/>
                </a:lnTo>
                <a:lnTo>
                  <a:pt x="102046" y="1897"/>
                </a:lnTo>
                <a:lnTo>
                  <a:pt x="127694" y="0"/>
                </a:lnTo>
                <a:lnTo>
                  <a:pt x="154287" y="1897"/>
                </a:lnTo>
                <a:lnTo>
                  <a:pt x="179746" y="7590"/>
                </a:lnTo>
                <a:lnTo>
                  <a:pt x="204070" y="17077"/>
                </a:lnTo>
                <a:lnTo>
                  <a:pt x="227259" y="30360"/>
                </a:lnTo>
                <a:lnTo>
                  <a:pt x="227259" y="55662"/>
                </a:lnTo>
                <a:lnTo>
                  <a:pt x="126503" y="55662"/>
                </a:lnTo>
                <a:lnTo>
                  <a:pt x="111992" y="56545"/>
                </a:lnTo>
                <a:lnTo>
                  <a:pt x="67967" y="77362"/>
                </a:lnTo>
                <a:lnTo>
                  <a:pt x="57001" y="105965"/>
                </a:lnTo>
                <a:lnTo>
                  <a:pt x="57831" y="114895"/>
                </a:lnTo>
                <a:lnTo>
                  <a:pt x="79529" y="151162"/>
                </a:lnTo>
                <a:lnTo>
                  <a:pt x="117425" y="178146"/>
                </a:lnTo>
                <a:lnTo>
                  <a:pt x="164901" y="206126"/>
                </a:lnTo>
                <a:lnTo>
                  <a:pt x="199606" y="231278"/>
                </a:lnTo>
                <a:lnTo>
                  <a:pt x="224395" y="259704"/>
                </a:lnTo>
                <a:lnTo>
                  <a:pt x="239268" y="291404"/>
                </a:lnTo>
                <a:lnTo>
                  <a:pt x="244100" y="325486"/>
                </a:lnTo>
                <a:lnTo>
                  <a:pt x="244226" y="326379"/>
                </a:lnTo>
                <a:lnTo>
                  <a:pt x="242049" y="351205"/>
                </a:lnTo>
                <a:lnTo>
                  <a:pt x="235519" y="373595"/>
                </a:lnTo>
                <a:lnTo>
                  <a:pt x="227097" y="389036"/>
                </a:lnTo>
                <a:close/>
              </a:path>
              <a:path w="2362200" h="584200">
                <a:moveTo>
                  <a:pt x="227259" y="100756"/>
                </a:moveTo>
                <a:lnTo>
                  <a:pt x="203382" y="81027"/>
                </a:lnTo>
                <a:lnTo>
                  <a:pt x="178630" y="66935"/>
                </a:lnTo>
                <a:lnTo>
                  <a:pt x="153004" y="58480"/>
                </a:lnTo>
                <a:lnTo>
                  <a:pt x="126503" y="55662"/>
                </a:lnTo>
                <a:lnTo>
                  <a:pt x="227259" y="55662"/>
                </a:lnTo>
                <a:lnTo>
                  <a:pt x="227259" y="100756"/>
                </a:lnTo>
                <a:close/>
              </a:path>
              <a:path w="2362200" h="584200">
                <a:moveTo>
                  <a:pt x="118764" y="443506"/>
                </a:moveTo>
                <a:lnTo>
                  <a:pt x="87398" y="441051"/>
                </a:lnTo>
                <a:lnTo>
                  <a:pt x="57447" y="433684"/>
                </a:lnTo>
                <a:lnTo>
                  <a:pt x="28909" y="421406"/>
                </a:lnTo>
                <a:lnTo>
                  <a:pt x="1785" y="404216"/>
                </a:lnTo>
                <a:lnTo>
                  <a:pt x="1785" y="325486"/>
                </a:lnTo>
                <a:lnTo>
                  <a:pt x="27923" y="353289"/>
                </a:lnTo>
                <a:lnTo>
                  <a:pt x="56033" y="373148"/>
                </a:lnTo>
                <a:lnTo>
                  <a:pt x="85903" y="384980"/>
                </a:lnTo>
                <a:lnTo>
                  <a:pt x="85436" y="384980"/>
                </a:lnTo>
                <a:lnTo>
                  <a:pt x="118169" y="389036"/>
                </a:lnTo>
                <a:lnTo>
                  <a:pt x="227097" y="389036"/>
                </a:lnTo>
                <a:lnTo>
                  <a:pt x="224636" y="393547"/>
                </a:lnTo>
                <a:lnTo>
                  <a:pt x="209400" y="411061"/>
                </a:lnTo>
                <a:lnTo>
                  <a:pt x="190676" y="425256"/>
                </a:lnTo>
                <a:lnTo>
                  <a:pt x="169328" y="435395"/>
                </a:lnTo>
                <a:lnTo>
                  <a:pt x="145358" y="441479"/>
                </a:lnTo>
                <a:lnTo>
                  <a:pt x="118764" y="443506"/>
                </a:lnTo>
                <a:close/>
              </a:path>
              <a:path w="2362200" h="584200">
                <a:moveTo>
                  <a:pt x="399284" y="443506"/>
                </a:moveTo>
                <a:lnTo>
                  <a:pt x="361221" y="435972"/>
                </a:lnTo>
                <a:lnTo>
                  <a:pt x="329558" y="414187"/>
                </a:lnTo>
                <a:lnTo>
                  <a:pt x="309968" y="380050"/>
                </a:lnTo>
                <a:lnTo>
                  <a:pt x="304164" y="341652"/>
                </a:lnTo>
                <a:lnTo>
                  <a:pt x="303439" y="316705"/>
                </a:lnTo>
                <a:lnTo>
                  <a:pt x="303439" y="153441"/>
                </a:lnTo>
                <a:lnTo>
                  <a:pt x="359845" y="153441"/>
                </a:lnTo>
                <a:lnTo>
                  <a:pt x="359868" y="316705"/>
                </a:lnTo>
                <a:lnTo>
                  <a:pt x="360645" y="336890"/>
                </a:lnTo>
                <a:lnTo>
                  <a:pt x="372644" y="378916"/>
                </a:lnTo>
                <a:lnTo>
                  <a:pt x="417887" y="396774"/>
                </a:lnTo>
                <a:lnTo>
                  <a:pt x="542754" y="396774"/>
                </a:lnTo>
                <a:lnTo>
                  <a:pt x="542754" y="402281"/>
                </a:lnTo>
                <a:lnTo>
                  <a:pt x="486348" y="402281"/>
                </a:lnTo>
                <a:lnTo>
                  <a:pt x="477084" y="411555"/>
                </a:lnTo>
                <a:lnTo>
                  <a:pt x="467149" y="419731"/>
                </a:lnTo>
                <a:lnTo>
                  <a:pt x="422241" y="440828"/>
                </a:lnTo>
                <a:lnTo>
                  <a:pt x="410753" y="442837"/>
                </a:lnTo>
                <a:lnTo>
                  <a:pt x="399284" y="443506"/>
                </a:lnTo>
                <a:close/>
              </a:path>
              <a:path w="2362200" h="584200">
                <a:moveTo>
                  <a:pt x="542754" y="396774"/>
                </a:moveTo>
                <a:lnTo>
                  <a:pt x="417887" y="396774"/>
                </a:lnTo>
                <a:lnTo>
                  <a:pt x="437291" y="394309"/>
                </a:lnTo>
                <a:lnTo>
                  <a:pt x="455169" y="386914"/>
                </a:lnTo>
                <a:lnTo>
                  <a:pt x="471521" y="374590"/>
                </a:lnTo>
                <a:lnTo>
                  <a:pt x="486348" y="357335"/>
                </a:lnTo>
                <a:lnTo>
                  <a:pt x="486348" y="153441"/>
                </a:lnTo>
                <a:lnTo>
                  <a:pt x="542754" y="153441"/>
                </a:lnTo>
                <a:lnTo>
                  <a:pt x="542754" y="396774"/>
                </a:lnTo>
                <a:close/>
              </a:path>
              <a:path w="2362200" h="584200">
                <a:moveTo>
                  <a:pt x="542754" y="438595"/>
                </a:moveTo>
                <a:lnTo>
                  <a:pt x="486348" y="438595"/>
                </a:lnTo>
                <a:lnTo>
                  <a:pt x="486348" y="402281"/>
                </a:lnTo>
                <a:lnTo>
                  <a:pt x="542754" y="402281"/>
                </a:lnTo>
                <a:lnTo>
                  <a:pt x="542754" y="438595"/>
                </a:lnTo>
                <a:close/>
              </a:path>
              <a:path w="2362200" h="584200">
                <a:moveTo>
                  <a:pt x="901820" y="199280"/>
                </a:moveTo>
                <a:lnTo>
                  <a:pt x="844428" y="199280"/>
                </a:lnTo>
                <a:lnTo>
                  <a:pt x="867310" y="176491"/>
                </a:lnTo>
                <a:lnTo>
                  <a:pt x="890713" y="160212"/>
                </a:lnTo>
                <a:lnTo>
                  <a:pt x="914638" y="150446"/>
                </a:lnTo>
                <a:lnTo>
                  <a:pt x="939083" y="147190"/>
                </a:lnTo>
                <a:lnTo>
                  <a:pt x="958923" y="149088"/>
                </a:lnTo>
                <a:lnTo>
                  <a:pt x="1007396" y="177551"/>
                </a:lnTo>
                <a:lnTo>
                  <a:pt x="1019671" y="196136"/>
                </a:lnTo>
                <a:lnTo>
                  <a:pt x="921518" y="196136"/>
                </a:lnTo>
                <a:lnTo>
                  <a:pt x="904108" y="198369"/>
                </a:lnTo>
                <a:lnTo>
                  <a:pt x="901820" y="199280"/>
                </a:lnTo>
                <a:close/>
              </a:path>
              <a:path w="2362200" h="584200">
                <a:moveTo>
                  <a:pt x="838358" y="190946"/>
                </a:moveTo>
                <a:lnTo>
                  <a:pt x="676104" y="190946"/>
                </a:lnTo>
                <a:lnTo>
                  <a:pt x="697563" y="172063"/>
                </a:lnTo>
                <a:lnTo>
                  <a:pt x="718780" y="158575"/>
                </a:lnTo>
                <a:lnTo>
                  <a:pt x="739852" y="150446"/>
                </a:lnTo>
                <a:lnTo>
                  <a:pt x="740042" y="150446"/>
                </a:lnTo>
                <a:lnTo>
                  <a:pt x="760490" y="147785"/>
                </a:lnTo>
                <a:lnTo>
                  <a:pt x="786050" y="151004"/>
                </a:lnTo>
                <a:lnTo>
                  <a:pt x="808560" y="160659"/>
                </a:lnTo>
                <a:lnTo>
                  <a:pt x="828020" y="176751"/>
                </a:lnTo>
                <a:lnTo>
                  <a:pt x="838358" y="190946"/>
                </a:lnTo>
                <a:close/>
              </a:path>
              <a:path w="2362200" h="584200">
                <a:moveTo>
                  <a:pt x="676104" y="438595"/>
                </a:moveTo>
                <a:lnTo>
                  <a:pt x="619698" y="438595"/>
                </a:lnTo>
                <a:lnTo>
                  <a:pt x="619698" y="153441"/>
                </a:lnTo>
                <a:lnTo>
                  <a:pt x="676104" y="153441"/>
                </a:lnTo>
                <a:lnTo>
                  <a:pt x="676104" y="190946"/>
                </a:lnTo>
                <a:lnTo>
                  <a:pt x="838358" y="190946"/>
                </a:lnTo>
                <a:lnTo>
                  <a:pt x="841285" y="194964"/>
                </a:lnTo>
                <a:lnTo>
                  <a:pt x="742183" y="194964"/>
                </a:lnTo>
                <a:lnTo>
                  <a:pt x="733514" y="195467"/>
                </a:lnTo>
                <a:lnTo>
                  <a:pt x="693963" y="214163"/>
                </a:lnTo>
                <a:lnTo>
                  <a:pt x="676104" y="231576"/>
                </a:lnTo>
                <a:lnTo>
                  <a:pt x="676104" y="438595"/>
                </a:lnTo>
                <a:close/>
              </a:path>
              <a:path w="2362200" h="584200">
                <a:moveTo>
                  <a:pt x="855888" y="438595"/>
                </a:moveTo>
                <a:lnTo>
                  <a:pt x="799185" y="438595"/>
                </a:lnTo>
                <a:lnTo>
                  <a:pt x="799185" y="279796"/>
                </a:lnTo>
                <a:lnTo>
                  <a:pt x="798385" y="257918"/>
                </a:lnTo>
                <a:lnTo>
                  <a:pt x="786385" y="213716"/>
                </a:lnTo>
                <a:lnTo>
                  <a:pt x="742183" y="194964"/>
                </a:lnTo>
                <a:lnTo>
                  <a:pt x="841285" y="194964"/>
                </a:lnTo>
                <a:lnTo>
                  <a:pt x="844428" y="199280"/>
                </a:lnTo>
                <a:lnTo>
                  <a:pt x="901820" y="199280"/>
                </a:lnTo>
                <a:lnTo>
                  <a:pt x="887439" y="205010"/>
                </a:lnTo>
                <a:lnTo>
                  <a:pt x="871366" y="216079"/>
                </a:lnTo>
                <a:lnTo>
                  <a:pt x="855888" y="231576"/>
                </a:lnTo>
                <a:lnTo>
                  <a:pt x="855888" y="438595"/>
                </a:lnTo>
                <a:close/>
              </a:path>
              <a:path w="2362200" h="584200">
                <a:moveTo>
                  <a:pt x="1034180" y="438595"/>
                </a:moveTo>
                <a:lnTo>
                  <a:pt x="977773" y="438595"/>
                </a:lnTo>
                <a:lnTo>
                  <a:pt x="977773" y="269676"/>
                </a:lnTo>
                <a:lnTo>
                  <a:pt x="976862" y="252867"/>
                </a:lnTo>
                <a:lnTo>
                  <a:pt x="963191" y="215055"/>
                </a:lnTo>
                <a:lnTo>
                  <a:pt x="921169" y="196136"/>
                </a:lnTo>
                <a:lnTo>
                  <a:pt x="1019671" y="196136"/>
                </a:lnTo>
                <a:lnTo>
                  <a:pt x="1027485" y="215911"/>
                </a:lnTo>
                <a:lnTo>
                  <a:pt x="1032507" y="241091"/>
                </a:lnTo>
                <a:lnTo>
                  <a:pt x="1034146" y="269676"/>
                </a:lnTo>
                <a:lnTo>
                  <a:pt x="1034180" y="438595"/>
                </a:lnTo>
                <a:close/>
              </a:path>
              <a:path w="2362200" h="584200">
                <a:moveTo>
                  <a:pt x="1391324" y="199280"/>
                </a:moveTo>
                <a:lnTo>
                  <a:pt x="1333931" y="199280"/>
                </a:lnTo>
                <a:lnTo>
                  <a:pt x="1356815" y="176491"/>
                </a:lnTo>
                <a:lnTo>
                  <a:pt x="1380218" y="160212"/>
                </a:lnTo>
                <a:lnTo>
                  <a:pt x="1404143" y="150446"/>
                </a:lnTo>
                <a:lnTo>
                  <a:pt x="1428591" y="147190"/>
                </a:lnTo>
                <a:lnTo>
                  <a:pt x="1448431" y="149088"/>
                </a:lnTo>
                <a:lnTo>
                  <a:pt x="1496904" y="177551"/>
                </a:lnTo>
                <a:lnTo>
                  <a:pt x="1509179" y="196136"/>
                </a:lnTo>
                <a:lnTo>
                  <a:pt x="1411020" y="196136"/>
                </a:lnTo>
                <a:lnTo>
                  <a:pt x="1393612" y="198369"/>
                </a:lnTo>
                <a:lnTo>
                  <a:pt x="1391324" y="199280"/>
                </a:lnTo>
                <a:close/>
              </a:path>
              <a:path w="2362200" h="584200">
                <a:moveTo>
                  <a:pt x="1327862" y="190946"/>
                </a:moveTo>
                <a:lnTo>
                  <a:pt x="1165606" y="190946"/>
                </a:lnTo>
                <a:lnTo>
                  <a:pt x="1187066" y="172063"/>
                </a:lnTo>
                <a:lnTo>
                  <a:pt x="1208284" y="158575"/>
                </a:lnTo>
                <a:lnTo>
                  <a:pt x="1229357" y="150446"/>
                </a:lnTo>
                <a:lnTo>
                  <a:pt x="1229547" y="150446"/>
                </a:lnTo>
                <a:lnTo>
                  <a:pt x="1249997" y="147785"/>
                </a:lnTo>
                <a:lnTo>
                  <a:pt x="1275556" y="151004"/>
                </a:lnTo>
                <a:lnTo>
                  <a:pt x="1298065" y="160659"/>
                </a:lnTo>
                <a:lnTo>
                  <a:pt x="1317524" y="176751"/>
                </a:lnTo>
                <a:lnTo>
                  <a:pt x="1327862" y="190946"/>
                </a:lnTo>
                <a:close/>
              </a:path>
              <a:path w="2362200" h="584200">
                <a:moveTo>
                  <a:pt x="1165606" y="438595"/>
                </a:moveTo>
                <a:lnTo>
                  <a:pt x="1109199" y="438595"/>
                </a:lnTo>
                <a:lnTo>
                  <a:pt x="1109199" y="153441"/>
                </a:lnTo>
                <a:lnTo>
                  <a:pt x="1165606" y="153441"/>
                </a:lnTo>
                <a:lnTo>
                  <a:pt x="1165606" y="190946"/>
                </a:lnTo>
                <a:lnTo>
                  <a:pt x="1327862" y="190946"/>
                </a:lnTo>
                <a:lnTo>
                  <a:pt x="1330788" y="194964"/>
                </a:lnTo>
                <a:lnTo>
                  <a:pt x="1231690" y="194964"/>
                </a:lnTo>
                <a:lnTo>
                  <a:pt x="1223019" y="195467"/>
                </a:lnTo>
                <a:lnTo>
                  <a:pt x="1183467" y="214163"/>
                </a:lnTo>
                <a:lnTo>
                  <a:pt x="1165606" y="231576"/>
                </a:lnTo>
                <a:lnTo>
                  <a:pt x="1165606" y="438595"/>
                </a:lnTo>
                <a:close/>
              </a:path>
              <a:path w="2362200" h="584200">
                <a:moveTo>
                  <a:pt x="1345390" y="438595"/>
                </a:moveTo>
                <a:lnTo>
                  <a:pt x="1288688" y="438595"/>
                </a:lnTo>
                <a:lnTo>
                  <a:pt x="1288688" y="279796"/>
                </a:lnTo>
                <a:lnTo>
                  <a:pt x="1287888" y="257918"/>
                </a:lnTo>
                <a:lnTo>
                  <a:pt x="1275886" y="213716"/>
                </a:lnTo>
                <a:lnTo>
                  <a:pt x="1231690" y="194964"/>
                </a:lnTo>
                <a:lnTo>
                  <a:pt x="1330788" y="194964"/>
                </a:lnTo>
                <a:lnTo>
                  <a:pt x="1333931" y="199280"/>
                </a:lnTo>
                <a:lnTo>
                  <a:pt x="1391324" y="199280"/>
                </a:lnTo>
                <a:lnTo>
                  <a:pt x="1376943" y="205010"/>
                </a:lnTo>
                <a:lnTo>
                  <a:pt x="1360869" y="216079"/>
                </a:lnTo>
                <a:lnTo>
                  <a:pt x="1345390" y="231576"/>
                </a:lnTo>
                <a:lnTo>
                  <a:pt x="1345390" y="438595"/>
                </a:lnTo>
                <a:close/>
              </a:path>
              <a:path w="2362200" h="584200">
                <a:moveTo>
                  <a:pt x="1523688" y="438595"/>
                </a:moveTo>
                <a:lnTo>
                  <a:pt x="1467281" y="438595"/>
                </a:lnTo>
                <a:lnTo>
                  <a:pt x="1467281" y="269676"/>
                </a:lnTo>
                <a:lnTo>
                  <a:pt x="1466370" y="252867"/>
                </a:lnTo>
                <a:lnTo>
                  <a:pt x="1452698" y="215055"/>
                </a:lnTo>
                <a:lnTo>
                  <a:pt x="1410671" y="196136"/>
                </a:lnTo>
                <a:lnTo>
                  <a:pt x="1509179" y="196136"/>
                </a:lnTo>
                <a:lnTo>
                  <a:pt x="1516993" y="215911"/>
                </a:lnTo>
                <a:lnTo>
                  <a:pt x="1522015" y="241091"/>
                </a:lnTo>
                <a:lnTo>
                  <a:pt x="1523654" y="269676"/>
                </a:lnTo>
                <a:lnTo>
                  <a:pt x="1523688" y="438595"/>
                </a:lnTo>
                <a:close/>
              </a:path>
              <a:path w="2362200" h="584200">
                <a:moveTo>
                  <a:pt x="1583524" y="248244"/>
                </a:moveTo>
                <a:lnTo>
                  <a:pt x="1583574" y="186583"/>
                </a:lnTo>
                <a:lnTo>
                  <a:pt x="1623598" y="157496"/>
                </a:lnTo>
                <a:lnTo>
                  <a:pt x="1678031" y="147785"/>
                </a:lnTo>
                <a:lnTo>
                  <a:pt x="1700023" y="149302"/>
                </a:lnTo>
                <a:lnTo>
                  <a:pt x="1737085" y="161431"/>
                </a:lnTo>
                <a:lnTo>
                  <a:pt x="1768966" y="192732"/>
                </a:lnTo>
                <a:lnTo>
                  <a:pt x="1772906" y="200471"/>
                </a:lnTo>
                <a:lnTo>
                  <a:pt x="1673421" y="200471"/>
                </a:lnTo>
                <a:lnTo>
                  <a:pt x="1650502" y="203457"/>
                </a:lnTo>
                <a:lnTo>
                  <a:pt x="1627880" y="212414"/>
                </a:lnTo>
                <a:lnTo>
                  <a:pt x="1605554" y="227344"/>
                </a:lnTo>
                <a:lnTo>
                  <a:pt x="1583524" y="248244"/>
                </a:lnTo>
                <a:close/>
              </a:path>
              <a:path w="2362200" h="584200">
                <a:moveTo>
                  <a:pt x="1647675" y="442911"/>
                </a:moveTo>
                <a:lnTo>
                  <a:pt x="1608634" y="431861"/>
                </a:lnTo>
                <a:lnTo>
                  <a:pt x="1583265" y="401090"/>
                </a:lnTo>
                <a:lnTo>
                  <a:pt x="1578314" y="373855"/>
                </a:lnTo>
                <a:lnTo>
                  <a:pt x="1579524" y="360684"/>
                </a:lnTo>
                <a:lnTo>
                  <a:pt x="1597669" y="325635"/>
                </a:lnTo>
                <a:lnTo>
                  <a:pt x="1635812" y="298734"/>
                </a:lnTo>
                <a:lnTo>
                  <a:pt x="1724913" y="267146"/>
                </a:lnTo>
                <a:lnTo>
                  <a:pt x="1724913" y="251965"/>
                </a:lnTo>
                <a:lnTo>
                  <a:pt x="1721695" y="229436"/>
                </a:lnTo>
                <a:lnTo>
                  <a:pt x="1712040" y="213344"/>
                </a:lnTo>
                <a:lnTo>
                  <a:pt x="1695949" y="203689"/>
                </a:lnTo>
                <a:lnTo>
                  <a:pt x="1673421" y="200471"/>
                </a:lnTo>
                <a:lnTo>
                  <a:pt x="1772906" y="200471"/>
                </a:lnTo>
                <a:lnTo>
                  <a:pt x="1780227" y="248244"/>
                </a:lnTo>
                <a:lnTo>
                  <a:pt x="1780425" y="297507"/>
                </a:lnTo>
                <a:lnTo>
                  <a:pt x="1724913" y="297507"/>
                </a:lnTo>
                <a:lnTo>
                  <a:pt x="1687108" y="312091"/>
                </a:lnTo>
                <a:lnTo>
                  <a:pt x="1646332" y="335160"/>
                </a:lnTo>
                <a:lnTo>
                  <a:pt x="1634426" y="364181"/>
                </a:lnTo>
                <a:lnTo>
                  <a:pt x="1635133" y="372627"/>
                </a:lnTo>
                <a:lnTo>
                  <a:pt x="1666386" y="403518"/>
                </a:lnTo>
                <a:lnTo>
                  <a:pt x="1674907" y="404216"/>
                </a:lnTo>
                <a:lnTo>
                  <a:pt x="1822249" y="404216"/>
                </a:lnTo>
                <a:lnTo>
                  <a:pt x="1822249" y="415080"/>
                </a:lnTo>
                <a:lnTo>
                  <a:pt x="1724322" y="415080"/>
                </a:lnTo>
                <a:lnTo>
                  <a:pt x="1706025" y="427256"/>
                </a:lnTo>
                <a:lnTo>
                  <a:pt x="1687152" y="435953"/>
                </a:lnTo>
                <a:lnTo>
                  <a:pt x="1667702" y="441172"/>
                </a:lnTo>
                <a:lnTo>
                  <a:pt x="1647675" y="442911"/>
                </a:lnTo>
                <a:close/>
              </a:path>
              <a:path w="2362200" h="584200">
                <a:moveTo>
                  <a:pt x="1822249" y="404216"/>
                </a:moveTo>
                <a:lnTo>
                  <a:pt x="1674907" y="404216"/>
                </a:lnTo>
                <a:lnTo>
                  <a:pt x="1688191" y="402839"/>
                </a:lnTo>
                <a:lnTo>
                  <a:pt x="1700953" y="398709"/>
                </a:lnTo>
                <a:lnTo>
                  <a:pt x="1713194" y="391826"/>
                </a:lnTo>
                <a:lnTo>
                  <a:pt x="1724913" y="382189"/>
                </a:lnTo>
                <a:lnTo>
                  <a:pt x="1724913" y="297507"/>
                </a:lnTo>
                <a:lnTo>
                  <a:pt x="1780425" y="297507"/>
                </a:lnTo>
                <a:lnTo>
                  <a:pt x="1780425" y="398065"/>
                </a:lnTo>
                <a:lnTo>
                  <a:pt x="1783676" y="402839"/>
                </a:lnTo>
                <a:lnTo>
                  <a:pt x="1822249" y="402839"/>
                </a:lnTo>
                <a:lnTo>
                  <a:pt x="1822249" y="404216"/>
                </a:lnTo>
                <a:close/>
              </a:path>
              <a:path w="2362200" h="584200">
                <a:moveTo>
                  <a:pt x="1822249" y="402839"/>
                </a:moveTo>
                <a:lnTo>
                  <a:pt x="1790485" y="402839"/>
                </a:lnTo>
                <a:lnTo>
                  <a:pt x="1796101" y="401928"/>
                </a:lnTo>
                <a:lnTo>
                  <a:pt x="1803383" y="399081"/>
                </a:lnTo>
                <a:lnTo>
                  <a:pt x="1812099" y="394337"/>
                </a:lnTo>
                <a:lnTo>
                  <a:pt x="1822249" y="387696"/>
                </a:lnTo>
                <a:lnTo>
                  <a:pt x="1822249" y="402839"/>
                </a:lnTo>
                <a:close/>
              </a:path>
              <a:path w="2362200" h="584200">
                <a:moveTo>
                  <a:pt x="1775567" y="443506"/>
                </a:moveTo>
                <a:lnTo>
                  <a:pt x="1767032" y="443506"/>
                </a:lnTo>
                <a:lnTo>
                  <a:pt x="1750318" y="441683"/>
                </a:lnTo>
                <a:lnTo>
                  <a:pt x="1750635" y="441683"/>
                </a:lnTo>
                <a:lnTo>
                  <a:pt x="1741964" y="438000"/>
                </a:lnTo>
                <a:lnTo>
                  <a:pt x="1738115" y="436317"/>
                </a:lnTo>
                <a:lnTo>
                  <a:pt x="1729391" y="427517"/>
                </a:lnTo>
                <a:lnTo>
                  <a:pt x="1724322" y="415080"/>
                </a:lnTo>
                <a:lnTo>
                  <a:pt x="1822249" y="415080"/>
                </a:lnTo>
                <a:lnTo>
                  <a:pt x="1822249" y="422224"/>
                </a:lnTo>
                <a:lnTo>
                  <a:pt x="1813123" y="427907"/>
                </a:lnTo>
                <a:lnTo>
                  <a:pt x="1804947" y="432605"/>
                </a:lnTo>
                <a:lnTo>
                  <a:pt x="1797721" y="436317"/>
                </a:lnTo>
                <a:lnTo>
                  <a:pt x="1791445" y="439042"/>
                </a:lnTo>
                <a:lnTo>
                  <a:pt x="1783701" y="442018"/>
                </a:lnTo>
                <a:lnTo>
                  <a:pt x="1775567" y="443506"/>
                </a:lnTo>
                <a:close/>
              </a:path>
              <a:path w="2362200" h="584200">
                <a:moveTo>
                  <a:pt x="1960913" y="218777"/>
                </a:moveTo>
                <a:lnTo>
                  <a:pt x="1932615" y="218777"/>
                </a:lnTo>
                <a:lnTo>
                  <a:pt x="1935739" y="213865"/>
                </a:lnTo>
                <a:lnTo>
                  <a:pt x="1956200" y="184955"/>
                </a:lnTo>
                <a:lnTo>
                  <a:pt x="1976663" y="164305"/>
                </a:lnTo>
                <a:lnTo>
                  <a:pt x="1997126" y="151915"/>
                </a:lnTo>
                <a:lnTo>
                  <a:pt x="2017587" y="147785"/>
                </a:lnTo>
                <a:lnTo>
                  <a:pt x="2033693" y="149804"/>
                </a:lnTo>
                <a:lnTo>
                  <a:pt x="2050149" y="155859"/>
                </a:lnTo>
                <a:lnTo>
                  <a:pt x="2066958" y="165952"/>
                </a:lnTo>
                <a:lnTo>
                  <a:pt x="2084119" y="180082"/>
                </a:lnTo>
                <a:lnTo>
                  <a:pt x="2071132" y="201810"/>
                </a:lnTo>
                <a:lnTo>
                  <a:pt x="1999880" y="201810"/>
                </a:lnTo>
                <a:lnTo>
                  <a:pt x="1986710" y="203438"/>
                </a:lnTo>
                <a:lnTo>
                  <a:pt x="1974433" y="208321"/>
                </a:lnTo>
                <a:lnTo>
                  <a:pt x="1963047" y="216461"/>
                </a:lnTo>
                <a:lnTo>
                  <a:pt x="1960913" y="218777"/>
                </a:lnTo>
                <a:close/>
              </a:path>
              <a:path w="2362200" h="584200">
                <a:moveTo>
                  <a:pt x="1932615" y="438595"/>
                </a:moveTo>
                <a:lnTo>
                  <a:pt x="1875903" y="438595"/>
                </a:lnTo>
                <a:lnTo>
                  <a:pt x="1875903" y="153441"/>
                </a:lnTo>
                <a:lnTo>
                  <a:pt x="1932615" y="153441"/>
                </a:lnTo>
                <a:lnTo>
                  <a:pt x="1932615" y="218777"/>
                </a:lnTo>
                <a:lnTo>
                  <a:pt x="1960913" y="218777"/>
                </a:lnTo>
                <a:lnTo>
                  <a:pt x="1937600" y="256281"/>
                </a:lnTo>
                <a:lnTo>
                  <a:pt x="1932615" y="289469"/>
                </a:lnTo>
                <a:lnTo>
                  <a:pt x="1932615" y="438595"/>
                </a:lnTo>
                <a:close/>
              </a:path>
              <a:path w="2362200" h="584200">
                <a:moveTo>
                  <a:pt x="2159766" y="584000"/>
                </a:moveTo>
                <a:lnTo>
                  <a:pt x="2096968" y="584000"/>
                </a:lnTo>
                <a:lnTo>
                  <a:pt x="2193999" y="377575"/>
                </a:lnTo>
                <a:lnTo>
                  <a:pt x="2083567" y="153441"/>
                </a:lnTo>
                <a:lnTo>
                  <a:pt x="2147717" y="153441"/>
                </a:lnTo>
                <a:lnTo>
                  <a:pt x="2224660" y="314324"/>
                </a:lnTo>
                <a:lnTo>
                  <a:pt x="2286171" y="314324"/>
                </a:lnTo>
                <a:lnTo>
                  <a:pt x="2159766" y="584000"/>
                </a:lnTo>
                <a:close/>
              </a:path>
              <a:path w="2362200" h="584200">
                <a:moveTo>
                  <a:pt x="2286171" y="314324"/>
                </a:moveTo>
                <a:lnTo>
                  <a:pt x="2224660" y="314324"/>
                </a:lnTo>
                <a:lnTo>
                  <a:pt x="2298031" y="153441"/>
                </a:lnTo>
                <a:lnTo>
                  <a:pt x="2361582" y="153441"/>
                </a:lnTo>
                <a:lnTo>
                  <a:pt x="2286171" y="314324"/>
                </a:lnTo>
                <a:close/>
              </a:path>
              <a:path w="2362200" h="584200">
                <a:moveTo>
                  <a:pt x="2054496" y="229641"/>
                </a:moveTo>
                <a:lnTo>
                  <a:pt x="2040034" y="217465"/>
                </a:lnTo>
                <a:lnTo>
                  <a:pt x="2026109" y="208768"/>
                </a:lnTo>
                <a:lnTo>
                  <a:pt x="2012438" y="203438"/>
                </a:lnTo>
                <a:lnTo>
                  <a:pt x="2011900" y="203438"/>
                </a:lnTo>
                <a:lnTo>
                  <a:pt x="1999880" y="201810"/>
                </a:lnTo>
                <a:lnTo>
                  <a:pt x="2071132" y="201810"/>
                </a:lnTo>
                <a:lnTo>
                  <a:pt x="2054496" y="22964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77" y="2348578"/>
            <a:ext cx="5454878" cy="350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7286" y="3037799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  <a:path w="178434" h="262889">
                <a:moveTo>
                  <a:pt x="161378" y="262825"/>
                </a:moveTo>
                <a:lnTo>
                  <a:pt x="148579" y="262825"/>
                </a:lnTo>
                <a:lnTo>
                  <a:pt x="143222" y="260749"/>
                </a:lnTo>
                <a:lnTo>
                  <a:pt x="138855" y="256577"/>
                </a:lnTo>
                <a:lnTo>
                  <a:pt x="134589" y="252310"/>
                </a:lnTo>
                <a:lnTo>
                  <a:pt x="132457" y="247052"/>
                </a:lnTo>
                <a:lnTo>
                  <a:pt x="132457" y="234555"/>
                </a:lnTo>
                <a:lnTo>
                  <a:pt x="134589" y="229240"/>
                </a:lnTo>
                <a:lnTo>
                  <a:pt x="138855" y="224878"/>
                </a:lnTo>
                <a:lnTo>
                  <a:pt x="143222" y="220515"/>
                </a:lnTo>
                <a:lnTo>
                  <a:pt x="148579" y="218334"/>
                </a:lnTo>
                <a:lnTo>
                  <a:pt x="161279" y="218334"/>
                </a:lnTo>
                <a:lnTo>
                  <a:pt x="166686" y="220515"/>
                </a:lnTo>
                <a:lnTo>
                  <a:pt x="175616" y="229240"/>
                </a:lnTo>
                <a:lnTo>
                  <a:pt x="177849" y="234555"/>
                </a:lnTo>
                <a:lnTo>
                  <a:pt x="177849" y="247052"/>
                </a:lnTo>
                <a:lnTo>
                  <a:pt x="175616" y="252310"/>
                </a:lnTo>
                <a:lnTo>
                  <a:pt x="166786" y="260749"/>
                </a:lnTo>
                <a:lnTo>
                  <a:pt x="161378" y="26282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449" y="3034376"/>
            <a:ext cx="10316310" cy="3504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23290" y="3720171"/>
            <a:ext cx="241935" cy="266700"/>
          </a:xfrm>
          <a:custGeom>
            <a:avLst/>
            <a:gdLst/>
            <a:ahLst/>
            <a:cxnLst/>
            <a:rect l="l" t="t" r="r" b="b"/>
            <a:pathLst>
              <a:path w="241934" h="266700">
                <a:moveTo>
                  <a:pt x="5208" y="72037"/>
                </a:moveTo>
                <a:lnTo>
                  <a:pt x="5208" y="24707"/>
                </a:lnTo>
                <a:lnTo>
                  <a:pt x="20445" y="13899"/>
                </a:lnTo>
                <a:lnTo>
                  <a:pt x="35941" y="6178"/>
                </a:lnTo>
                <a:lnTo>
                  <a:pt x="52111" y="1423"/>
                </a:lnTo>
                <a:lnTo>
                  <a:pt x="52956" y="1423"/>
                </a:lnTo>
                <a:lnTo>
                  <a:pt x="67716" y="0"/>
                </a:lnTo>
                <a:lnTo>
                  <a:pt x="111918" y="12810"/>
                </a:lnTo>
                <a:lnTo>
                  <a:pt x="134421" y="36909"/>
                </a:lnTo>
                <a:lnTo>
                  <a:pt x="63251" y="36909"/>
                </a:lnTo>
                <a:lnTo>
                  <a:pt x="55466" y="37486"/>
                </a:lnTo>
                <a:lnTo>
                  <a:pt x="18045" y="57155"/>
                </a:lnTo>
                <a:lnTo>
                  <a:pt x="11431" y="64113"/>
                </a:lnTo>
                <a:lnTo>
                  <a:pt x="5208" y="72037"/>
                </a:lnTo>
                <a:close/>
              </a:path>
              <a:path w="241934" h="266700">
                <a:moveTo>
                  <a:pt x="164454" y="263280"/>
                </a:moveTo>
                <a:lnTo>
                  <a:pt x="0" y="263280"/>
                </a:lnTo>
                <a:lnTo>
                  <a:pt x="0" y="260603"/>
                </a:lnTo>
                <a:lnTo>
                  <a:pt x="15626" y="242296"/>
                </a:lnTo>
                <a:lnTo>
                  <a:pt x="32993" y="220465"/>
                </a:lnTo>
                <a:lnTo>
                  <a:pt x="62089" y="181993"/>
                </a:lnTo>
                <a:lnTo>
                  <a:pt x="83734" y="150469"/>
                </a:lnTo>
                <a:lnTo>
                  <a:pt x="105025" y="109346"/>
                </a:lnTo>
                <a:lnTo>
                  <a:pt x="108792" y="85429"/>
                </a:lnTo>
                <a:lnTo>
                  <a:pt x="108011" y="74963"/>
                </a:lnTo>
                <a:lnTo>
                  <a:pt x="81780" y="40222"/>
                </a:lnTo>
                <a:lnTo>
                  <a:pt x="63251" y="36909"/>
                </a:lnTo>
                <a:lnTo>
                  <a:pt x="134421" y="36909"/>
                </a:lnTo>
                <a:lnTo>
                  <a:pt x="140307" y="48483"/>
                </a:lnTo>
                <a:lnTo>
                  <a:pt x="144465" y="63655"/>
                </a:lnTo>
                <a:lnTo>
                  <a:pt x="145851" y="80371"/>
                </a:lnTo>
                <a:lnTo>
                  <a:pt x="145632" y="85429"/>
                </a:lnTo>
                <a:lnTo>
                  <a:pt x="137060" y="123053"/>
                </a:lnTo>
                <a:lnTo>
                  <a:pt x="112634" y="167377"/>
                </a:lnTo>
                <a:lnTo>
                  <a:pt x="88896" y="198927"/>
                </a:lnTo>
                <a:lnTo>
                  <a:pt x="65484" y="227408"/>
                </a:lnTo>
                <a:lnTo>
                  <a:pt x="164454" y="227408"/>
                </a:lnTo>
                <a:lnTo>
                  <a:pt x="164454" y="263280"/>
                </a:lnTo>
                <a:close/>
              </a:path>
              <a:path w="241934" h="266700">
                <a:moveTo>
                  <a:pt x="225374" y="266251"/>
                </a:moveTo>
                <a:lnTo>
                  <a:pt x="212575" y="266251"/>
                </a:lnTo>
                <a:lnTo>
                  <a:pt x="207218" y="264175"/>
                </a:lnTo>
                <a:lnTo>
                  <a:pt x="202851" y="260003"/>
                </a:lnTo>
                <a:lnTo>
                  <a:pt x="198585" y="255736"/>
                </a:lnTo>
                <a:lnTo>
                  <a:pt x="196453" y="250478"/>
                </a:lnTo>
                <a:lnTo>
                  <a:pt x="196453" y="237981"/>
                </a:lnTo>
                <a:lnTo>
                  <a:pt x="198585" y="232666"/>
                </a:lnTo>
                <a:lnTo>
                  <a:pt x="202851" y="228304"/>
                </a:lnTo>
                <a:lnTo>
                  <a:pt x="207218" y="223941"/>
                </a:lnTo>
                <a:lnTo>
                  <a:pt x="212575" y="221760"/>
                </a:lnTo>
                <a:lnTo>
                  <a:pt x="225275" y="221760"/>
                </a:lnTo>
                <a:lnTo>
                  <a:pt x="230682" y="223941"/>
                </a:lnTo>
                <a:lnTo>
                  <a:pt x="239612" y="232666"/>
                </a:lnTo>
                <a:lnTo>
                  <a:pt x="241845" y="237981"/>
                </a:lnTo>
                <a:lnTo>
                  <a:pt x="241845" y="250478"/>
                </a:lnTo>
                <a:lnTo>
                  <a:pt x="239612" y="255736"/>
                </a:lnTo>
                <a:lnTo>
                  <a:pt x="230782" y="264175"/>
                </a:lnTo>
                <a:lnTo>
                  <a:pt x="225374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425" y="3720171"/>
            <a:ext cx="5423513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567" y="4494676"/>
            <a:ext cx="216767" cy="17754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9367" y="4405970"/>
            <a:ext cx="2487544" cy="35049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989865" y="5095198"/>
            <a:ext cx="233045" cy="262890"/>
          </a:xfrm>
          <a:custGeom>
            <a:avLst/>
            <a:gdLst/>
            <a:ahLst/>
            <a:cxnLst/>
            <a:rect l="l" t="t" r="r" b="b"/>
            <a:pathLst>
              <a:path w="233044" h="262889">
                <a:moveTo>
                  <a:pt x="63996" y="262822"/>
                </a:moveTo>
                <a:lnTo>
                  <a:pt x="20482" y="257354"/>
                </a:lnTo>
                <a:lnTo>
                  <a:pt x="0" y="250326"/>
                </a:lnTo>
                <a:lnTo>
                  <a:pt x="0" y="0"/>
                </a:lnTo>
                <a:lnTo>
                  <a:pt x="33932" y="0"/>
                </a:lnTo>
                <a:lnTo>
                  <a:pt x="33932" y="100898"/>
                </a:lnTo>
                <a:lnTo>
                  <a:pt x="125082" y="100898"/>
                </a:lnTo>
                <a:lnTo>
                  <a:pt x="133945" y="109537"/>
                </a:lnTo>
                <a:lnTo>
                  <a:pt x="138757" y="116528"/>
                </a:lnTo>
                <a:lnTo>
                  <a:pt x="72479" y="116528"/>
                </a:lnTo>
                <a:lnTo>
                  <a:pt x="63348" y="117533"/>
                </a:lnTo>
                <a:lnTo>
                  <a:pt x="63068" y="117533"/>
                </a:lnTo>
                <a:lnTo>
                  <a:pt x="53317" y="120735"/>
                </a:lnTo>
                <a:lnTo>
                  <a:pt x="43653" y="125991"/>
                </a:lnTo>
                <a:lnTo>
                  <a:pt x="33932" y="133349"/>
                </a:lnTo>
                <a:lnTo>
                  <a:pt x="33932" y="225913"/>
                </a:lnTo>
                <a:lnTo>
                  <a:pt x="42630" y="228194"/>
                </a:lnTo>
                <a:lnTo>
                  <a:pt x="51457" y="229822"/>
                </a:lnTo>
                <a:lnTo>
                  <a:pt x="60415" y="230798"/>
                </a:lnTo>
                <a:lnTo>
                  <a:pt x="69502" y="231123"/>
                </a:lnTo>
                <a:lnTo>
                  <a:pt x="135847" y="231123"/>
                </a:lnTo>
                <a:lnTo>
                  <a:pt x="129927" y="238419"/>
                </a:lnTo>
                <a:lnTo>
                  <a:pt x="116597" y="249096"/>
                </a:lnTo>
                <a:lnTo>
                  <a:pt x="101166" y="256722"/>
                </a:lnTo>
                <a:lnTo>
                  <a:pt x="83632" y="261297"/>
                </a:lnTo>
                <a:lnTo>
                  <a:pt x="63996" y="262822"/>
                </a:lnTo>
                <a:close/>
              </a:path>
              <a:path w="233044" h="262889">
                <a:moveTo>
                  <a:pt x="125082" y="100898"/>
                </a:moveTo>
                <a:lnTo>
                  <a:pt x="33932" y="100898"/>
                </a:lnTo>
                <a:lnTo>
                  <a:pt x="45067" y="93934"/>
                </a:lnTo>
                <a:lnTo>
                  <a:pt x="56592" y="88960"/>
                </a:lnTo>
                <a:lnTo>
                  <a:pt x="68507" y="85976"/>
                </a:lnTo>
                <a:lnTo>
                  <a:pt x="80813" y="84981"/>
                </a:lnTo>
                <a:lnTo>
                  <a:pt x="96357" y="86516"/>
                </a:lnTo>
                <a:lnTo>
                  <a:pt x="110393" y="91119"/>
                </a:lnTo>
                <a:lnTo>
                  <a:pt x="122922" y="98792"/>
                </a:lnTo>
                <a:lnTo>
                  <a:pt x="125082" y="100898"/>
                </a:lnTo>
                <a:close/>
              </a:path>
              <a:path w="233044" h="262889">
                <a:moveTo>
                  <a:pt x="135847" y="231123"/>
                </a:moveTo>
                <a:lnTo>
                  <a:pt x="69502" y="231123"/>
                </a:lnTo>
                <a:lnTo>
                  <a:pt x="80218" y="230128"/>
                </a:lnTo>
                <a:lnTo>
                  <a:pt x="89892" y="227143"/>
                </a:lnTo>
                <a:lnTo>
                  <a:pt x="116830" y="196894"/>
                </a:lnTo>
                <a:lnTo>
                  <a:pt x="120402" y="174126"/>
                </a:lnTo>
                <a:lnTo>
                  <a:pt x="119565" y="161930"/>
                </a:lnTo>
                <a:lnTo>
                  <a:pt x="99882" y="125573"/>
                </a:lnTo>
                <a:lnTo>
                  <a:pt x="72479" y="116528"/>
                </a:lnTo>
                <a:lnTo>
                  <a:pt x="138757" y="116528"/>
                </a:lnTo>
                <a:lnTo>
                  <a:pt x="142996" y="122686"/>
                </a:lnTo>
                <a:lnTo>
                  <a:pt x="149460" y="137588"/>
                </a:lnTo>
                <a:lnTo>
                  <a:pt x="153339" y="154240"/>
                </a:lnTo>
                <a:lnTo>
                  <a:pt x="154632" y="172640"/>
                </a:lnTo>
                <a:lnTo>
                  <a:pt x="153088" y="192208"/>
                </a:lnTo>
                <a:lnTo>
                  <a:pt x="148455" y="209694"/>
                </a:lnTo>
                <a:lnTo>
                  <a:pt x="140735" y="225098"/>
                </a:lnTo>
                <a:lnTo>
                  <a:pt x="135847" y="231123"/>
                </a:lnTo>
                <a:close/>
              </a:path>
              <a:path w="233044" h="262889">
                <a:moveTo>
                  <a:pt x="215998" y="262822"/>
                </a:moveTo>
                <a:lnTo>
                  <a:pt x="203200" y="262822"/>
                </a:lnTo>
                <a:lnTo>
                  <a:pt x="197842" y="260746"/>
                </a:lnTo>
                <a:lnTo>
                  <a:pt x="193476" y="256574"/>
                </a:lnTo>
                <a:lnTo>
                  <a:pt x="189209" y="252307"/>
                </a:lnTo>
                <a:lnTo>
                  <a:pt x="187077" y="247049"/>
                </a:lnTo>
                <a:lnTo>
                  <a:pt x="187077" y="234552"/>
                </a:lnTo>
                <a:lnTo>
                  <a:pt x="189209" y="229237"/>
                </a:lnTo>
                <a:lnTo>
                  <a:pt x="193476" y="224875"/>
                </a:lnTo>
                <a:lnTo>
                  <a:pt x="197842" y="220512"/>
                </a:lnTo>
                <a:lnTo>
                  <a:pt x="203200" y="218331"/>
                </a:lnTo>
                <a:lnTo>
                  <a:pt x="215899" y="218331"/>
                </a:lnTo>
                <a:lnTo>
                  <a:pt x="221307" y="220512"/>
                </a:lnTo>
                <a:lnTo>
                  <a:pt x="230236" y="229237"/>
                </a:lnTo>
                <a:lnTo>
                  <a:pt x="232469" y="234552"/>
                </a:lnTo>
                <a:lnTo>
                  <a:pt x="232469" y="247049"/>
                </a:lnTo>
                <a:lnTo>
                  <a:pt x="230236" y="252307"/>
                </a:lnTo>
                <a:lnTo>
                  <a:pt x="221406" y="260746"/>
                </a:lnTo>
                <a:lnTo>
                  <a:pt x="215998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8749" y="5095198"/>
            <a:ext cx="2776008" cy="34706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604" y="5866274"/>
            <a:ext cx="216730" cy="17754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5652" y="5777567"/>
            <a:ext cx="6263418" cy="35049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980490" y="6466795"/>
            <a:ext cx="241935" cy="262890"/>
          </a:xfrm>
          <a:custGeom>
            <a:avLst/>
            <a:gdLst/>
            <a:ahLst/>
            <a:cxnLst/>
            <a:rect l="l" t="t" r="r" b="b"/>
            <a:pathLst>
              <a:path w="241934" h="262890">
                <a:moveTo>
                  <a:pt x="155524" y="92268"/>
                </a:moveTo>
                <a:lnTo>
                  <a:pt x="121443" y="92268"/>
                </a:lnTo>
                <a:lnTo>
                  <a:pt x="121443" y="0"/>
                </a:lnTo>
                <a:lnTo>
                  <a:pt x="155524" y="0"/>
                </a:lnTo>
                <a:lnTo>
                  <a:pt x="155524" y="92268"/>
                </a:lnTo>
                <a:close/>
              </a:path>
              <a:path w="241934" h="262890">
                <a:moveTo>
                  <a:pt x="155524" y="259851"/>
                </a:moveTo>
                <a:lnTo>
                  <a:pt x="83045" y="259851"/>
                </a:lnTo>
                <a:lnTo>
                  <a:pt x="65028" y="258352"/>
                </a:lnTo>
                <a:lnTo>
                  <a:pt x="22472" y="235886"/>
                </a:lnTo>
                <a:lnTo>
                  <a:pt x="1404" y="190602"/>
                </a:lnTo>
                <a:lnTo>
                  <a:pt x="0" y="171449"/>
                </a:lnTo>
                <a:lnTo>
                  <a:pt x="1478" y="153393"/>
                </a:lnTo>
                <a:lnTo>
                  <a:pt x="23662" y="109384"/>
                </a:lnTo>
                <a:lnTo>
                  <a:pt x="66609" y="86507"/>
                </a:lnTo>
                <a:lnTo>
                  <a:pt x="84236" y="84981"/>
                </a:lnTo>
                <a:lnTo>
                  <a:pt x="92979" y="85437"/>
                </a:lnTo>
                <a:lnTo>
                  <a:pt x="102095" y="86803"/>
                </a:lnTo>
                <a:lnTo>
                  <a:pt x="111583" y="89080"/>
                </a:lnTo>
                <a:lnTo>
                  <a:pt x="121443" y="92268"/>
                </a:lnTo>
                <a:lnTo>
                  <a:pt x="155524" y="92268"/>
                </a:lnTo>
                <a:lnTo>
                  <a:pt x="155524" y="114299"/>
                </a:lnTo>
                <a:lnTo>
                  <a:pt x="89445" y="114299"/>
                </a:lnTo>
                <a:lnTo>
                  <a:pt x="77436" y="115341"/>
                </a:lnTo>
                <a:lnTo>
                  <a:pt x="42601" y="139953"/>
                </a:lnTo>
                <a:lnTo>
                  <a:pt x="34229" y="175612"/>
                </a:lnTo>
                <a:lnTo>
                  <a:pt x="35039" y="188031"/>
                </a:lnTo>
                <a:lnTo>
                  <a:pt x="52436" y="221998"/>
                </a:lnTo>
                <a:lnTo>
                  <a:pt x="95249" y="230828"/>
                </a:lnTo>
                <a:lnTo>
                  <a:pt x="155524" y="230828"/>
                </a:lnTo>
                <a:lnTo>
                  <a:pt x="155524" y="259851"/>
                </a:lnTo>
                <a:close/>
              </a:path>
              <a:path w="241934" h="262890">
                <a:moveTo>
                  <a:pt x="155524" y="230828"/>
                </a:moveTo>
                <a:lnTo>
                  <a:pt x="121443" y="230828"/>
                </a:lnTo>
                <a:lnTo>
                  <a:pt x="121443" y="122329"/>
                </a:lnTo>
                <a:lnTo>
                  <a:pt x="113527" y="118816"/>
                </a:lnTo>
                <a:lnTo>
                  <a:pt x="105555" y="116307"/>
                </a:lnTo>
                <a:lnTo>
                  <a:pt x="97528" y="114801"/>
                </a:lnTo>
                <a:lnTo>
                  <a:pt x="89445" y="114299"/>
                </a:lnTo>
                <a:lnTo>
                  <a:pt x="155524" y="114299"/>
                </a:lnTo>
                <a:lnTo>
                  <a:pt x="155524" y="230828"/>
                </a:lnTo>
                <a:close/>
              </a:path>
              <a:path w="241934" h="262890">
                <a:moveTo>
                  <a:pt x="225374" y="262822"/>
                </a:moveTo>
                <a:lnTo>
                  <a:pt x="212575" y="262822"/>
                </a:lnTo>
                <a:lnTo>
                  <a:pt x="207217" y="260746"/>
                </a:lnTo>
                <a:lnTo>
                  <a:pt x="202851" y="256574"/>
                </a:lnTo>
                <a:lnTo>
                  <a:pt x="198585" y="252307"/>
                </a:lnTo>
                <a:lnTo>
                  <a:pt x="196452" y="247049"/>
                </a:lnTo>
                <a:lnTo>
                  <a:pt x="196452" y="234552"/>
                </a:lnTo>
                <a:lnTo>
                  <a:pt x="198585" y="229237"/>
                </a:lnTo>
                <a:lnTo>
                  <a:pt x="202851" y="224875"/>
                </a:lnTo>
                <a:lnTo>
                  <a:pt x="207217" y="220512"/>
                </a:lnTo>
                <a:lnTo>
                  <a:pt x="212575" y="218331"/>
                </a:lnTo>
                <a:lnTo>
                  <a:pt x="225275" y="218331"/>
                </a:lnTo>
                <a:lnTo>
                  <a:pt x="230682" y="220512"/>
                </a:lnTo>
                <a:lnTo>
                  <a:pt x="239612" y="229237"/>
                </a:lnTo>
                <a:lnTo>
                  <a:pt x="241844" y="234552"/>
                </a:lnTo>
                <a:lnTo>
                  <a:pt x="241844" y="247049"/>
                </a:lnTo>
                <a:lnTo>
                  <a:pt x="239612" y="252307"/>
                </a:lnTo>
                <a:lnTo>
                  <a:pt x="230781" y="260746"/>
                </a:lnTo>
                <a:lnTo>
                  <a:pt x="225374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8749" y="6463366"/>
            <a:ext cx="8202532" cy="35049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91019" y="7237871"/>
            <a:ext cx="231316" cy="17754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99044" y="7152146"/>
            <a:ext cx="3462511" cy="347509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066065" y="7834963"/>
            <a:ext cx="156845" cy="266700"/>
          </a:xfrm>
          <a:custGeom>
            <a:avLst/>
            <a:gdLst/>
            <a:ahLst/>
            <a:cxnLst/>
            <a:rect l="l" t="t" r="r" b="b"/>
            <a:pathLst>
              <a:path w="156844" h="266700">
                <a:moveTo>
                  <a:pt x="58340" y="92125"/>
                </a:moveTo>
                <a:lnTo>
                  <a:pt x="24557" y="92125"/>
                </a:lnTo>
                <a:lnTo>
                  <a:pt x="24557" y="81857"/>
                </a:lnTo>
                <a:lnTo>
                  <a:pt x="34435" y="31826"/>
                </a:lnTo>
                <a:lnTo>
                  <a:pt x="72395" y="1275"/>
                </a:lnTo>
                <a:lnTo>
                  <a:pt x="84237" y="0"/>
                </a:lnTo>
                <a:lnTo>
                  <a:pt x="91281" y="0"/>
                </a:lnTo>
                <a:lnTo>
                  <a:pt x="99665" y="1142"/>
                </a:lnTo>
                <a:lnTo>
                  <a:pt x="109388" y="3428"/>
                </a:lnTo>
                <a:lnTo>
                  <a:pt x="109388" y="33489"/>
                </a:lnTo>
                <a:lnTo>
                  <a:pt x="93762" y="33489"/>
                </a:lnTo>
                <a:lnTo>
                  <a:pt x="84553" y="34159"/>
                </a:lnTo>
                <a:lnTo>
                  <a:pt x="58824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156844" h="266700">
                <a:moveTo>
                  <a:pt x="109388" y="36461"/>
                </a:moveTo>
                <a:lnTo>
                  <a:pt x="103931" y="34480"/>
                </a:lnTo>
                <a:lnTo>
                  <a:pt x="98722" y="33489"/>
                </a:lnTo>
                <a:lnTo>
                  <a:pt x="109388" y="33489"/>
                </a:lnTo>
                <a:lnTo>
                  <a:pt x="109388" y="36461"/>
                </a:lnTo>
                <a:close/>
              </a:path>
              <a:path w="156844" h="266700">
                <a:moveTo>
                  <a:pt x="88850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50" y="92125"/>
                </a:lnTo>
                <a:lnTo>
                  <a:pt x="88850" y="122634"/>
                </a:lnTo>
                <a:close/>
              </a:path>
              <a:path w="156844" h="266700">
                <a:moveTo>
                  <a:pt x="58340" y="263280"/>
                </a:moveTo>
                <a:lnTo>
                  <a:pt x="24557" y="263280"/>
                </a:lnTo>
                <a:lnTo>
                  <a:pt x="24557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156844" h="266700">
                <a:moveTo>
                  <a:pt x="139799" y="266251"/>
                </a:moveTo>
                <a:lnTo>
                  <a:pt x="127000" y="266251"/>
                </a:lnTo>
                <a:lnTo>
                  <a:pt x="121642" y="264175"/>
                </a:lnTo>
                <a:lnTo>
                  <a:pt x="117276" y="260003"/>
                </a:lnTo>
                <a:lnTo>
                  <a:pt x="113010" y="255736"/>
                </a:lnTo>
                <a:lnTo>
                  <a:pt x="110877" y="250478"/>
                </a:lnTo>
                <a:lnTo>
                  <a:pt x="110877" y="237981"/>
                </a:lnTo>
                <a:lnTo>
                  <a:pt x="113010" y="232666"/>
                </a:lnTo>
                <a:lnTo>
                  <a:pt x="117276" y="228304"/>
                </a:lnTo>
                <a:lnTo>
                  <a:pt x="121642" y="223941"/>
                </a:lnTo>
                <a:lnTo>
                  <a:pt x="127000" y="221760"/>
                </a:lnTo>
                <a:lnTo>
                  <a:pt x="139700" y="221760"/>
                </a:lnTo>
                <a:lnTo>
                  <a:pt x="145107" y="223941"/>
                </a:lnTo>
                <a:lnTo>
                  <a:pt x="154037" y="232666"/>
                </a:lnTo>
                <a:lnTo>
                  <a:pt x="156269" y="237981"/>
                </a:lnTo>
                <a:lnTo>
                  <a:pt x="156269" y="250478"/>
                </a:lnTo>
                <a:lnTo>
                  <a:pt x="154037" y="255736"/>
                </a:lnTo>
                <a:lnTo>
                  <a:pt x="145206" y="264175"/>
                </a:lnTo>
                <a:lnTo>
                  <a:pt x="139799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96663" y="7837944"/>
            <a:ext cx="3514384" cy="3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1800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043" y="770766"/>
            <a:ext cx="2362200" cy="584200"/>
          </a:xfrm>
          <a:custGeom>
            <a:avLst/>
            <a:gdLst/>
            <a:ahLst/>
            <a:cxnLst/>
            <a:rect l="l" t="t" r="r" b="b"/>
            <a:pathLst>
              <a:path w="2362200" h="584200">
                <a:moveTo>
                  <a:pt x="227097" y="389036"/>
                </a:moveTo>
                <a:lnTo>
                  <a:pt x="118169" y="389036"/>
                </a:lnTo>
                <a:lnTo>
                  <a:pt x="132075" y="388022"/>
                </a:lnTo>
                <a:lnTo>
                  <a:pt x="144772" y="384980"/>
                </a:lnTo>
                <a:lnTo>
                  <a:pt x="181160" y="354396"/>
                </a:lnTo>
                <a:lnTo>
                  <a:pt x="186034" y="331886"/>
                </a:lnTo>
                <a:lnTo>
                  <a:pt x="182472" y="312352"/>
                </a:lnTo>
                <a:lnTo>
                  <a:pt x="171784" y="293339"/>
                </a:lnTo>
                <a:lnTo>
                  <a:pt x="153971" y="274847"/>
                </a:lnTo>
                <a:lnTo>
                  <a:pt x="129034" y="256877"/>
                </a:lnTo>
                <a:lnTo>
                  <a:pt x="81855" y="228450"/>
                </a:lnTo>
                <a:lnTo>
                  <a:pt x="61279" y="214963"/>
                </a:lnTo>
                <a:lnTo>
                  <a:pt x="29728" y="188323"/>
                </a:lnTo>
                <a:lnTo>
                  <a:pt x="4688" y="147004"/>
                </a:lnTo>
                <a:lnTo>
                  <a:pt x="47" y="115564"/>
                </a:lnTo>
                <a:lnTo>
                  <a:pt x="0" y="114895"/>
                </a:lnTo>
                <a:lnTo>
                  <a:pt x="8855" y="68646"/>
                </a:lnTo>
                <a:lnTo>
                  <a:pt x="35421" y="31998"/>
                </a:lnTo>
                <a:lnTo>
                  <a:pt x="76274" y="7999"/>
                </a:lnTo>
                <a:lnTo>
                  <a:pt x="101079" y="1897"/>
                </a:lnTo>
                <a:lnTo>
                  <a:pt x="102046" y="1897"/>
                </a:lnTo>
                <a:lnTo>
                  <a:pt x="127694" y="0"/>
                </a:lnTo>
                <a:lnTo>
                  <a:pt x="154287" y="1897"/>
                </a:lnTo>
                <a:lnTo>
                  <a:pt x="179746" y="7590"/>
                </a:lnTo>
                <a:lnTo>
                  <a:pt x="204070" y="17077"/>
                </a:lnTo>
                <a:lnTo>
                  <a:pt x="227259" y="30360"/>
                </a:lnTo>
                <a:lnTo>
                  <a:pt x="227259" y="55662"/>
                </a:lnTo>
                <a:lnTo>
                  <a:pt x="126503" y="55662"/>
                </a:lnTo>
                <a:lnTo>
                  <a:pt x="111992" y="56545"/>
                </a:lnTo>
                <a:lnTo>
                  <a:pt x="67967" y="77362"/>
                </a:lnTo>
                <a:lnTo>
                  <a:pt x="57001" y="105965"/>
                </a:lnTo>
                <a:lnTo>
                  <a:pt x="57831" y="114895"/>
                </a:lnTo>
                <a:lnTo>
                  <a:pt x="79529" y="151162"/>
                </a:lnTo>
                <a:lnTo>
                  <a:pt x="117425" y="178146"/>
                </a:lnTo>
                <a:lnTo>
                  <a:pt x="164901" y="206126"/>
                </a:lnTo>
                <a:lnTo>
                  <a:pt x="199606" y="231278"/>
                </a:lnTo>
                <a:lnTo>
                  <a:pt x="224395" y="259704"/>
                </a:lnTo>
                <a:lnTo>
                  <a:pt x="239268" y="291404"/>
                </a:lnTo>
                <a:lnTo>
                  <a:pt x="244100" y="325486"/>
                </a:lnTo>
                <a:lnTo>
                  <a:pt x="244226" y="326379"/>
                </a:lnTo>
                <a:lnTo>
                  <a:pt x="242049" y="351205"/>
                </a:lnTo>
                <a:lnTo>
                  <a:pt x="235519" y="373595"/>
                </a:lnTo>
                <a:lnTo>
                  <a:pt x="227097" y="389036"/>
                </a:lnTo>
                <a:close/>
              </a:path>
              <a:path w="2362200" h="584200">
                <a:moveTo>
                  <a:pt x="227259" y="100756"/>
                </a:moveTo>
                <a:lnTo>
                  <a:pt x="203382" y="81027"/>
                </a:lnTo>
                <a:lnTo>
                  <a:pt x="178630" y="66935"/>
                </a:lnTo>
                <a:lnTo>
                  <a:pt x="153004" y="58480"/>
                </a:lnTo>
                <a:lnTo>
                  <a:pt x="126503" y="55662"/>
                </a:lnTo>
                <a:lnTo>
                  <a:pt x="227259" y="55662"/>
                </a:lnTo>
                <a:lnTo>
                  <a:pt x="227259" y="100756"/>
                </a:lnTo>
                <a:close/>
              </a:path>
              <a:path w="2362200" h="584200">
                <a:moveTo>
                  <a:pt x="118764" y="443506"/>
                </a:moveTo>
                <a:lnTo>
                  <a:pt x="87398" y="441051"/>
                </a:lnTo>
                <a:lnTo>
                  <a:pt x="57447" y="433684"/>
                </a:lnTo>
                <a:lnTo>
                  <a:pt x="28909" y="421406"/>
                </a:lnTo>
                <a:lnTo>
                  <a:pt x="1785" y="404216"/>
                </a:lnTo>
                <a:lnTo>
                  <a:pt x="1785" y="325486"/>
                </a:lnTo>
                <a:lnTo>
                  <a:pt x="27923" y="353289"/>
                </a:lnTo>
                <a:lnTo>
                  <a:pt x="56033" y="373148"/>
                </a:lnTo>
                <a:lnTo>
                  <a:pt x="85903" y="384980"/>
                </a:lnTo>
                <a:lnTo>
                  <a:pt x="85436" y="384980"/>
                </a:lnTo>
                <a:lnTo>
                  <a:pt x="118169" y="389036"/>
                </a:lnTo>
                <a:lnTo>
                  <a:pt x="227097" y="389036"/>
                </a:lnTo>
                <a:lnTo>
                  <a:pt x="224636" y="393547"/>
                </a:lnTo>
                <a:lnTo>
                  <a:pt x="209400" y="411061"/>
                </a:lnTo>
                <a:lnTo>
                  <a:pt x="190676" y="425256"/>
                </a:lnTo>
                <a:lnTo>
                  <a:pt x="169328" y="435395"/>
                </a:lnTo>
                <a:lnTo>
                  <a:pt x="145358" y="441479"/>
                </a:lnTo>
                <a:lnTo>
                  <a:pt x="118764" y="443506"/>
                </a:lnTo>
                <a:close/>
              </a:path>
              <a:path w="2362200" h="584200">
                <a:moveTo>
                  <a:pt x="399284" y="443506"/>
                </a:moveTo>
                <a:lnTo>
                  <a:pt x="361221" y="435972"/>
                </a:lnTo>
                <a:lnTo>
                  <a:pt x="329558" y="414187"/>
                </a:lnTo>
                <a:lnTo>
                  <a:pt x="309968" y="380050"/>
                </a:lnTo>
                <a:lnTo>
                  <a:pt x="304164" y="341652"/>
                </a:lnTo>
                <a:lnTo>
                  <a:pt x="303439" y="316705"/>
                </a:lnTo>
                <a:lnTo>
                  <a:pt x="303439" y="153441"/>
                </a:lnTo>
                <a:lnTo>
                  <a:pt x="359845" y="153441"/>
                </a:lnTo>
                <a:lnTo>
                  <a:pt x="359868" y="316705"/>
                </a:lnTo>
                <a:lnTo>
                  <a:pt x="360645" y="336890"/>
                </a:lnTo>
                <a:lnTo>
                  <a:pt x="372644" y="378916"/>
                </a:lnTo>
                <a:lnTo>
                  <a:pt x="417887" y="396774"/>
                </a:lnTo>
                <a:lnTo>
                  <a:pt x="542754" y="396774"/>
                </a:lnTo>
                <a:lnTo>
                  <a:pt x="542754" y="402281"/>
                </a:lnTo>
                <a:lnTo>
                  <a:pt x="486348" y="402281"/>
                </a:lnTo>
                <a:lnTo>
                  <a:pt x="477084" y="411555"/>
                </a:lnTo>
                <a:lnTo>
                  <a:pt x="467149" y="419731"/>
                </a:lnTo>
                <a:lnTo>
                  <a:pt x="422241" y="440828"/>
                </a:lnTo>
                <a:lnTo>
                  <a:pt x="410753" y="442837"/>
                </a:lnTo>
                <a:lnTo>
                  <a:pt x="399284" y="443506"/>
                </a:lnTo>
                <a:close/>
              </a:path>
              <a:path w="2362200" h="584200">
                <a:moveTo>
                  <a:pt x="542754" y="396774"/>
                </a:moveTo>
                <a:lnTo>
                  <a:pt x="417887" y="396774"/>
                </a:lnTo>
                <a:lnTo>
                  <a:pt x="437291" y="394309"/>
                </a:lnTo>
                <a:lnTo>
                  <a:pt x="455169" y="386914"/>
                </a:lnTo>
                <a:lnTo>
                  <a:pt x="471521" y="374590"/>
                </a:lnTo>
                <a:lnTo>
                  <a:pt x="486348" y="357335"/>
                </a:lnTo>
                <a:lnTo>
                  <a:pt x="486348" y="153441"/>
                </a:lnTo>
                <a:lnTo>
                  <a:pt x="542754" y="153441"/>
                </a:lnTo>
                <a:lnTo>
                  <a:pt x="542754" y="396774"/>
                </a:lnTo>
                <a:close/>
              </a:path>
              <a:path w="2362200" h="584200">
                <a:moveTo>
                  <a:pt x="542754" y="438595"/>
                </a:moveTo>
                <a:lnTo>
                  <a:pt x="486348" y="438595"/>
                </a:lnTo>
                <a:lnTo>
                  <a:pt x="486348" y="402281"/>
                </a:lnTo>
                <a:lnTo>
                  <a:pt x="542754" y="402281"/>
                </a:lnTo>
                <a:lnTo>
                  <a:pt x="542754" y="438595"/>
                </a:lnTo>
                <a:close/>
              </a:path>
              <a:path w="2362200" h="584200">
                <a:moveTo>
                  <a:pt x="901820" y="199280"/>
                </a:moveTo>
                <a:lnTo>
                  <a:pt x="844428" y="199280"/>
                </a:lnTo>
                <a:lnTo>
                  <a:pt x="867310" y="176491"/>
                </a:lnTo>
                <a:lnTo>
                  <a:pt x="890713" y="160212"/>
                </a:lnTo>
                <a:lnTo>
                  <a:pt x="914638" y="150446"/>
                </a:lnTo>
                <a:lnTo>
                  <a:pt x="939083" y="147190"/>
                </a:lnTo>
                <a:lnTo>
                  <a:pt x="958923" y="149088"/>
                </a:lnTo>
                <a:lnTo>
                  <a:pt x="1007396" y="177551"/>
                </a:lnTo>
                <a:lnTo>
                  <a:pt x="1019671" y="196136"/>
                </a:lnTo>
                <a:lnTo>
                  <a:pt x="921518" y="196136"/>
                </a:lnTo>
                <a:lnTo>
                  <a:pt x="904108" y="198369"/>
                </a:lnTo>
                <a:lnTo>
                  <a:pt x="901820" y="199280"/>
                </a:lnTo>
                <a:close/>
              </a:path>
              <a:path w="2362200" h="584200">
                <a:moveTo>
                  <a:pt x="838358" y="190946"/>
                </a:moveTo>
                <a:lnTo>
                  <a:pt x="676104" y="190946"/>
                </a:lnTo>
                <a:lnTo>
                  <a:pt x="697563" y="172063"/>
                </a:lnTo>
                <a:lnTo>
                  <a:pt x="718780" y="158575"/>
                </a:lnTo>
                <a:lnTo>
                  <a:pt x="739852" y="150446"/>
                </a:lnTo>
                <a:lnTo>
                  <a:pt x="740042" y="150446"/>
                </a:lnTo>
                <a:lnTo>
                  <a:pt x="760490" y="147785"/>
                </a:lnTo>
                <a:lnTo>
                  <a:pt x="786050" y="151004"/>
                </a:lnTo>
                <a:lnTo>
                  <a:pt x="808560" y="160659"/>
                </a:lnTo>
                <a:lnTo>
                  <a:pt x="828020" y="176751"/>
                </a:lnTo>
                <a:lnTo>
                  <a:pt x="838358" y="190946"/>
                </a:lnTo>
                <a:close/>
              </a:path>
              <a:path w="2362200" h="584200">
                <a:moveTo>
                  <a:pt x="676104" y="438595"/>
                </a:moveTo>
                <a:lnTo>
                  <a:pt x="619698" y="438595"/>
                </a:lnTo>
                <a:lnTo>
                  <a:pt x="619698" y="153441"/>
                </a:lnTo>
                <a:lnTo>
                  <a:pt x="676104" y="153441"/>
                </a:lnTo>
                <a:lnTo>
                  <a:pt x="676104" y="190946"/>
                </a:lnTo>
                <a:lnTo>
                  <a:pt x="838358" y="190946"/>
                </a:lnTo>
                <a:lnTo>
                  <a:pt x="841285" y="194964"/>
                </a:lnTo>
                <a:lnTo>
                  <a:pt x="742183" y="194964"/>
                </a:lnTo>
                <a:lnTo>
                  <a:pt x="733514" y="195467"/>
                </a:lnTo>
                <a:lnTo>
                  <a:pt x="693963" y="214163"/>
                </a:lnTo>
                <a:lnTo>
                  <a:pt x="676104" y="231576"/>
                </a:lnTo>
                <a:lnTo>
                  <a:pt x="676104" y="438595"/>
                </a:lnTo>
                <a:close/>
              </a:path>
              <a:path w="2362200" h="584200">
                <a:moveTo>
                  <a:pt x="855888" y="438595"/>
                </a:moveTo>
                <a:lnTo>
                  <a:pt x="799185" y="438595"/>
                </a:lnTo>
                <a:lnTo>
                  <a:pt x="799185" y="279796"/>
                </a:lnTo>
                <a:lnTo>
                  <a:pt x="798385" y="257918"/>
                </a:lnTo>
                <a:lnTo>
                  <a:pt x="786385" y="213716"/>
                </a:lnTo>
                <a:lnTo>
                  <a:pt x="742183" y="194964"/>
                </a:lnTo>
                <a:lnTo>
                  <a:pt x="841285" y="194964"/>
                </a:lnTo>
                <a:lnTo>
                  <a:pt x="844428" y="199280"/>
                </a:lnTo>
                <a:lnTo>
                  <a:pt x="901820" y="199280"/>
                </a:lnTo>
                <a:lnTo>
                  <a:pt x="887439" y="205010"/>
                </a:lnTo>
                <a:lnTo>
                  <a:pt x="871366" y="216079"/>
                </a:lnTo>
                <a:lnTo>
                  <a:pt x="855888" y="231576"/>
                </a:lnTo>
                <a:lnTo>
                  <a:pt x="855888" y="438595"/>
                </a:lnTo>
                <a:close/>
              </a:path>
              <a:path w="2362200" h="584200">
                <a:moveTo>
                  <a:pt x="1034180" y="438595"/>
                </a:moveTo>
                <a:lnTo>
                  <a:pt x="977773" y="438595"/>
                </a:lnTo>
                <a:lnTo>
                  <a:pt x="977773" y="269676"/>
                </a:lnTo>
                <a:lnTo>
                  <a:pt x="976862" y="252867"/>
                </a:lnTo>
                <a:lnTo>
                  <a:pt x="963191" y="215055"/>
                </a:lnTo>
                <a:lnTo>
                  <a:pt x="921169" y="196136"/>
                </a:lnTo>
                <a:lnTo>
                  <a:pt x="1019671" y="196136"/>
                </a:lnTo>
                <a:lnTo>
                  <a:pt x="1027485" y="215911"/>
                </a:lnTo>
                <a:lnTo>
                  <a:pt x="1032507" y="241091"/>
                </a:lnTo>
                <a:lnTo>
                  <a:pt x="1034146" y="269676"/>
                </a:lnTo>
                <a:lnTo>
                  <a:pt x="1034180" y="438595"/>
                </a:lnTo>
                <a:close/>
              </a:path>
              <a:path w="2362200" h="584200">
                <a:moveTo>
                  <a:pt x="1391324" y="199280"/>
                </a:moveTo>
                <a:lnTo>
                  <a:pt x="1333931" y="199280"/>
                </a:lnTo>
                <a:lnTo>
                  <a:pt x="1356815" y="176491"/>
                </a:lnTo>
                <a:lnTo>
                  <a:pt x="1380218" y="160212"/>
                </a:lnTo>
                <a:lnTo>
                  <a:pt x="1404143" y="150446"/>
                </a:lnTo>
                <a:lnTo>
                  <a:pt x="1428591" y="147190"/>
                </a:lnTo>
                <a:lnTo>
                  <a:pt x="1448431" y="149088"/>
                </a:lnTo>
                <a:lnTo>
                  <a:pt x="1496904" y="177551"/>
                </a:lnTo>
                <a:lnTo>
                  <a:pt x="1509179" y="196136"/>
                </a:lnTo>
                <a:lnTo>
                  <a:pt x="1411020" y="196136"/>
                </a:lnTo>
                <a:lnTo>
                  <a:pt x="1393612" y="198369"/>
                </a:lnTo>
                <a:lnTo>
                  <a:pt x="1391324" y="199280"/>
                </a:lnTo>
                <a:close/>
              </a:path>
              <a:path w="2362200" h="584200">
                <a:moveTo>
                  <a:pt x="1327862" y="190946"/>
                </a:moveTo>
                <a:lnTo>
                  <a:pt x="1165606" y="190946"/>
                </a:lnTo>
                <a:lnTo>
                  <a:pt x="1187066" y="172063"/>
                </a:lnTo>
                <a:lnTo>
                  <a:pt x="1208284" y="158575"/>
                </a:lnTo>
                <a:lnTo>
                  <a:pt x="1229357" y="150446"/>
                </a:lnTo>
                <a:lnTo>
                  <a:pt x="1229547" y="150446"/>
                </a:lnTo>
                <a:lnTo>
                  <a:pt x="1249997" y="147785"/>
                </a:lnTo>
                <a:lnTo>
                  <a:pt x="1275556" y="151004"/>
                </a:lnTo>
                <a:lnTo>
                  <a:pt x="1298065" y="160659"/>
                </a:lnTo>
                <a:lnTo>
                  <a:pt x="1317524" y="176751"/>
                </a:lnTo>
                <a:lnTo>
                  <a:pt x="1327862" y="190946"/>
                </a:lnTo>
                <a:close/>
              </a:path>
              <a:path w="2362200" h="584200">
                <a:moveTo>
                  <a:pt x="1165606" y="438595"/>
                </a:moveTo>
                <a:lnTo>
                  <a:pt x="1109199" y="438595"/>
                </a:lnTo>
                <a:lnTo>
                  <a:pt x="1109199" y="153441"/>
                </a:lnTo>
                <a:lnTo>
                  <a:pt x="1165606" y="153441"/>
                </a:lnTo>
                <a:lnTo>
                  <a:pt x="1165606" y="190946"/>
                </a:lnTo>
                <a:lnTo>
                  <a:pt x="1327862" y="190946"/>
                </a:lnTo>
                <a:lnTo>
                  <a:pt x="1330788" y="194964"/>
                </a:lnTo>
                <a:lnTo>
                  <a:pt x="1231690" y="194964"/>
                </a:lnTo>
                <a:lnTo>
                  <a:pt x="1223019" y="195467"/>
                </a:lnTo>
                <a:lnTo>
                  <a:pt x="1183467" y="214163"/>
                </a:lnTo>
                <a:lnTo>
                  <a:pt x="1165606" y="231576"/>
                </a:lnTo>
                <a:lnTo>
                  <a:pt x="1165606" y="438595"/>
                </a:lnTo>
                <a:close/>
              </a:path>
              <a:path w="2362200" h="584200">
                <a:moveTo>
                  <a:pt x="1345390" y="438595"/>
                </a:moveTo>
                <a:lnTo>
                  <a:pt x="1288688" y="438595"/>
                </a:lnTo>
                <a:lnTo>
                  <a:pt x="1288688" y="279796"/>
                </a:lnTo>
                <a:lnTo>
                  <a:pt x="1287888" y="257918"/>
                </a:lnTo>
                <a:lnTo>
                  <a:pt x="1275886" y="213716"/>
                </a:lnTo>
                <a:lnTo>
                  <a:pt x="1231690" y="194964"/>
                </a:lnTo>
                <a:lnTo>
                  <a:pt x="1330788" y="194964"/>
                </a:lnTo>
                <a:lnTo>
                  <a:pt x="1333931" y="199280"/>
                </a:lnTo>
                <a:lnTo>
                  <a:pt x="1391324" y="199280"/>
                </a:lnTo>
                <a:lnTo>
                  <a:pt x="1376943" y="205010"/>
                </a:lnTo>
                <a:lnTo>
                  <a:pt x="1360869" y="216079"/>
                </a:lnTo>
                <a:lnTo>
                  <a:pt x="1345390" y="231576"/>
                </a:lnTo>
                <a:lnTo>
                  <a:pt x="1345390" y="438595"/>
                </a:lnTo>
                <a:close/>
              </a:path>
              <a:path w="2362200" h="584200">
                <a:moveTo>
                  <a:pt x="1523688" y="438595"/>
                </a:moveTo>
                <a:lnTo>
                  <a:pt x="1467281" y="438595"/>
                </a:lnTo>
                <a:lnTo>
                  <a:pt x="1467281" y="269676"/>
                </a:lnTo>
                <a:lnTo>
                  <a:pt x="1466370" y="252867"/>
                </a:lnTo>
                <a:lnTo>
                  <a:pt x="1452698" y="215055"/>
                </a:lnTo>
                <a:lnTo>
                  <a:pt x="1410671" y="196136"/>
                </a:lnTo>
                <a:lnTo>
                  <a:pt x="1509179" y="196136"/>
                </a:lnTo>
                <a:lnTo>
                  <a:pt x="1516993" y="215911"/>
                </a:lnTo>
                <a:lnTo>
                  <a:pt x="1522015" y="241091"/>
                </a:lnTo>
                <a:lnTo>
                  <a:pt x="1523654" y="269676"/>
                </a:lnTo>
                <a:lnTo>
                  <a:pt x="1523688" y="438595"/>
                </a:lnTo>
                <a:close/>
              </a:path>
              <a:path w="2362200" h="584200">
                <a:moveTo>
                  <a:pt x="1583524" y="248244"/>
                </a:moveTo>
                <a:lnTo>
                  <a:pt x="1583574" y="186583"/>
                </a:lnTo>
                <a:lnTo>
                  <a:pt x="1623598" y="157496"/>
                </a:lnTo>
                <a:lnTo>
                  <a:pt x="1678031" y="147785"/>
                </a:lnTo>
                <a:lnTo>
                  <a:pt x="1700023" y="149302"/>
                </a:lnTo>
                <a:lnTo>
                  <a:pt x="1737085" y="161431"/>
                </a:lnTo>
                <a:lnTo>
                  <a:pt x="1768966" y="192732"/>
                </a:lnTo>
                <a:lnTo>
                  <a:pt x="1772906" y="200471"/>
                </a:lnTo>
                <a:lnTo>
                  <a:pt x="1673421" y="200471"/>
                </a:lnTo>
                <a:lnTo>
                  <a:pt x="1650502" y="203457"/>
                </a:lnTo>
                <a:lnTo>
                  <a:pt x="1627880" y="212414"/>
                </a:lnTo>
                <a:lnTo>
                  <a:pt x="1605554" y="227344"/>
                </a:lnTo>
                <a:lnTo>
                  <a:pt x="1583524" y="248244"/>
                </a:lnTo>
                <a:close/>
              </a:path>
              <a:path w="2362200" h="584200">
                <a:moveTo>
                  <a:pt x="1647675" y="442911"/>
                </a:moveTo>
                <a:lnTo>
                  <a:pt x="1608634" y="431861"/>
                </a:lnTo>
                <a:lnTo>
                  <a:pt x="1583265" y="401090"/>
                </a:lnTo>
                <a:lnTo>
                  <a:pt x="1578314" y="373855"/>
                </a:lnTo>
                <a:lnTo>
                  <a:pt x="1579524" y="360684"/>
                </a:lnTo>
                <a:lnTo>
                  <a:pt x="1597669" y="325635"/>
                </a:lnTo>
                <a:lnTo>
                  <a:pt x="1635812" y="298734"/>
                </a:lnTo>
                <a:lnTo>
                  <a:pt x="1724913" y="267146"/>
                </a:lnTo>
                <a:lnTo>
                  <a:pt x="1724913" y="251965"/>
                </a:lnTo>
                <a:lnTo>
                  <a:pt x="1721695" y="229436"/>
                </a:lnTo>
                <a:lnTo>
                  <a:pt x="1712040" y="213344"/>
                </a:lnTo>
                <a:lnTo>
                  <a:pt x="1695949" y="203689"/>
                </a:lnTo>
                <a:lnTo>
                  <a:pt x="1673421" y="200471"/>
                </a:lnTo>
                <a:lnTo>
                  <a:pt x="1772906" y="200471"/>
                </a:lnTo>
                <a:lnTo>
                  <a:pt x="1780227" y="248244"/>
                </a:lnTo>
                <a:lnTo>
                  <a:pt x="1780425" y="297507"/>
                </a:lnTo>
                <a:lnTo>
                  <a:pt x="1724913" y="297507"/>
                </a:lnTo>
                <a:lnTo>
                  <a:pt x="1687108" y="312091"/>
                </a:lnTo>
                <a:lnTo>
                  <a:pt x="1646332" y="335160"/>
                </a:lnTo>
                <a:lnTo>
                  <a:pt x="1634426" y="364181"/>
                </a:lnTo>
                <a:lnTo>
                  <a:pt x="1635133" y="372627"/>
                </a:lnTo>
                <a:lnTo>
                  <a:pt x="1666386" y="403518"/>
                </a:lnTo>
                <a:lnTo>
                  <a:pt x="1674907" y="404216"/>
                </a:lnTo>
                <a:lnTo>
                  <a:pt x="1822249" y="404216"/>
                </a:lnTo>
                <a:lnTo>
                  <a:pt x="1822249" y="415080"/>
                </a:lnTo>
                <a:lnTo>
                  <a:pt x="1724322" y="415080"/>
                </a:lnTo>
                <a:lnTo>
                  <a:pt x="1706025" y="427256"/>
                </a:lnTo>
                <a:lnTo>
                  <a:pt x="1687152" y="435953"/>
                </a:lnTo>
                <a:lnTo>
                  <a:pt x="1667702" y="441172"/>
                </a:lnTo>
                <a:lnTo>
                  <a:pt x="1647675" y="442911"/>
                </a:lnTo>
                <a:close/>
              </a:path>
              <a:path w="2362200" h="584200">
                <a:moveTo>
                  <a:pt x="1822249" y="404216"/>
                </a:moveTo>
                <a:lnTo>
                  <a:pt x="1674907" y="404216"/>
                </a:lnTo>
                <a:lnTo>
                  <a:pt x="1688191" y="402839"/>
                </a:lnTo>
                <a:lnTo>
                  <a:pt x="1700953" y="398709"/>
                </a:lnTo>
                <a:lnTo>
                  <a:pt x="1713194" y="391826"/>
                </a:lnTo>
                <a:lnTo>
                  <a:pt x="1724913" y="382189"/>
                </a:lnTo>
                <a:lnTo>
                  <a:pt x="1724913" y="297507"/>
                </a:lnTo>
                <a:lnTo>
                  <a:pt x="1780425" y="297507"/>
                </a:lnTo>
                <a:lnTo>
                  <a:pt x="1780425" y="398065"/>
                </a:lnTo>
                <a:lnTo>
                  <a:pt x="1783676" y="402839"/>
                </a:lnTo>
                <a:lnTo>
                  <a:pt x="1822249" y="402839"/>
                </a:lnTo>
                <a:lnTo>
                  <a:pt x="1822249" y="404216"/>
                </a:lnTo>
                <a:close/>
              </a:path>
              <a:path w="2362200" h="584200">
                <a:moveTo>
                  <a:pt x="1822249" y="402839"/>
                </a:moveTo>
                <a:lnTo>
                  <a:pt x="1790485" y="402839"/>
                </a:lnTo>
                <a:lnTo>
                  <a:pt x="1796101" y="401928"/>
                </a:lnTo>
                <a:lnTo>
                  <a:pt x="1803383" y="399081"/>
                </a:lnTo>
                <a:lnTo>
                  <a:pt x="1812099" y="394337"/>
                </a:lnTo>
                <a:lnTo>
                  <a:pt x="1822249" y="387696"/>
                </a:lnTo>
                <a:lnTo>
                  <a:pt x="1822249" y="402839"/>
                </a:lnTo>
                <a:close/>
              </a:path>
              <a:path w="2362200" h="584200">
                <a:moveTo>
                  <a:pt x="1775567" y="443506"/>
                </a:moveTo>
                <a:lnTo>
                  <a:pt x="1767032" y="443506"/>
                </a:lnTo>
                <a:lnTo>
                  <a:pt x="1750318" y="441683"/>
                </a:lnTo>
                <a:lnTo>
                  <a:pt x="1750635" y="441683"/>
                </a:lnTo>
                <a:lnTo>
                  <a:pt x="1741964" y="438000"/>
                </a:lnTo>
                <a:lnTo>
                  <a:pt x="1738115" y="436317"/>
                </a:lnTo>
                <a:lnTo>
                  <a:pt x="1729391" y="427517"/>
                </a:lnTo>
                <a:lnTo>
                  <a:pt x="1724322" y="415080"/>
                </a:lnTo>
                <a:lnTo>
                  <a:pt x="1822249" y="415080"/>
                </a:lnTo>
                <a:lnTo>
                  <a:pt x="1822249" y="422224"/>
                </a:lnTo>
                <a:lnTo>
                  <a:pt x="1813123" y="427907"/>
                </a:lnTo>
                <a:lnTo>
                  <a:pt x="1804947" y="432605"/>
                </a:lnTo>
                <a:lnTo>
                  <a:pt x="1797721" y="436317"/>
                </a:lnTo>
                <a:lnTo>
                  <a:pt x="1791445" y="439042"/>
                </a:lnTo>
                <a:lnTo>
                  <a:pt x="1783701" y="442018"/>
                </a:lnTo>
                <a:lnTo>
                  <a:pt x="1775567" y="443506"/>
                </a:lnTo>
                <a:close/>
              </a:path>
              <a:path w="2362200" h="584200">
                <a:moveTo>
                  <a:pt x="1960913" y="218777"/>
                </a:moveTo>
                <a:lnTo>
                  <a:pt x="1932615" y="218777"/>
                </a:lnTo>
                <a:lnTo>
                  <a:pt x="1935739" y="213865"/>
                </a:lnTo>
                <a:lnTo>
                  <a:pt x="1956200" y="184955"/>
                </a:lnTo>
                <a:lnTo>
                  <a:pt x="1976663" y="164305"/>
                </a:lnTo>
                <a:lnTo>
                  <a:pt x="1997126" y="151915"/>
                </a:lnTo>
                <a:lnTo>
                  <a:pt x="2017587" y="147785"/>
                </a:lnTo>
                <a:lnTo>
                  <a:pt x="2033693" y="149804"/>
                </a:lnTo>
                <a:lnTo>
                  <a:pt x="2050149" y="155859"/>
                </a:lnTo>
                <a:lnTo>
                  <a:pt x="2066958" y="165952"/>
                </a:lnTo>
                <a:lnTo>
                  <a:pt x="2084119" y="180082"/>
                </a:lnTo>
                <a:lnTo>
                  <a:pt x="2071132" y="201810"/>
                </a:lnTo>
                <a:lnTo>
                  <a:pt x="1999880" y="201810"/>
                </a:lnTo>
                <a:lnTo>
                  <a:pt x="1986710" y="203438"/>
                </a:lnTo>
                <a:lnTo>
                  <a:pt x="1974433" y="208321"/>
                </a:lnTo>
                <a:lnTo>
                  <a:pt x="1963047" y="216461"/>
                </a:lnTo>
                <a:lnTo>
                  <a:pt x="1960913" y="218777"/>
                </a:lnTo>
                <a:close/>
              </a:path>
              <a:path w="2362200" h="584200">
                <a:moveTo>
                  <a:pt x="1932615" y="438595"/>
                </a:moveTo>
                <a:lnTo>
                  <a:pt x="1875903" y="438595"/>
                </a:lnTo>
                <a:lnTo>
                  <a:pt x="1875903" y="153441"/>
                </a:lnTo>
                <a:lnTo>
                  <a:pt x="1932615" y="153441"/>
                </a:lnTo>
                <a:lnTo>
                  <a:pt x="1932615" y="218777"/>
                </a:lnTo>
                <a:lnTo>
                  <a:pt x="1960913" y="218777"/>
                </a:lnTo>
                <a:lnTo>
                  <a:pt x="1937600" y="256281"/>
                </a:lnTo>
                <a:lnTo>
                  <a:pt x="1932615" y="289469"/>
                </a:lnTo>
                <a:lnTo>
                  <a:pt x="1932615" y="438595"/>
                </a:lnTo>
                <a:close/>
              </a:path>
              <a:path w="2362200" h="584200">
                <a:moveTo>
                  <a:pt x="2159766" y="584000"/>
                </a:moveTo>
                <a:lnTo>
                  <a:pt x="2096968" y="584000"/>
                </a:lnTo>
                <a:lnTo>
                  <a:pt x="2193999" y="377575"/>
                </a:lnTo>
                <a:lnTo>
                  <a:pt x="2083567" y="153441"/>
                </a:lnTo>
                <a:lnTo>
                  <a:pt x="2147717" y="153441"/>
                </a:lnTo>
                <a:lnTo>
                  <a:pt x="2224660" y="314324"/>
                </a:lnTo>
                <a:lnTo>
                  <a:pt x="2286171" y="314324"/>
                </a:lnTo>
                <a:lnTo>
                  <a:pt x="2159766" y="584000"/>
                </a:lnTo>
                <a:close/>
              </a:path>
              <a:path w="2362200" h="584200">
                <a:moveTo>
                  <a:pt x="2286171" y="314324"/>
                </a:moveTo>
                <a:lnTo>
                  <a:pt x="2224660" y="314324"/>
                </a:lnTo>
                <a:lnTo>
                  <a:pt x="2298031" y="153441"/>
                </a:lnTo>
                <a:lnTo>
                  <a:pt x="2361582" y="153441"/>
                </a:lnTo>
                <a:lnTo>
                  <a:pt x="2286171" y="314324"/>
                </a:lnTo>
                <a:close/>
              </a:path>
              <a:path w="2362200" h="584200">
                <a:moveTo>
                  <a:pt x="2054496" y="229641"/>
                </a:moveTo>
                <a:lnTo>
                  <a:pt x="2040034" y="217465"/>
                </a:lnTo>
                <a:lnTo>
                  <a:pt x="2026109" y="208768"/>
                </a:lnTo>
                <a:lnTo>
                  <a:pt x="2012438" y="203438"/>
                </a:lnTo>
                <a:lnTo>
                  <a:pt x="2011900" y="203438"/>
                </a:lnTo>
                <a:lnTo>
                  <a:pt x="1999880" y="201810"/>
                </a:lnTo>
                <a:lnTo>
                  <a:pt x="2071132" y="201810"/>
                </a:lnTo>
                <a:lnTo>
                  <a:pt x="2054496" y="22964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77" y="2348578"/>
            <a:ext cx="5264930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031" y="3719876"/>
            <a:ext cx="5839446" cy="350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939" y="4405970"/>
            <a:ext cx="3816649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73" y="5091769"/>
            <a:ext cx="5955161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2771" y="5777567"/>
            <a:ext cx="2529746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4227" y="6463366"/>
            <a:ext cx="5609917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9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814" y="2072852"/>
            <a:ext cx="3992824" cy="2632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279098"/>
            <a:ext cx="5185460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8624" y="3964897"/>
            <a:ext cx="3228816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920079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9044" y="4650695"/>
            <a:ext cx="5998318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7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9974125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2588" y="3279098"/>
            <a:ext cx="7761373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3148679"/>
            <a:ext cx="7975600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X</a:t>
            </a:r>
            <a:r>
              <a:rPr sz="30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imputer.transform(housing_num)</a:t>
            </a:r>
            <a:endParaRPr sz="30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8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50" dirty="0">
                <a:solidFill>
                  <a:srgbClr val="606060"/>
                </a:solidFill>
                <a:latin typeface="Consolas"/>
                <a:cs typeface="Consolas"/>
              </a:rPr>
              <a:t>X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44760" y="6473288"/>
            <a:ext cx="2009139" cy="347345"/>
          </a:xfrm>
          <a:custGeom>
            <a:avLst/>
            <a:gdLst/>
            <a:ahLst/>
            <a:cxnLst/>
            <a:rect l="l" t="t" r="r" b="b"/>
            <a:pathLst>
              <a:path w="2009140" h="347345">
                <a:moveTo>
                  <a:pt x="34974" y="259853"/>
                </a:moveTo>
                <a:lnTo>
                  <a:pt x="0" y="259853"/>
                </a:lnTo>
                <a:lnTo>
                  <a:pt x="0" y="0"/>
                </a:lnTo>
                <a:lnTo>
                  <a:pt x="30212" y="0"/>
                </a:lnTo>
                <a:lnTo>
                  <a:pt x="82181" y="59829"/>
                </a:lnTo>
                <a:lnTo>
                  <a:pt x="34974" y="59829"/>
                </a:lnTo>
                <a:lnTo>
                  <a:pt x="34974" y="259853"/>
                </a:lnTo>
                <a:close/>
              </a:path>
              <a:path w="2009140" h="347345">
                <a:moveTo>
                  <a:pt x="240802" y="201661"/>
                </a:moveTo>
                <a:lnTo>
                  <a:pt x="205382" y="201661"/>
                </a:lnTo>
                <a:lnTo>
                  <a:pt x="205382" y="0"/>
                </a:lnTo>
                <a:lnTo>
                  <a:pt x="240802" y="0"/>
                </a:lnTo>
                <a:lnTo>
                  <a:pt x="240802" y="201661"/>
                </a:lnTo>
                <a:close/>
              </a:path>
              <a:path w="2009140" h="347345">
                <a:moveTo>
                  <a:pt x="240802" y="259853"/>
                </a:moveTo>
                <a:lnTo>
                  <a:pt x="208805" y="259853"/>
                </a:lnTo>
                <a:lnTo>
                  <a:pt x="34974" y="59829"/>
                </a:lnTo>
                <a:lnTo>
                  <a:pt x="82181" y="59829"/>
                </a:lnTo>
                <a:lnTo>
                  <a:pt x="205382" y="201661"/>
                </a:lnTo>
                <a:lnTo>
                  <a:pt x="240802" y="201661"/>
                </a:lnTo>
                <a:lnTo>
                  <a:pt x="240802" y="259853"/>
                </a:lnTo>
                <a:close/>
              </a:path>
              <a:path w="2009140" h="347345">
                <a:moveTo>
                  <a:pt x="348517" y="262830"/>
                </a:moveTo>
                <a:lnTo>
                  <a:pt x="312175" y="250347"/>
                </a:lnTo>
                <a:lnTo>
                  <a:pt x="292670" y="214349"/>
                </a:lnTo>
                <a:lnTo>
                  <a:pt x="290921" y="186779"/>
                </a:lnTo>
                <a:lnTo>
                  <a:pt x="290921" y="88701"/>
                </a:lnTo>
                <a:lnTo>
                  <a:pt x="324854" y="88701"/>
                </a:lnTo>
                <a:lnTo>
                  <a:pt x="324871" y="186779"/>
                </a:lnTo>
                <a:lnTo>
                  <a:pt x="325337" y="198787"/>
                </a:lnTo>
                <a:lnTo>
                  <a:pt x="350731" y="234032"/>
                </a:lnTo>
                <a:lnTo>
                  <a:pt x="359679" y="234702"/>
                </a:lnTo>
                <a:lnTo>
                  <a:pt x="434540" y="234702"/>
                </a:lnTo>
                <a:lnTo>
                  <a:pt x="434540" y="238124"/>
                </a:lnTo>
                <a:lnTo>
                  <a:pt x="400755" y="238124"/>
                </a:lnTo>
                <a:lnTo>
                  <a:pt x="395137" y="243612"/>
                </a:lnTo>
                <a:lnTo>
                  <a:pt x="389147" y="248468"/>
                </a:lnTo>
                <a:lnTo>
                  <a:pt x="355893" y="262328"/>
                </a:lnTo>
                <a:lnTo>
                  <a:pt x="356931" y="262328"/>
                </a:lnTo>
                <a:lnTo>
                  <a:pt x="348517" y="262830"/>
                </a:lnTo>
                <a:close/>
              </a:path>
              <a:path w="2009140" h="347345">
                <a:moveTo>
                  <a:pt x="434540" y="234702"/>
                </a:moveTo>
                <a:lnTo>
                  <a:pt x="359679" y="234702"/>
                </a:lnTo>
                <a:lnTo>
                  <a:pt x="371288" y="233223"/>
                </a:lnTo>
                <a:lnTo>
                  <a:pt x="382151" y="228674"/>
                </a:lnTo>
                <a:lnTo>
                  <a:pt x="391826" y="221391"/>
                </a:lnTo>
                <a:lnTo>
                  <a:pt x="400755" y="211038"/>
                </a:lnTo>
                <a:lnTo>
                  <a:pt x="400755" y="88701"/>
                </a:lnTo>
                <a:lnTo>
                  <a:pt x="434540" y="88701"/>
                </a:lnTo>
                <a:lnTo>
                  <a:pt x="434540" y="234702"/>
                </a:lnTo>
                <a:close/>
              </a:path>
              <a:path w="2009140" h="347345">
                <a:moveTo>
                  <a:pt x="434540" y="259853"/>
                </a:moveTo>
                <a:lnTo>
                  <a:pt x="400755" y="259853"/>
                </a:lnTo>
                <a:lnTo>
                  <a:pt x="400755" y="238124"/>
                </a:lnTo>
                <a:lnTo>
                  <a:pt x="434540" y="238124"/>
                </a:lnTo>
                <a:lnTo>
                  <a:pt x="434540" y="259853"/>
                </a:lnTo>
                <a:close/>
              </a:path>
              <a:path w="2009140" h="347345">
                <a:moveTo>
                  <a:pt x="649901" y="116235"/>
                </a:moveTo>
                <a:lnTo>
                  <a:pt x="615663" y="116235"/>
                </a:lnTo>
                <a:lnTo>
                  <a:pt x="629365" y="102561"/>
                </a:lnTo>
                <a:lnTo>
                  <a:pt x="643382" y="92794"/>
                </a:lnTo>
                <a:lnTo>
                  <a:pt x="657806" y="86897"/>
                </a:lnTo>
                <a:lnTo>
                  <a:pt x="657993" y="86897"/>
                </a:lnTo>
                <a:lnTo>
                  <a:pt x="672366" y="84980"/>
                </a:lnTo>
                <a:lnTo>
                  <a:pt x="713294" y="103286"/>
                </a:lnTo>
                <a:lnTo>
                  <a:pt x="720670" y="114262"/>
                </a:lnTo>
                <a:lnTo>
                  <a:pt x="662088" y="114262"/>
                </a:lnTo>
                <a:lnTo>
                  <a:pt x="651419" y="115629"/>
                </a:lnTo>
                <a:lnTo>
                  <a:pt x="649901" y="116235"/>
                </a:lnTo>
                <a:close/>
              </a:path>
              <a:path w="2009140" h="347345">
                <a:moveTo>
                  <a:pt x="611982" y="111174"/>
                </a:moveTo>
                <a:lnTo>
                  <a:pt x="514609" y="111174"/>
                </a:lnTo>
                <a:lnTo>
                  <a:pt x="527482" y="99845"/>
                </a:lnTo>
                <a:lnTo>
                  <a:pt x="540207" y="91752"/>
                </a:lnTo>
                <a:lnTo>
                  <a:pt x="552783" y="86897"/>
                </a:lnTo>
                <a:lnTo>
                  <a:pt x="565210" y="85279"/>
                </a:lnTo>
                <a:lnTo>
                  <a:pt x="580586" y="87213"/>
                </a:lnTo>
                <a:lnTo>
                  <a:pt x="594120" y="93017"/>
                </a:lnTo>
                <a:lnTo>
                  <a:pt x="605812" y="102691"/>
                </a:lnTo>
                <a:lnTo>
                  <a:pt x="611982" y="111174"/>
                </a:lnTo>
                <a:close/>
              </a:path>
              <a:path w="2009140" h="347345">
                <a:moveTo>
                  <a:pt x="514609" y="259853"/>
                </a:moveTo>
                <a:lnTo>
                  <a:pt x="480676" y="259853"/>
                </a:lnTo>
                <a:lnTo>
                  <a:pt x="480676" y="88701"/>
                </a:lnTo>
                <a:lnTo>
                  <a:pt x="514609" y="88701"/>
                </a:lnTo>
                <a:lnTo>
                  <a:pt x="514609" y="111174"/>
                </a:lnTo>
                <a:lnTo>
                  <a:pt x="611982" y="111174"/>
                </a:lnTo>
                <a:lnTo>
                  <a:pt x="613714" y="113555"/>
                </a:lnTo>
                <a:lnTo>
                  <a:pt x="547153" y="113555"/>
                </a:lnTo>
                <a:lnTo>
                  <a:pt x="540654" y="115193"/>
                </a:lnTo>
                <a:lnTo>
                  <a:pt x="514609" y="135582"/>
                </a:lnTo>
                <a:lnTo>
                  <a:pt x="514609" y="259853"/>
                </a:lnTo>
                <a:close/>
              </a:path>
              <a:path w="2009140" h="347345">
                <a:moveTo>
                  <a:pt x="622509" y="259853"/>
                </a:moveTo>
                <a:lnTo>
                  <a:pt x="588427" y="259853"/>
                </a:lnTo>
                <a:lnTo>
                  <a:pt x="588427" y="164604"/>
                </a:lnTo>
                <a:lnTo>
                  <a:pt x="587953" y="151460"/>
                </a:lnTo>
                <a:lnTo>
                  <a:pt x="570382" y="116383"/>
                </a:lnTo>
                <a:lnTo>
                  <a:pt x="554197" y="113555"/>
                </a:lnTo>
                <a:lnTo>
                  <a:pt x="613714" y="113555"/>
                </a:lnTo>
                <a:lnTo>
                  <a:pt x="615663" y="116235"/>
                </a:lnTo>
                <a:lnTo>
                  <a:pt x="649901" y="116235"/>
                </a:lnTo>
                <a:lnTo>
                  <a:pt x="641410" y="119620"/>
                </a:lnTo>
                <a:lnTo>
                  <a:pt x="631814" y="126243"/>
                </a:lnTo>
                <a:lnTo>
                  <a:pt x="622509" y="135582"/>
                </a:lnTo>
                <a:lnTo>
                  <a:pt x="622509" y="259853"/>
                </a:lnTo>
                <a:close/>
              </a:path>
              <a:path w="2009140" h="347345">
                <a:moveTo>
                  <a:pt x="729516" y="259853"/>
                </a:moveTo>
                <a:lnTo>
                  <a:pt x="695583" y="259853"/>
                </a:lnTo>
                <a:lnTo>
                  <a:pt x="695583" y="158502"/>
                </a:lnTo>
                <a:lnTo>
                  <a:pt x="695034" y="148419"/>
                </a:lnTo>
                <a:lnTo>
                  <a:pt x="669502" y="115016"/>
                </a:lnTo>
                <a:lnTo>
                  <a:pt x="661403" y="114262"/>
                </a:lnTo>
                <a:lnTo>
                  <a:pt x="720670" y="114262"/>
                </a:lnTo>
                <a:lnTo>
                  <a:pt x="725460" y="126243"/>
                </a:lnTo>
                <a:lnTo>
                  <a:pt x="728502" y="141321"/>
                </a:lnTo>
                <a:lnTo>
                  <a:pt x="729499" y="158502"/>
                </a:lnTo>
                <a:lnTo>
                  <a:pt x="729516" y="259853"/>
                </a:lnTo>
                <a:close/>
              </a:path>
              <a:path w="2009140" h="347345">
                <a:moveTo>
                  <a:pt x="808358" y="347066"/>
                </a:moveTo>
                <a:lnTo>
                  <a:pt x="773681" y="347066"/>
                </a:lnTo>
                <a:lnTo>
                  <a:pt x="773681" y="88701"/>
                </a:lnTo>
                <a:lnTo>
                  <a:pt x="833063" y="88701"/>
                </a:lnTo>
                <a:lnTo>
                  <a:pt x="854577" y="90124"/>
                </a:lnTo>
                <a:lnTo>
                  <a:pt x="873581" y="94394"/>
                </a:lnTo>
                <a:lnTo>
                  <a:pt x="890074" y="101510"/>
                </a:lnTo>
                <a:lnTo>
                  <a:pt x="904054" y="111472"/>
                </a:lnTo>
                <a:lnTo>
                  <a:pt x="911908" y="120252"/>
                </a:lnTo>
                <a:lnTo>
                  <a:pt x="808358" y="120252"/>
                </a:lnTo>
                <a:lnTo>
                  <a:pt x="808358" y="225622"/>
                </a:lnTo>
                <a:lnTo>
                  <a:pt x="816264" y="229139"/>
                </a:lnTo>
                <a:lnTo>
                  <a:pt x="824357" y="231650"/>
                </a:lnTo>
                <a:lnTo>
                  <a:pt x="832637" y="233157"/>
                </a:lnTo>
                <a:lnTo>
                  <a:pt x="841103" y="233660"/>
                </a:lnTo>
                <a:lnTo>
                  <a:pt x="909065" y="233660"/>
                </a:lnTo>
                <a:lnTo>
                  <a:pt x="905539" y="238124"/>
                </a:lnTo>
                <a:lnTo>
                  <a:pt x="892750" y="248933"/>
                </a:lnTo>
                <a:lnTo>
                  <a:pt x="880426" y="255538"/>
                </a:lnTo>
                <a:lnTo>
                  <a:pt x="808358" y="255538"/>
                </a:lnTo>
                <a:lnTo>
                  <a:pt x="808358" y="347066"/>
                </a:lnTo>
                <a:close/>
              </a:path>
              <a:path w="2009140" h="347345">
                <a:moveTo>
                  <a:pt x="909065" y="233660"/>
                </a:moveTo>
                <a:lnTo>
                  <a:pt x="841103" y="233660"/>
                </a:lnTo>
                <a:lnTo>
                  <a:pt x="852467" y="232627"/>
                </a:lnTo>
                <a:lnTo>
                  <a:pt x="862753" y="229530"/>
                </a:lnTo>
                <a:lnTo>
                  <a:pt x="891477" y="198127"/>
                </a:lnTo>
                <a:lnTo>
                  <a:pt x="895272" y="174426"/>
                </a:lnTo>
                <a:lnTo>
                  <a:pt x="894816" y="166334"/>
                </a:lnTo>
                <a:lnTo>
                  <a:pt x="874336" y="129554"/>
                </a:lnTo>
                <a:lnTo>
                  <a:pt x="832319" y="120252"/>
                </a:lnTo>
                <a:lnTo>
                  <a:pt x="911908" y="120252"/>
                </a:lnTo>
                <a:lnTo>
                  <a:pt x="927913" y="155618"/>
                </a:lnTo>
                <a:lnTo>
                  <a:pt x="929504" y="174872"/>
                </a:lnTo>
                <a:lnTo>
                  <a:pt x="928006" y="193225"/>
                </a:lnTo>
                <a:lnTo>
                  <a:pt x="923512" y="209884"/>
                </a:lnTo>
                <a:lnTo>
                  <a:pt x="916023" y="224851"/>
                </a:lnTo>
                <a:lnTo>
                  <a:pt x="909065" y="233660"/>
                </a:lnTo>
                <a:close/>
              </a:path>
              <a:path w="2009140" h="347345">
                <a:moveTo>
                  <a:pt x="844675" y="262830"/>
                </a:moveTo>
                <a:lnTo>
                  <a:pt x="836264" y="262374"/>
                </a:lnTo>
                <a:lnTo>
                  <a:pt x="827408" y="261007"/>
                </a:lnTo>
                <a:lnTo>
                  <a:pt x="818106" y="258728"/>
                </a:lnTo>
                <a:lnTo>
                  <a:pt x="808358" y="255538"/>
                </a:lnTo>
                <a:lnTo>
                  <a:pt x="880426" y="255538"/>
                </a:lnTo>
                <a:lnTo>
                  <a:pt x="878343" y="256653"/>
                </a:lnTo>
                <a:lnTo>
                  <a:pt x="862318" y="261286"/>
                </a:lnTo>
                <a:lnTo>
                  <a:pt x="844675" y="262830"/>
                </a:lnTo>
                <a:close/>
              </a:path>
              <a:path w="2009140" h="347345">
                <a:moveTo>
                  <a:pt x="988292" y="347066"/>
                </a:moveTo>
                <a:lnTo>
                  <a:pt x="950488" y="347066"/>
                </a:lnTo>
                <a:lnTo>
                  <a:pt x="1008676" y="223241"/>
                </a:lnTo>
                <a:lnTo>
                  <a:pt x="942449" y="88701"/>
                </a:lnTo>
                <a:lnTo>
                  <a:pt x="980996" y="88701"/>
                </a:lnTo>
                <a:lnTo>
                  <a:pt x="1027135" y="185291"/>
                </a:lnTo>
                <a:lnTo>
                  <a:pt x="1064054" y="185291"/>
                </a:lnTo>
                <a:lnTo>
                  <a:pt x="988292" y="347066"/>
                </a:lnTo>
                <a:close/>
              </a:path>
              <a:path w="2009140" h="347345">
                <a:moveTo>
                  <a:pt x="1064054" y="185291"/>
                </a:moveTo>
                <a:lnTo>
                  <a:pt x="1027135" y="185291"/>
                </a:lnTo>
                <a:lnTo>
                  <a:pt x="1071188" y="88701"/>
                </a:lnTo>
                <a:lnTo>
                  <a:pt x="1109288" y="88701"/>
                </a:lnTo>
                <a:lnTo>
                  <a:pt x="1064054" y="185291"/>
                </a:lnTo>
                <a:close/>
              </a:path>
              <a:path w="2009140" h="347345">
                <a:moveTo>
                  <a:pt x="1228570" y="145554"/>
                </a:moveTo>
                <a:lnTo>
                  <a:pt x="1228570" y="108644"/>
                </a:lnTo>
                <a:lnTo>
                  <a:pt x="1239539" y="98422"/>
                </a:lnTo>
                <a:lnTo>
                  <a:pt x="1252646" y="91120"/>
                </a:lnTo>
                <a:lnTo>
                  <a:pt x="1267893" y="86739"/>
                </a:lnTo>
                <a:lnTo>
                  <a:pt x="1285281" y="85279"/>
                </a:lnTo>
                <a:lnTo>
                  <a:pt x="1298495" y="86190"/>
                </a:lnTo>
                <a:lnTo>
                  <a:pt x="1333544" y="102939"/>
                </a:lnTo>
                <a:lnTo>
                  <a:pt x="1342640" y="116979"/>
                </a:lnTo>
                <a:lnTo>
                  <a:pt x="1282595" y="116979"/>
                </a:lnTo>
                <a:lnTo>
                  <a:pt x="1268783" y="118765"/>
                </a:lnTo>
                <a:lnTo>
                  <a:pt x="1255175" y="124122"/>
                </a:lnTo>
                <a:lnTo>
                  <a:pt x="1241772" y="133052"/>
                </a:lnTo>
                <a:lnTo>
                  <a:pt x="1228570" y="145554"/>
                </a:lnTo>
                <a:close/>
              </a:path>
              <a:path w="2009140" h="347345">
                <a:moveTo>
                  <a:pt x="1267117" y="262532"/>
                </a:moveTo>
                <a:lnTo>
                  <a:pt x="1258131" y="261760"/>
                </a:lnTo>
                <a:lnTo>
                  <a:pt x="1258430" y="261760"/>
                </a:lnTo>
                <a:lnTo>
                  <a:pt x="1250749" y="259593"/>
                </a:lnTo>
                <a:lnTo>
                  <a:pt x="1226190" y="229567"/>
                </a:lnTo>
                <a:lnTo>
                  <a:pt x="1225553" y="222250"/>
                </a:lnTo>
                <a:lnTo>
                  <a:pt x="1225445" y="221010"/>
                </a:lnTo>
                <a:lnTo>
                  <a:pt x="1243477" y="186072"/>
                </a:lnTo>
                <a:lnTo>
                  <a:pt x="1313409" y="157013"/>
                </a:lnTo>
                <a:lnTo>
                  <a:pt x="1313309" y="147088"/>
                </a:lnTo>
                <a:lnTo>
                  <a:pt x="1311482" y="134308"/>
                </a:lnTo>
                <a:lnTo>
                  <a:pt x="1305703" y="124680"/>
                </a:lnTo>
                <a:lnTo>
                  <a:pt x="1296074" y="118904"/>
                </a:lnTo>
                <a:lnTo>
                  <a:pt x="1282595" y="116979"/>
                </a:lnTo>
                <a:lnTo>
                  <a:pt x="1342640" y="116979"/>
                </a:lnTo>
                <a:lnTo>
                  <a:pt x="1346746" y="175171"/>
                </a:lnTo>
                <a:lnTo>
                  <a:pt x="1313409" y="175171"/>
                </a:lnTo>
                <a:lnTo>
                  <a:pt x="1290787" y="183951"/>
                </a:lnTo>
                <a:lnTo>
                  <a:pt x="1259088" y="208259"/>
                </a:lnTo>
                <a:lnTo>
                  <a:pt x="1259088" y="222250"/>
                </a:lnTo>
                <a:lnTo>
                  <a:pt x="1261317" y="228004"/>
                </a:lnTo>
                <a:lnTo>
                  <a:pt x="1265784" y="232469"/>
                </a:lnTo>
                <a:lnTo>
                  <a:pt x="1270346" y="236933"/>
                </a:lnTo>
                <a:lnTo>
                  <a:pt x="1276252" y="239166"/>
                </a:lnTo>
                <a:lnTo>
                  <a:pt x="1371892" y="239166"/>
                </a:lnTo>
                <a:lnTo>
                  <a:pt x="1371892" y="245714"/>
                </a:lnTo>
                <a:lnTo>
                  <a:pt x="1313104" y="245714"/>
                </a:lnTo>
                <a:lnTo>
                  <a:pt x="1302140" y="253072"/>
                </a:lnTo>
                <a:lnTo>
                  <a:pt x="1290821" y="258328"/>
                </a:lnTo>
                <a:lnTo>
                  <a:pt x="1279147" y="261481"/>
                </a:lnTo>
                <a:lnTo>
                  <a:pt x="1267117" y="262532"/>
                </a:lnTo>
                <a:close/>
              </a:path>
              <a:path w="2009140" h="347345">
                <a:moveTo>
                  <a:pt x="1371892" y="239166"/>
                </a:moveTo>
                <a:lnTo>
                  <a:pt x="1283491" y="239166"/>
                </a:lnTo>
                <a:lnTo>
                  <a:pt x="1291442" y="238338"/>
                </a:lnTo>
                <a:lnTo>
                  <a:pt x="1299078" y="235855"/>
                </a:lnTo>
                <a:lnTo>
                  <a:pt x="1306401" y="231716"/>
                </a:lnTo>
                <a:lnTo>
                  <a:pt x="1313409" y="225921"/>
                </a:lnTo>
                <a:lnTo>
                  <a:pt x="1313409" y="175171"/>
                </a:lnTo>
                <a:lnTo>
                  <a:pt x="1346746" y="175171"/>
                </a:lnTo>
                <a:lnTo>
                  <a:pt x="1346746" y="235396"/>
                </a:lnTo>
                <a:lnTo>
                  <a:pt x="1346990" y="235855"/>
                </a:lnTo>
                <a:lnTo>
                  <a:pt x="1348671" y="238338"/>
                </a:lnTo>
                <a:lnTo>
                  <a:pt x="1371892" y="238338"/>
                </a:lnTo>
                <a:lnTo>
                  <a:pt x="1371892" y="239166"/>
                </a:lnTo>
                <a:close/>
              </a:path>
              <a:path w="2009140" h="347345">
                <a:moveTo>
                  <a:pt x="1371892" y="238338"/>
                </a:moveTo>
                <a:lnTo>
                  <a:pt x="1356944" y="238338"/>
                </a:lnTo>
                <a:lnTo>
                  <a:pt x="1363167" y="235396"/>
                </a:lnTo>
                <a:lnTo>
                  <a:pt x="1371892" y="229344"/>
                </a:lnTo>
                <a:lnTo>
                  <a:pt x="1371892" y="238338"/>
                </a:lnTo>
                <a:close/>
              </a:path>
              <a:path w="2009140" h="347345">
                <a:moveTo>
                  <a:pt x="1343765" y="262830"/>
                </a:moveTo>
                <a:lnTo>
                  <a:pt x="1338707" y="262830"/>
                </a:lnTo>
                <a:lnTo>
                  <a:pt x="1328958" y="261760"/>
                </a:lnTo>
                <a:lnTo>
                  <a:pt x="1321441" y="258551"/>
                </a:lnTo>
                <a:lnTo>
                  <a:pt x="1316156" y="253202"/>
                </a:lnTo>
                <a:lnTo>
                  <a:pt x="1313104" y="245714"/>
                </a:lnTo>
                <a:lnTo>
                  <a:pt x="1371892" y="245714"/>
                </a:lnTo>
                <a:lnTo>
                  <a:pt x="1371892" y="250030"/>
                </a:lnTo>
                <a:lnTo>
                  <a:pt x="1364158" y="254992"/>
                </a:lnTo>
                <a:lnTo>
                  <a:pt x="1358025" y="258328"/>
                </a:lnTo>
                <a:lnTo>
                  <a:pt x="1348632" y="261936"/>
                </a:lnTo>
                <a:lnTo>
                  <a:pt x="1343765" y="262830"/>
                </a:lnTo>
                <a:close/>
              </a:path>
              <a:path w="2009140" h="347345">
                <a:moveTo>
                  <a:pt x="1454891" y="127991"/>
                </a:moveTo>
                <a:lnTo>
                  <a:pt x="1438053" y="127991"/>
                </a:lnTo>
                <a:lnTo>
                  <a:pt x="1439986" y="125015"/>
                </a:lnTo>
                <a:lnTo>
                  <a:pt x="1452261" y="107630"/>
                </a:lnTo>
                <a:lnTo>
                  <a:pt x="1464538" y="95213"/>
                </a:lnTo>
                <a:lnTo>
                  <a:pt x="1476817" y="87762"/>
                </a:lnTo>
                <a:lnTo>
                  <a:pt x="1489097" y="85279"/>
                </a:lnTo>
                <a:lnTo>
                  <a:pt x="1498732" y="86488"/>
                </a:lnTo>
                <a:lnTo>
                  <a:pt x="1508591" y="90115"/>
                </a:lnTo>
                <a:lnTo>
                  <a:pt x="1518673" y="96161"/>
                </a:lnTo>
                <a:lnTo>
                  <a:pt x="1528978" y="104626"/>
                </a:lnTo>
                <a:lnTo>
                  <a:pt x="1521120" y="117723"/>
                </a:lnTo>
                <a:lnTo>
                  <a:pt x="1478381" y="117723"/>
                </a:lnTo>
                <a:lnTo>
                  <a:pt x="1470464" y="118699"/>
                </a:lnTo>
                <a:lnTo>
                  <a:pt x="1463088" y="121629"/>
                </a:lnTo>
                <a:lnTo>
                  <a:pt x="1456252" y="126513"/>
                </a:lnTo>
                <a:lnTo>
                  <a:pt x="1454891" y="127991"/>
                </a:lnTo>
                <a:close/>
              </a:path>
              <a:path w="2009140" h="347345">
                <a:moveTo>
                  <a:pt x="1438053" y="259853"/>
                </a:moveTo>
                <a:lnTo>
                  <a:pt x="1403963" y="259853"/>
                </a:lnTo>
                <a:lnTo>
                  <a:pt x="1403963" y="88701"/>
                </a:lnTo>
                <a:lnTo>
                  <a:pt x="1438053" y="88701"/>
                </a:lnTo>
                <a:lnTo>
                  <a:pt x="1438053" y="127991"/>
                </a:lnTo>
                <a:lnTo>
                  <a:pt x="1454891" y="127991"/>
                </a:lnTo>
                <a:lnTo>
                  <a:pt x="1438053" y="170408"/>
                </a:lnTo>
                <a:lnTo>
                  <a:pt x="1438053" y="259853"/>
                </a:lnTo>
                <a:close/>
              </a:path>
              <a:path w="2009140" h="347345">
                <a:moveTo>
                  <a:pt x="1511119" y="134391"/>
                </a:moveTo>
                <a:lnTo>
                  <a:pt x="1502487" y="127099"/>
                </a:lnTo>
                <a:lnTo>
                  <a:pt x="1494154" y="121890"/>
                </a:lnTo>
                <a:lnTo>
                  <a:pt x="1485950" y="118699"/>
                </a:lnTo>
                <a:lnTo>
                  <a:pt x="1485634" y="118699"/>
                </a:lnTo>
                <a:lnTo>
                  <a:pt x="1478381" y="117723"/>
                </a:lnTo>
                <a:lnTo>
                  <a:pt x="1521120" y="117723"/>
                </a:lnTo>
                <a:lnTo>
                  <a:pt x="1511119" y="134391"/>
                </a:lnTo>
                <a:close/>
              </a:path>
              <a:path w="2009140" h="347345">
                <a:moveTo>
                  <a:pt x="1605762" y="127991"/>
                </a:moveTo>
                <a:lnTo>
                  <a:pt x="1588919" y="127991"/>
                </a:lnTo>
                <a:lnTo>
                  <a:pt x="1590862" y="125015"/>
                </a:lnTo>
                <a:lnTo>
                  <a:pt x="1603136" y="107630"/>
                </a:lnTo>
                <a:lnTo>
                  <a:pt x="1615414" y="95213"/>
                </a:lnTo>
                <a:lnTo>
                  <a:pt x="1627693" y="87762"/>
                </a:lnTo>
                <a:lnTo>
                  <a:pt x="1639973" y="85279"/>
                </a:lnTo>
                <a:lnTo>
                  <a:pt x="1649608" y="86488"/>
                </a:lnTo>
                <a:lnTo>
                  <a:pt x="1659467" y="90115"/>
                </a:lnTo>
                <a:lnTo>
                  <a:pt x="1669549" y="96161"/>
                </a:lnTo>
                <a:lnTo>
                  <a:pt x="1679854" y="104626"/>
                </a:lnTo>
                <a:lnTo>
                  <a:pt x="1671996" y="117723"/>
                </a:lnTo>
                <a:lnTo>
                  <a:pt x="1629257" y="117723"/>
                </a:lnTo>
                <a:lnTo>
                  <a:pt x="1621340" y="118699"/>
                </a:lnTo>
                <a:lnTo>
                  <a:pt x="1613962" y="121629"/>
                </a:lnTo>
                <a:lnTo>
                  <a:pt x="1607124" y="126513"/>
                </a:lnTo>
                <a:lnTo>
                  <a:pt x="1605762" y="127991"/>
                </a:lnTo>
                <a:close/>
              </a:path>
              <a:path w="2009140" h="347345">
                <a:moveTo>
                  <a:pt x="1588919" y="259853"/>
                </a:moveTo>
                <a:lnTo>
                  <a:pt x="1554838" y="259853"/>
                </a:lnTo>
                <a:lnTo>
                  <a:pt x="1554838" y="88701"/>
                </a:lnTo>
                <a:lnTo>
                  <a:pt x="1588919" y="88701"/>
                </a:lnTo>
                <a:lnTo>
                  <a:pt x="1588919" y="127991"/>
                </a:lnTo>
                <a:lnTo>
                  <a:pt x="1605762" y="127991"/>
                </a:lnTo>
                <a:lnTo>
                  <a:pt x="1588919" y="170408"/>
                </a:lnTo>
                <a:lnTo>
                  <a:pt x="1588919" y="259853"/>
                </a:lnTo>
                <a:close/>
              </a:path>
              <a:path w="2009140" h="347345">
                <a:moveTo>
                  <a:pt x="1661994" y="134391"/>
                </a:moveTo>
                <a:lnTo>
                  <a:pt x="1653363" y="127099"/>
                </a:lnTo>
                <a:lnTo>
                  <a:pt x="1645029" y="121890"/>
                </a:lnTo>
                <a:lnTo>
                  <a:pt x="1636826" y="118699"/>
                </a:lnTo>
                <a:lnTo>
                  <a:pt x="1636510" y="118699"/>
                </a:lnTo>
                <a:lnTo>
                  <a:pt x="1629257" y="117723"/>
                </a:lnTo>
                <a:lnTo>
                  <a:pt x="1671996" y="117723"/>
                </a:lnTo>
                <a:lnTo>
                  <a:pt x="1661994" y="134391"/>
                </a:lnTo>
                <a:close/>
              </a:path>
              <a:path w="2009140" h="347345">
                <a:moveTo>
                  <a:pt x="1692913" y="145554"/>
                </a:moveTo>
                <a:lnTo>
                  <a:pt x="1692913" y="108644"/>
                </a:lnTo>
                <a:lnTo>
                  <a:pt x="1703882" y="98422"/>
                </a:lnTo>
                <a:lnTo>
                  <a:pt x="1716988" y="91120"/>
                </a:lnTo>
                <a:lnTo>
                  <a:pt x="1732232" y="86739"/>
                </a:lnTo>
                <a:lnTo>
                  <a:pt x="1749615" y="85279"/>
                </a:lnTo>
                <a:lnTo>
                  <a:pt x="1762834" y="86190"/>
                </a:lnTo>
                <a:lnTo>
                  <a:pt x="1797887" y="102939"/>
                </a:lnTo>
                <a:lnTo>
                  <a:pt x="1806983" y="116979"/>
                </a:lnTo>
                <a:lnTo>
                  <a:pt x="1746938" y="116979"/>
                </a:lnTo>
                <a:lnTo>
                  <a:pt x="1733125" y="118765"/>
                </a:lnTo>
                <a:lnTo>
                  <a:pt x="1719518" y="124122"/>
                </a:lnTo>
                <a:lnTo>
                  <a:pt x="1706114" y="133052"/>
                </a:lnTo>
                <a:lnTo>
                  <a:pt x="1692913" y="145554"/>
                </a:lnTo>
                <a:close/>
              </a:path>
              <a:path w="2009140" h="347345">
                <a:moveTo>
                  <a:pt x="1731460" y="262532"/>
                </a:moveTo>
                <a:lnTo>
                  <a:pt x="1722474" y="261760"/>
                </a:lnTo>
                <a:lnTo>
                  <a:pt x="1722773" y="261760"/>
                </a:lnTo>
                <a:lnTo>
                  <a:pt x="1715091" y="259593"/>
                </a:lnTo>
                <a:lnTo>
                  <a:pt x="1690533" y="229567"/>
                </a:lnTo>
                <a:lnTo>
                  <a:pt x="1689896" y="222250"/>
                </a:lnTo>
                <a:lnTo>
                  <a:pt x="1689788" y="221010"/>
                </a:lnTo>
                <a:lnTo>
                  <a:pt x="1707816" y="186072"/>
                </a:lnTo>
                <a:lnTo>
                  <a:pt x="1777752" y="157013"/>
                </a:lnTo>
                <a:lnTo>
                  <a:pt x="1777652" y="147088"/>
                </a:lnTo>
                <a:lnTo>
                  <a:pt x="1775825" y="134308"/>
                </a:lnTo>
                <a:lnTo>
                  <a:pt x="1770046" y="124680"/>
                </a:lnTo>
                <a:lnTo>
                  <a:pt x="1760416" y="118904"/>
                </a:lnTo>
                <a:lnTo>
                  <a:pt x="1746938" y="116979"/>
                </a:lnTo>
                <a:lnTo>
                  <a:pt x="1806983" y="116979"/>
                </a:lnTo>
                <a:lnTo>
                  <a:pt x="1811089" y="175171"/>
                </a:lnTo>
                <a:lnTo>
                  <a:pt x="1777752" y="175171"/>
                </a:lnTo>
                <a:lnTo>
                  <a:pt x="1755130" y="183951"/>
                </a:lnTo>
                <a:lnTo>
                  <a:pt x="1723431" y="208259"/>
                </a:lnTo>
                <a:lnTo>
                  <a:pt x="1723431" y="222250"/>
                </a:lnTo>
                <a:lnTo>
                  <a:pt x="1725659" y="228004"/>
                </a:lnTo>
                <a:lnTo>
                  <a:pt x="1730127" y="232469"/>
                </a:lnTo>
                <a:lnTo>
                  <a:pt x="1734689" y="236933"/>
                </a:lnTo>
                <a:lnTo>
                  <a:pt x="1740595" y="239166"/>
                </a:lnTo>
                <a:lnTo>
                  <a:pt x="1836235" y="239166"/>
                </a:lnTo>
                <a:lnTo>
                  <a:pt x="1836235" y="245714"/>
                </a:lnTo>
                <a:lnTo>
                  <a:pt x="1777447" y="245714"/>
                </a:lnTo>
                <a:lnTo>
                  <a:pt x="1766483" y="253072"/>
                </a:lnTo>
                <a:lnTo>
                  <a:pt x="1755164" y="258328"/>
                </a:lnTo>
                <a:lnTo>
                  <a:pt x="1743490" y="261481"/>
                </a:lnTo>
                <a:lnTo>
                  <a:pt x="1731460" y="262532"/>
                </a:lnTo>
                <a:close/>
              </a:path>
              <a:path w="2009140" h="347345">
                <a:moveTo>
                  <a:pt x="1836235" y="239166"/>
                </a:moveTo>
                <a:lnTo>
                  <a:pt x="1747834" y="239166"/>
                </a:lnTo>
                <a:lnTo>
                  <a:pt x="1755785" y="238338"/>
                </a:lnTo>
                <a:lnTo>
                  <a:pt x="1763421" y="235855"/>
                </a:lnTo>
                <a:lnTo>
                  <a:pt x="1770744" y="231716"/>
                </a:lnTo>
                <a:lnTo>
                  <a:pt x="1777752" y="225921"/>
                </a:lnTo>
                <a:lnTo>
                  <a:pt x="1777752" y="175171"/>
                </a:lnTo>
                <a:lnTo>
                  <a:pt x="1811089" y="175171"/>
                </a:lnTo>
                <a:lnTo>
                  <a:pt x="1811089" y="235396"/>
                </a:lnTo>
                <a:lnTo>
                  <a:pt x="1811332" y="235855"/>
                </a:lnTo>
                <a:lnTo>
                  <a:pt x="1813013" y="238338"/>
                </a:lnTo>
                <a:lnTo>
                  <a:pt x="1836235" y="238338"/>
                </a:lnTo>
                <a:lnTo>
                  <a:pt x="1836235" y="239166"/>
                </a:lnTo>
                <a:close/>
              </a:path>
              <a:path w="2009140" h="347345">
                <a:moveTo>
                  <a:pt x="1836235" y="238338"/>
                </a:moveTo>
                <a:lnTo>
                  <a:pt x="1821287" y="238338"/>
                </a:lnTo>
                <a:lnTo>
                  <a:pt x="1827510" y="235396"/>
                </a:lnTo>
                <a:lnTo>
                  <a:pt x="1836235" y="229344"/>
                </a:lnTo>
                <a:lnTo>
                  <a:pt x="1836235" y="238338"/>
                </a:lnTo>
                <a:close/>
              </a:path>
              <a:path w="2009140" h="347345">
                <a:moveTo>
                  <a:pt x="1808108" y="262830"/>
                </a:moveTo>
                <a:lnTo>
                  <a:pt x="1803050" y="262830"/>
                </a:lnTo>
                <a:lnTo>
                  <a:pt x="1793300" y="261760"/>
                </a:lnTo>
                <a:lnTo>
                  <a:pt x="1785783" y="258551"/>
                </a:lnTo>
                <a:lnTo>
                  <a:pt x="1780499" y="253202"/>
                </a:lnTo>
                <a:lnTo>
                  <a:pt x="1777447" y="245714"/>
                </a:lnTo>
                <a:lnTo>
                  <a:pt x="1836235" y="245714"/>
                </a:lnTo>
                <a:lnTo>
                  <a:pt x="1836235" y="250030"/>
                </a:lnTo>
                <a:lnTo>
                  <a:pt x="1828501" y="254992"/>
                </a:lnTo>
                <a:lnTo>
                  <a:pt x="1822368" y="258328"/>
                </a:lnTo>
                <a:lnTo>
                  <a:pt x="1812975" y="261936"/>
                </a:lnTo>
                <a:lnTo>
                  <a:pt x="1808108" y="262830"/>
                </a:lnTo>
                <a:close/>
              </a:path>
              <a:path w="2009140" h="347345">
                <a:moveTo>
                  <a:pt x="1887956" y="347066"/>
                </a:moveTo>
                <a:lnTo>
                  <a:pt x="1850151" y="347066"/>
                </a:lnTo>
                <a:lnTo>
                  <a:pt x="1908349" y="223241"/>
                </a:lnTo>
                <a:lnTo>
                  <a:pt x="1842112" y="88701"/>
                </a:lnTo>
                <a:lnTo>
                  <a:pt x="1880659" y="88701"/>
                </a:lnTo>
                <a:lnTo>
                  <a:pt x="1926798" y="185291"/>
                </a:lnTo>
                <a:lnTo>
                  <a:pt x="1963717" y="185291"/>
                </a:lnTo>
                <a:lnTo>
                  <a:pt x="1887956" y="347066"/>
                </a:lnTo>
                <a:close/>
              </a:path>
              <a:path w="2009140" h="347345">
                <a:moveTo>
                  <a:pt x="1963717" y="185291"/>
                </a:moveTo>
                <a:lnTo>
                  <a:pt x="1926798" y="185291"/>
                </a:lnTo>
                <a:lnTo>
                  <a:pt x="1970851" y="88701"/>
                </a:lnTo>
                <a:lnTo>
                  <a:pt x="2008951" y="88701"/>
                </a:lnTo>
                <a:lnTo>
                  <a:pt x="1963717" y="185291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07998" y="5897538"/>
            <a:ext cx="9797415" cy="3223895"/>
            <a:chOff x="507998" y="5897538"/>
            <a:chExt cx="9797415" cy="322389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998" y="5897538"/>
              <a:ext cx="8874207" cy="32233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82206" y="6895285"/>
              <a:ext cx="768985" cy="614045"/>
            </a:xfrm>
            <a:custGeom>
              <a:avLst/>
              <a:gdLst/>
              <a:ahLst/>
              <a:cxnLst/>
              <a:rect l="l" t="t" r="r" b="b"/>
              <a:pathLst>
                <a:path w="768984" h="614045">
                  <a:moveTo>
                    <a:pt x="0" y="613923"/>
                  </a:moveTo>
                  <a:lnTo>
                    <a:pt x="768498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2379" y="6768311"/>
              <a:ext cx="212449" cy="195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274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9974125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425" y="3279098"/>
            <a:ext cx="6739075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3148679"/>
            <a:ext cx="7033895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75"/>
              </a:spcBef>
            </a:pPr>
            <a:endParaRPr sz="3000">
              <a:latin typeface="Tahoma"/>
              <a:cs typeface="Tahoma"/>
            </a:endParaRPr>
          </a:p>
          <a:p>
            <a:pPr marL="1385570" marR="735330" indent="-1371600">
              <a:lnSpc>
                <a:spcPct val="15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housing_tr</a:t>
            </a:r>
            <a:r>
              <a:rPr sz="30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pd.DataFrame(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X,</a:t>
            </a:r>
            <a:endParaRPr sz="3000">
              <a:latin typeface="Consolas"/>
              <a:cs typeface="Consolas"/>
            </a:endParaRPr>
          </a:p>
          <a:p>
            <a:pPr marL="1385570">
              <a:lnSpc>
                <a:spcPct val="100000"/>
              </a:lnSpc>
              <a:spcBef>
                <a:spcPts val="1800"/>
              </a:spcBef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columns=housing_num.columns</a:t>
            </a:r>
            <a:endParaRPr sz="3000">
              <a:latin typeface="Consolas"/>
              <a:cs typeface="Consolas"/>
            </a:endParaRPr>
          </a:p>
          <a:p>
            <a:pPr marL="928369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Consolas"/>
                <a:cs typeface="Consolas"/>
              </a:rPr>
              <a:t>)</a:t>
            </a:r>
            <a:endParaRPr sz="30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8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housing_tr.head()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67580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10406464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0321" y="7393890"/>
            <a:ext cx="3950409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7998" y="3469192"/>
            <a:ext cx="11988875" cy="281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5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751" y="4640789"/>
            <a:ext cx="11047137" cy="421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623" y="5269886"/>
            <a:ext cx="11076219" cy="4207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23" y="5898096"/>
            <a:ext cx="2187992" cy="4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7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56814" y="2072852"/>
            <a:ext cx="1362075" cy="263525"/>
          </a:xfrm>
          <a:custGeom>
            <a:avLst/>
            <a:gdLst/>
            <a:ahLst/>
            <a:cxnLst/>
            <a:rect l="l" t="t" r="r" b="b"/>
            <a:pathLst>
              <a:path w="1362075" h="263525">
                <a:moveTo>
                  <a:pt x="68609" y="259853"/>
                </a:moveTo>
                <a:lnTo>
                  <a:pt x="0" y="259853"/>
                </a:lnTo>
                <a:lnTo>
                  <a:pt x="104626" y="0"/>
                </a:lnTo>
                <a:lnTo>
                  <a:pt x="179784" y="0"/>
                </a:lnTo>
                <a:lnTo>
                  <a:pt x="207331" y="62061"/>
                </a:lnTo>
                <a:lnTo>
                  <a:pt x="143172" y="62061"/>
                </a:lnTo>
                <a:lnTo>
                  <a:pt x="105072" y="163115"/>
                </a:lnTo>
                <a:lnTo>
                  <a:pt x="252186" y="163115"/>
                </a:lnTo>
                <a:lnTo>
                  <a:pt x="272335" y="208508"/>
                </a:lnTo>
                <a:lnTo>
                  <a:pt x="87957" y="208508"/>
                </a:lnTo>
                <a:lnTo>
                  <a:pt x="68609" y="259853"/>
                </a:lnTo>
                <a:close/>
              </a:path>
              <a:path w="1362075" h="263525">
                <a:moveTo>
                  <a:pt x="252186" y="163115"/>
                </a:moveTo>
                <a:lnTo>
                  <a:pt x="184993" y="163115"/>
                </a:lnTo>
                <a:lnTo>
                  <a:pt x="143172" y="62061"/>
                </a:lnTo>
                <a:lnTo>
                  <a:pt x="207331" y="62061"/>
                </a:lnTo>
                <a:lnTo>
                  <a:pt x="252186" y="163115"/>
                </a:lnTo>
                <a:close/>
              </a:path>
              <a:path w="1362075" h="263525">
                <a:moveTo>
                  <a:pt x="295125" y="259853"/>
                </a:moveTo>
                <a:lnTo>
                  <a:pt x="225622" y="259853"/>
                </a:lnTo>
                <a:lnTo>
                  <a:pt x="204191" y="208508"/>
                </a:lnTo>
                <a:lnTo>
                  <a:pt x="272335" y="208508"/>
                </a:lnTo>
                <a:lnTo>
                  <a:pt x="295125" y="259853"/>
                </a:lnTo>
                <a:close/>
              </a:path>
              <a:path w="1362075" h="263525">
                <a:moveTo>
                  <a:pt x="486008" y="109388"/>
                </a:moveTo>
                <a:lnTo>
                  <a:pt x="374413" y="109388"/>
                </a:lnTo>
                <a:lnTo>
                  <a:pt x="387138" y="96822"/>
                </a:lnTo>
                <a:lnTo>
                  <a:pt x="400904" y="87846"/>
                </a:lnTo>
                <a:lnTo>
                  <a:pt x="415713" y="82460"/>
                </a:lnTo>
                <a:lnTo>
                  <a:pt x="431563" y="80665"/>
                </a:lnTo>
                <a:lnTo>
                  <a:pt x="444688" y="81762"/>
                </a:lnTo>
                <a:lnTo>
                  <a:pt x="485262" y="107881"/>
                </a:lnTo>
                <a:lnTo>
                  <a:pt x="486008" y="109388"/>
                </a:lnTo>
                <a:close/>
              </a:path>
              <a:path w="1362075" h="263525">
                <a:moveTo>
                  <a:pt x="374413" y="259853"/>
                </a:moveTo>
                <a:lnTo>
                  <a:pt x="319198" y="259853"/>
                </a:lnTo>
                <a:lnTo>
                  <a:pt x="319198" y="84237"/>
                </a:lnTo>
                <a:lnTo>
                  <a:pt x="374413" y="84237"/>
                </a:lnTo>
                <a:lnTo>
                  <a:pt x="374413" y="109388"/>
                </a:lnTo>
                <a:lnTo>
                  <a:pt x="486008" y="109388"/>
                </a:lnTo>
                <a:lnTo>
                  <a:pt x="490135" y="117723"/>
                </a:lnTo>
                <a:lnTo>
                  <a:pt x="412960" y="117723"/>
                </a:lnTo>
                <a:lnTo>
                  <a:pt x="403787" y="119434"/>
                </a:lnTo>
                <a:lnTo>
                  <a:pt x="403421" y="119434"/>
                </a:lnTo>
                <a:lnTo>
                  <a:pt x="393575" y="124978"/>
                </a:lnTo>
                <a:lnTo>
                  <a:pt x="383966" y="134047"/>
                </a:lnTo>
                <a:lnTo>
                  <a:pt x="374413" y="146744"/>
                </a:lnTo>
                <a:lnTo>
                  <a:pt x="374413" y="259853"/>
                </a:lnTo>
                <a:close/>
              </a:path>
              <a:path w="1362075" h="263525">
                <a:moveTo>
                  <a:pt x="495559" y="259853"/>
                </a:moveTo>
                <a:lnTo>
                  <a:pt x="440344" y="259853"/>
                </a:lnTo>
                <a:lnTo>
                  <a:pt x="440344" y="152846"/>
                </a:lnTo>
                <a:lnTo>
                  <a:pt x="438633" y="137480"/>
                </a:lnTo>
                <a:lnTo>
                  <a:pt x="433498" y="126504"/>
                </a:lnTo>
                <a:lnTo>
                  <a:pt x="424940" y="119918"/>
                </a:lnTo>
                <a:lnTo>
                  <a:pt x="412960" y="117723"/>
                </a:lnTo>
                <a:lnTo>
                  <a:pt x="490135" y="117723"/>
                </a:lnTo>
                <a:lnTo>
                  <a:pt x="490982" y="119434"/>
                </a:lnTo>
                <a:lnTo>
                  <a:pt x="494414" y="132884"/>
                </a:lnTo>
                <a:lnTo>
                  <a:pt x="495448" y="146744"/>
                </a:lnTo>
                <a:lnTo>
                  <a:pt x="495559" y="259853"/>
                </a:lnTo>
                <a:close/>
              </a:path>
              <a:path w="1362075" h="263525">
                <a:moveTo>
                  <a:pt x="667367" y="226367"/>
                </a:moveTo>
                <a:lnTo>
                  <a:pt x="592967" y="226367"/>
                </a:lnTo>
                <a:lnTo>
                  <a:pt x="606285" y="225437"/>
                </a:lnTo>
                <a:lnTo>
                  <a:pt x="605067" y="225437"/>
                </a:lnTo>
                <a:lnTo>
                  <a:pt x="613058" y="223093"/>
                </a:lnTo>
                <a:lnTo>
                  <a:pt x="618087" y="218982"/>
                </a:lnTo>
                <a:lnTo>
                  <a:pt x="619756" y="213270"/>
                </a:lnTo>
                <a:lnTo>
                  <a:pt x="619756" y="209996"/>
                </a:lnTo>
                <a:lnTo>
                  <a:pt x="581656" y="188416"/>
                </a:lnTo>
                <a:lnTo>
                  <a:pt x="568633" y="182779"/>
                </a:lnTo>
                <a:lnTo>
                  <a:pt x="538403" y="157497"/>
                </a:lnTo>
                <a:lnTo>
                  <a:pt x="532608" y="134243"/>
                </a:lnTo>
                <a:lnTo>
                  <a:pt x="533678" y="124439"/>
                </a:lnTo>
                <a:lnTo>
                  <a:pt x="563322" y="89203"/>
                </a:lnTo>
                <a:lnTo>
                  <a:pt x="605320" y="80665"/>
                </a:lnTo>
                <a:lnTo>
                  <a:pt x="620640" y="81483"/>
                </a:lnTo>
                <a:lnTo>
                  <a:pt x="635197" y="83939"/>
                </a:lnTo>
                <a:lnTo>
                  <a:pt x="648991" y="88032"/>
                </a:lnTo>
                <a:lnTo>
                  <a:pt x="662023" y="93762"/>
                </a:lnTo>
                <a:lnTo>
                  <a:pt x="662023" y="113555"/>
                </a:lnTo>
                <a:lnTo>
                  <a:pt x="590188" y="113555"/>
                </a:lnTo>
                <a:lnTo>
                  <a:pt x="583590" y="118120"/>
                </a:lnTo>
                <a:lnTo>
                  <a:pt x="583590" y="129530"/>
                </a:lnTo>
                <a:lnTo>
                  <a:pt x="584980" y="131861"/>
                </a:lnTo>
                <a:lnTo>
                  <a:pt x="619756" y="148679"/>
                </a:lnTo>
                <a:lnTo>
                  <a:pt x="632713" y="154409"/>
                </a:lnTo>
                <a:lnTo>
                  <a:pt x="664274" y="181681"/>
                </a:lnTo>
                <a:lnTo>
                  <a:pt x="670804" y="206127"/>
                </a:lnTo>
                <a:lnTo>
                  <a:pt x="669730" y="217996"/>
                </a:lnTo>
                <a:lnTo>
                  <a:pt x="669641" y="218982"/>
                </a:lnTo>
                <a:lnTo>
                  <a:pt x="667367" y="226367"/>
                </a:lnTo>
                <a:close/>
              </a:path>
              <a:path w="1362075" h="263525">
                <a:moveTo>
                  <a:pt x="662023" y="132903"/>
                </a:moveTo>
                <a:lnTo>
                  <a:pt x="646526" y="124439"/>
                </a:lnTo>
                <a:lnTo>
                  <a:pt x="631588" y="118392"/>
                </a:lnTo>
                <a:lnTo>
                  <a:pt x="617207" y="114765"/>
                </a:lnTo>
                <a:lnTo>
                  <a:pt x="603385" y="113555"/>
                </a:lnTo>
                <a:lnTo>
                  <a:pt x="662023" y="113555"/>
                </a:lnTo>
                <a:lnTo>
                  <a:pt x="662023" y="132903"/>
                </a:lnTo>
                <a:close/>
              </a:path>
              <a:path w="1362075" h="263525">
                <a:moveTo>
                  <a:pt x="599218" y="263277"/>
                </a:moveTo>
                <a:lnTo>
                  <a:pt x="579428" y="262346"/>
                </a:lnTo>
                <a:lnTo>
                  <a:pt x="581192" y="262346"/>
                </a:lnTo>
                <a:lnTo>
                  <a:pt x="565769" y="260039"/>
                </a:lnTo>
                <a:lnTo>
                  <a:pt x="550523" y="255993"/>
                </a:lnTo>
                <a:lnTo>
                  <a:pt x="536264" y="250328"/>
                </a:lnTo>
                <a:lnTo>
                  <a:pt x="536264" y="211485"/>
                </a:lnTo>
                <a:lnTo>
                  <a:pt x="552532" y="217996"/>
                </a:lnTo>
                <a:lnTo>
                  <a:pt x="567406" y="222646"/>
                </a:lnTo>
                <a:lnTo>
                  <a:pt x="580884" y="225437"/>
                </a:lnTo>
                <a:lnTo>
                  <a:pt x="592967" y="226367"/>
                </a:lnTo>
                <a:lnTo>
                  <a:pt x="667367" y="226367"/>
                </a:lnTo>
                <a:lnTo>
                  <a:pt x="666153" y="230311"/>
                </a:lnTo>
                <a:lnTo>
                  <a:pt x="629653" y="259556"/>
                </a:lnTo>
                <a:lnTo>
                  <a:pt x="615421" y="262346"/>
                </a:lnTo>
                <a:lnTo>
                  <a:pt x="599218" y="263277"/>
                </a:lnTo>
                <a:close/>
              </a:path>
              <a:path w="1362075" h="263525">
                <a:moveTo>
                  <a:pt x="785773" y="263277"/>
                </a:moveTo>
                <a:lnTo>
                  <a:pt x="759877" y="263277"/>
                </a:lnTo>
                <a:lnTo>
                  <a:pt x="680552" y="84237"/>
                </a:lnTo>
                <a:lnTo>
                  <a:pt x="736958" y="84237"/>
                </a:lnTo>
                <a:lnTo>
                  <a:pt x="774016" y="180974"/>
                </a:lnTo>
                <a:lnTo>
                  <a:pt x="823788" y="180974"/>
                </a:lnTo>
                <a:lnTo>
                  <a:pt x="785773" y="263277"/>
                </a:lnTo>
                <a:close/>
              </a:path>
              <a:path w="1362075" h="263525">
                <a:moveTo>
                  <a:pt x="823788" y="180974"/>
                </a:moveTo>
                <a:lnTo>
                  <a:pt x="774016" y="180974"/>
                </a:lnTo>
                <a:lnTo>
                  <a:pt x="813306" y="84237"/>
                </a:lnTo>
                <a:lnTo>
                  <a:pt x="846792" y="84237"/>
                </a:lnTo>
                <a:lnTo>
                  <a:pt x="880259" y="167580"/>
                </a:lnTo>
                <a:lnTo>
                  <a:pt x="829975" y="167580"/>
                </a:lnTo>
                <a:lnTo>
                  <a:pt x="823788" y="180974"/>
                </a:lnTo>
                <a:close/>
              </a:path>
              <a:path w="1362075" h="263525">
                <a:moveTo>
                  <a:pt x="936481" y="180974"/>
                </a:moveTo>
                <a:lnTo>
                  <a:pt x="885637" y="180974"/>
                </a:lnTo>
                <a:lnTo>
                  <a:pt x="922542" y="84237"/>
                </a:lnTo>
                <a:lnTo>
                  <a:pt x="979101" y="84237"/>
                </a:lnTo>
                <a:lnTo>
                  <a:pt x="936481" y="180974"/>
                </a:lnTo>
                <a:close/>
              </a:path>
              <a:path w="1362075" h="263525">
                <a:moveTo>
                  <a:pt x="900222" y="263277"/>
                </a:moveTo>
                <a:lnTo>
                  <a:pt x="873731" y="263277"/>
                </a:lnTo>
                <a:lnTo>
                  <a:pt x="829975" y="167580"/>
                </a:lnTo>
                <a:lnTo>
                  <a:pt x="880259" y="167580"/>
                </a:lnTo>
                <a:lnTo>
                  <a:pt x="885637" y="180974"/>
                </a:lnTo>
                <a:lnTo>
                  <a:pt x="936481" y="180974"/>
                </a:lnTo>
                <a:lnTo>
                  <a:pt x="900222" y="263277"/>
                </a:lnTo>
                <a:close/>
              </a:path>
              <a:path w="1362075" h="263525">
                <a:moveTo>
                  <a:pt x="1094401" y="263277"/>
                </a:moveTo>
                <a:lnTo>
                  <a:pt x="1052733" y="257063"/>
                </a:lnTo>
                <a:lnTo>
                  <a:pt x="1008178" y="224990"/>
                </a:lnTo>
                <a:lnTo>
                  <a:pt x="992607" y="172640"/>
                </a:lnTo>
                <a:lnTo>
                  <a:pt x="994234" y="153441"/>
                </a:lnTo>
                <a:lnTo>
                  <a:pt x="1018649" y="106560"/>
                </a:lnTo>
                <a:lnTo>
                  <a:pt x="1065754" y="82283"/>
                </a:lnTo>
                <a:lnTo>
                  <a:pt x="1085028" y="80665"/>
                </a:lnTo>
                <a:lnTo>
                  <a:pt x="1103469" y="82283"/>
                </a:lnTo>
                <a:lnTo>
                  <a:pt x="1104136" y="82283"/>
                </a:lnTo>
                <a:lnTo>
                  <a:pt x="1121976" y="87473"/>
                </a:lnTo>
                <a:lnTo>
                  <a:pt x="1137685" y="95985"/>
                </a:lnTo>
                <a:lnTo>
                  <a:pt x="1151551" y="107900"/>
                </a:lnTo>
                <a:lnTo>
                  <a:pt x="1155868" y="113555"/>
                </a:lnTo>
                <a:lnTo>
                  <a:pt x="1089048" y="113555"/>
                </a:lnTo>
                <a:lnTo>
                  <a:pt x="1073878" y="115955"/>
                </a:lnTo>
                <a:lnTo>
                  <a:pt x="1062446" y="123155"/>
                </a:lnTo>
                <a:lnTo>
                  <a:pt x="1054751" y="135154"/>
                </a:lnTo>
                <a:lnTo>
                  <a:pt x="1050795" y="151953"/>
                </a:lnTo>
                <a:lnTo>
                  <a:pt x="1173347" y="151953"/>
                </a:lnTo>
                <a:lnTo>
                  <a:pt x="1174964" y="159218"/>
                </a:lnTo>
                <a:lnTo>
                  <a:pt x="1175811" y="180974"/>
                </a:lnTo>
                <a:lnTo>
                  <a:pt x="1049757" y="180974"/>
                </a:lnTo>
                <a:lnTo>
                  <a:pt x="1051410" y="192099"/>
                </a:lnTo>
                <a:lnTo>
                  <a:pt x="1074890" y="223186"/>
                </a:lnTo>
                <a:lnTo>
                  <a:pt x="1107650" y="230385"/>
                </a:lnTo>
                <a:lnTo>
                  <a:pt x="1172687" y="230385"/>
                </a:lnTo>
                <a:lnTo>
                  <a:pt x="1172687" y="240060"/>
                </a:lnTo>
                <a:lnTo>
                  <a:pt x="1155963" y="250217"/>
                </a:lnTo>
                <a:lnTo>
                  <a:pt x="1137341" y="257472"/>
                </a:lnTo>
                <a:lnTo>
                  <a:pt x="1117302" y="261723"/>
                </a:lnTo>
                <a:lnTo>
                  <a:pt x="1118401" y="261723"/>
                </a:lnTo>
                <a:lnTo>
                  <a:pt x="1094401" y="263277"/>
                </a:lnTo>
                <a:close/>
              </a:path>
              <a:path w="1362075" h="263525">
                <a:moveTo>
                  <a:pt x="1173347" y="151953"/>
                </a:moveTo>
                <a:lnTo>
                  <a:pt x="1127148" y="151953"/>
                </a:lnTo>
                <a:lnTo>
                  <a:pt x="1123090" y="135154"/>
                </a:lnTo>
                <a:lnTo>
                  <a:pt x="1115388" y="123155"/>
                </a:lnTo>
                <a:lnTo>
                  <a:pt x="1104041" y="115955"/>
                </a:lnTo>
                <a:lnTo>
                  <a:pt x="1089048" y="113555"/>
                </a:lnTo>
                <a:lnTo>
                  <a:pt x="1155868" y="113555"/>
                </a:lnTo>
                <a:lnTo>
                  <a:pt x="1162834" y="122681"/>
                </a:lnTo>
                <a:lnTo>
                  <a:pt x="1170639" y="139786"/>
                </a:lnTo>
                <a:lnTo>
                  <a:pt x="1173347" y="151953"/>
                </a:lnTo>
                <a:close/>
              </a:path>
              <a:path w="1362075" h="263525">
                <a:moveTo>
                  <a:pt x="1172687" y="230385"/>
                </a:moveTo>
                <a:lnTo>
                  <a:pt x="1107650" y="230385"/>
                </a:lnTo>
                <a:lnTo>
                  <a:pt x="1123325" y="228822"/>
                </a:lnTo>
                <a:lnTo>
                  <a:pt x="1139390" y="224134"/>
                </a:lnTo>
                <a:lnTo>
                  <a:pt x="1155843" y="216321"/>
                </a:lnTo>
                <a:lnTo>
                  <a:pt x="1172687" y="205382"/>
                </a:lnTo>
                <a:lnTo>
                  <a:pt x="1172687" y="230385"/>
                </a:lnTo>
                <a:close/>
              </a:path>
              <a:path w="1362075" h="263525">
                <a:moveTo>
                  <a:pt x="1303921" y="134391"/>
                </a:moveTo>
                <a:lnTo>
                  <a:pt x="1269051" y="134391"/>
                </a:lnTo>
                <a:lnTo>
                  <a:pt x="1281534" y="110886"/>
                </a:lnTo>
                <a:lnTo>
                  <a:pt x="1295023" y="94096"/>
                </a:lnTo>
                <a:lnTo>
                  <a:pt x="1309516" y="84023"/>
                </a:lnTo>
                <a:lnTo>
                  <a:pt x="1325010" y="80665"/>
                </a:lnTo>
                <a:lnTo>
                  <a:pt x="1333057" y="81669"/>
                </a:lnTo>
                <a:lnTo>
                  <a:pt x="1341868" y="84683"/>
                </a:lnTo>
                <a:lnTo>
                  <a:pt x="1351441" y="89706"/>
                </a:lnTo>
                <a:lnTo>
                  <a:pt x="1361777" y="96738"/>
                </a:lnTo>
                <a:lnTo>
                  <a:pt x="1350509" y="132605"/>
                </a:lnTo>
                <a:lnTo>
                  <a:pt x="1313704" y="132605"/>
                </a:lnTo>
                <a:lnTo>
                  <a:pt x="1304485" y="134094"/>
                </a:lnTo>
                <a:lnTo>
                  <a:pt x="1303921" y="134391"/>
                </a:lnTo>
                <a:close/>
              </a:path>
              <a:path w="1362075" h="263525">
                <a:moveTo>
                  <a:pt x="1268308" y="259853"/>
                </a:moveTo>
                <a:lnTo>
                  <a:pt x="1213092" y="259853"/>
                </a:lnTo>
                <a:lnTo>
                  <a:pt x="1213092" y="84237"/>
                </a:lnTo>
                <a:lnTo>
                  <a:pt x="1268308" y="84237"/>
                </a:lnTo>
                <a:lnTo>
                  <a:pt x="1268308" y="134391"/>
                </a:lnTo>
                <a:lnTo>
                  <a:pt x="1303921" y="134391"/>
                </a:lnTo>
                <a:lnTo>
                  <a:pt x="1275678" y="167013"/>
                </a:lnTo>
                <a:lnTo>
                  <a:pt x="1268308" y="183951"/>
                </a:lnTo>
                <a:lnTo>
                  <a:pt x="1268308" y="259853"/>
                </a:lnTo>
                <a:close/>
              </a:path>
              <a:path w="1362075" h="263525">
                <a:moveTo>
                  <a:pt x="1346441" y="145554"/>
                </a:moveTo>
                <a:lnTo>
                  <a:pt x="1336749" y="139889"/>
                </a:lnTo>
                <a:lnTo>
                  <a:pt x="1328062" y="135842"/>
                </a:lnTo>
                <a:lnTo>
                  <a:pt x="1320380" y="133415"/>
                </a:lnTo>
                <a:lnTo>
                  <a:pt x="1313704" y="132605"/>
                </a:lnTo>
                <a:lnTo>
                  <a:pt x="1350509" y="132605"/>
                </a:lnTo>
                <a:lnTo>
                  <a:pt x="1346441" y="145554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371" y="3117173"/>
            <a:ext cx="3568634" cy="2662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75815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804915"/>
            <a:ext cx="8895217" cy="34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56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7594" y="5301813"/>
            <a:ext cx="6343380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72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5687044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802" y="3117173"/>
            <a:ext cx="7701799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75815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67249" y="3802972"/>
            <a:ext cx="3377320" cy="3509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546" y="3802972"/>
            <a:ext cx="1997754" cy="2662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2453" y="3806401"/>
            <a:ext cx="3209842" cy="26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42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5687044" cy="350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2923" y="2920079"/>
            <a:ext cx="9230360" cy="10731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b="1" dirty="0">
                <a:latin typeface="Consolas"/>
                <a:cs typeface="Consolas"/>
              </a:rPr>
              <a:t>&gt;&gt;&gt;</a:t>
            </a:r>
            <a:r>
              <a:rPr sz="3000" b="1" spc="-105" dirty="0">
                <a:latin typeface="Consolas"/>
                <a:cs typeface="Consolas"/>
              </a:rPr>
              <a:t> </a:t>
            </a:r>
            <a:r>
              <a:rPr sz="3000" dirty="0"/>
              <a:t>housing_cat</a:t>
            </a:r>
            <a:r>
              <a:rPr sz="3000" spc="-110" dirty="0"/>
              <a:t> </a:t>
            </a:r>
            <a:r>
              <a:rPr sz="3000" dirty="0"/>
              <a:t>=</a:t>
            </a:r>
            <a:r>
              <a:rPr sz="3000" spc="-105" dirty="0"/>
              <a:t> </a:t>
            </a:r>
            <a:r>
              <a:rPr sz="3000" spc="-10" dirty="0"/>
              <a:t>housing['ocean_proximity']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b="1" dirty="0">
                <a:latin typeface="Consolas"/>
                <a:cs typeface="Consolas"/>
              </a:rPr>
              <a:t>&gt;&gt;&gt;</a:t>
            </a:r>
            <a:r>
              <a:rPr sz="3000" b="1" spc="-60" dirty="0">
                <a:latin typeface="Consolas"/>
                <a:cs typeface="Consolas"/>
              </a:rPr>
              <a:t> </a:t>
            </a:r>
            <a:r>
              <a:rPr sz="3000" spc="-10" dirty="0"/>
              <a:t>housing_cat.head(10)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7043" y="4745940"/>
            <a:ext cx="6750686" cy="39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9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2069429"/>
            <a:ext cx="6817019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920079"/>
            <a:ext cx="11228070" cy="212090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df</a:t>
            </a:r>
            <a:r>
              <a:rPr sz="3000" spc="-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pd.DataFrame({</a:t>
            </a:r>
            <a:endParaRPr sz="3000">
              <a:latin typeface="Consolas"/>
              <a:cs typeface="Consolas"/>
            </a:endParaRPr>
          </a:p>
          <a:p>
            <a:pPr marL="1383665">
              <a:lnSpc>
                <a:spcPct val="100000"/>
              </a:lnSpc>
              <a:spcBef>
                <a:spcPts val="525"/>
              </a:spcBef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'A':['type1','type3','type3',</a:t>
            </a:r>
            <a:r>
              <a:rPr sz="3000" spc="-25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'type2',</a:t>
            </a:r>
            <a:r>
              <a:rPr sz="3000" spc="-25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'type0']</a:t>
            </a:r>
            <a:endParaRPr sz="3000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525"/>
              </a:spcBef>
            </a:pP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})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df['A'].factorize()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0299" y="7824864"/>
            <a:ext cx="781050" cy="347345"/>
          </a:xfrm>
          <a:custGeom>
            <a:avLst/>
            <a:gdLst/>
            <a:ahLst/>
            <a:cxnLst/>
            <a:rect l="l" t="t" r="r" b="b"/>
            <a:pathLst>
              <a:path w="781050" h="347345">
                <a:moveTo>
                  <a:pt x="117723" y="119211"/>
                </a:moveTo>
                <a:lnTo>
                  <a:pt x="0" y="119211"/>
                </a:lnTo>
                <a:lnTo>
                  <a:pt x="0" y="115788"/>
                </a:lnTo>
                <a:lnTo>
                  <a:pt x="63698" y="53280"/>
                </a:lnTo>
                <a:lnTo>
                  <a:pt x="63698" y="88701"/>
                </a:lnTo>
                <a:lnTo>
                  <a:pt x="117723" y="88701"/>
                </a:lnTo>
                <a:lnTo>
                  <a:pt x="117723" y="119211"/>
                </a:lnTo>
                <a:close/>
              </a:path>
              <a:path w="781050" h="347345">
                <a:moveTo>
                  <a:pt x="83938" y="262830"/>
                </a:moveTo>
                <a:lnTo>
                  <a:pt x="45243" y="249286"/>
                </a:lnTo>
                <a:lnTo>
                  <a:pt x="29895" y="205791"/>
                </a:lnTo>
                <a:lnTo>
                  <a:pt x="29765" y="119211"/>
                </a:lnTo>
                <a:lnTo>
                  <a:pt x="63698" y="119211"/>
                </a:lnTo>
                <a:lnTo>
                  <a:pt x="63698" y="203150"/>
                </a:lnTo>
                <a:lnTo>
                  <a:pt x="65214" y="215977"/>
                </a:lnTo>
                <a:lnTo>
                  <a:pt x="69763" y="225139"/>
                </a:lnTo>
                <a:lnTo>
                  <a:pt x="77344" y="230637"/>
                </a:lnTo>
                <a:lnTo>
                  <a:pt x="87957" y="232469"/>
                </a:lnTo>
                <a:lnTo>
                  <a:pt x="126503" y="232469"/>
                </a:lnTo>
                <a:lnTo>
                  <a:pt x="126503" y="251816"/>
                </a:lnTo>
                <a:lnTo>
                  <a:pt x="116532" y="256635"/>
                </a:lnTo>
                <a:lnTo>
                  <a:pt x="106114" y="260077"/>
                </a:lnTo>
                <a:lnTo>
                  <a:pt x="95249" y="262142"/>
                </a:lnTo>
                <a:lnTo>
                  <a:pt x="83938" y="262830"/>
                </a:lnTo>
                <a:close/>
              </a:path>
              <a:path w="781050" h="347345">
                <a:moveTo>
                  <a:pt x="126503" y="232469"/>
                </a:moveTo>
                <a:lnTo>
                  <a:pt x="87957" y="232469"/>
                </a:lnTo>
                <a:lnTo>
                  <a:pt x="97231" y="231706"/>
                </a:lnTo>
                <a:lnTo>
                  <a:pt x="106746" y="229418"/>
                </a:lnTo>
                <a:lnTo>
                  <a:pt x="116504" y="225604"/>
                </a:lnTo>
                <a:lnTo>
                  <a:pt x="126503" y="220265"/>
                </a:lnTo>
                <a:lnTo>
                  <a:pt x="126503" y="232469"/>
                </a:lnTo>
                <a:close/>
              </a:path>
              <a:path w="781050" h="347345">
                <a:moveTo>
                  <a:pt x="172714" y="347066"/>
                </a:moveTo>
                <a:lnTo>
                  <a:pt x="134912" y="347066"/>
                </a:lnTo>
                <a:lnTo>
                  <a:pt x="193103" y="223241"/>
                </a:lnTo>
                <a:lnTo>
                  <a:pt x="126875" y="88701"/>
                </a:lnTo>
                <a:lnTo>
                  <a:pt x="165422" y="88701"/>
                </a:lnTo>
                <a:lnTo>
                  <a:pt x="211558" y="185291"/>
                </a:lnTo>
                <a:lnTo>
                  <a:pt x="248476" y="185291"/>
                </a:lnTo>
                <a:lnTo>
                  <a:pt x="172714" y="347066"/>
                </a:lnTo>
                <a:close/>
              </a:path>
              <a:path w="781050" h="347345">
                <a:moveTo>
                  <a:pt x="248476" y="185291"/>
                </a:moveTo>
                <a:lnTo>
                  <a:pt x="211558" y="185291"/>
                </a:lnTo>
                <a:lnTo>
                  <a:pt x="255611" y="88701"/>
                </a:lnTo>
                <a:lnTo>
                  <a:pt x="293711" y="88701"/>
                </a:lnTo>
                <a:lnTo>
                  <a:pt x="248476" y="185291"/>
                </a:lnTo>
                <a:close/>
              </a:path>
              <a:path w="781050" h="347345">
                <a:moveTo>
                  <a:pt x="350154" y="347066"/>
                </a:moveTo>
                <a:lnTo>
                  <a:pt x="315477" y="347066"/>
                </a:lnTo>
                <a:lnTo>
                  <a:pt x="315477" y="88701"/>
                </a:lnTo>
                <a:lnTo>
                  <a:pt x="374860" y="88701"/>
                </a:lnTo>
                <a:lnTo>
                  <a:pt x="396375" y="90124"/>
                </a:lnTo>
                <a:lnTo>
                  <a:pt x="415378" y="94394"/>
                </a:lnTo>
                <a:lnTo>
                  <a:pt x="431870" y="101510"/>
                </a:lnTo>
                <a:lnTo>
                  <a:pt x="445851" y="111472"/>
                </a:lnTo>
                <a:lnTo>
                  <a:pt x="453705" y="120252"/>
                </a:lnTo>
                <a:lnTo>
                  <a:pt x="350154" y="120252"/>
                </a:lnTo>
                <a:lnTo>
                  <a:pt x="350154" y="225622"/>
                </a:lnTo>
                <a:lnTo>
                  <a:pt x="358061" y="229139"/>
                </a:lnTo>
                <a:lnTo>
                  <a:pt x="366153" y="231650"/>
                </a:lnTo>
                <a:lnTo>
                  <a:pt x="374432" y="233157"/>
                </a:lnTo>
                <a:lnTo>
                  <a:pt x="382896" y="233660"/>
                </a:lnTo>
                <a:lnTo>
                  <a:pt x="450864" y="233660"/>
                </a:lnTo>
                <a:lnTo>
                  <a:pt x="447338" y="238124"/>
                </a:lnTo>
                <a:lnTo>
                  <a:pt x="434549" y="248933"/>
                </a:lnTo>
                <a:lnTo>
                  <a:pt x="422223" y="255538"/>
                </a:lnTo>
                <a:lnTo>
                  <a:pt x="350154" y="255538"/>
                </a:lnTo>
                <a:lnTo>
                  <a:pt x="350154" y="347066"/>
                </a:lnTo>
                <a:close/>
              </a:path>
              <a:path w="781050" h="347345">
                <a:moveTo>
                  <a:pt x="450864" y="233660"/>
                </a:moveTo>
                <a:lnTo>
                  <a:pt x="382896" y="233660"/>
                </a:lnTo>
                <a:lnTo>
                  <a:pt x="394263" y="232627"/>
                </a:lnTo>
                <a:lnTo>
                  <a:pt x="404551" y="229530"/>
                </a:lnTo>
                <a:lnTo>
                  <a:pt x="433275" y="198127"/>
                </a:lnTo>
                <a:lnTo>
                  <a:pt x="437069" y="174426"/>
                </a:lnTo>
                <a:lnTo>
                  <a:pt x="436614" y="166334"/>
                </a:lnTo>
                <a:lnTo>
                  <a:pt x="416131" y="129554"/>
                </a:lnTo>
                <a:lnTo>
                  <a:pt x="374115" y="120252"/>
                </a:lnTo>
                <a:lnTo>
                  <a:pt x="453705" y="120252"/>
                </a:lnTo>
                <a:lnTo>
                  <a:pt x="469710" y="155618"/>
                </a:lnTo>
                <a:lnTo>
                  <a:pt x="471300" y="174872"/>
                </a:lnTo>
                <a:lnTo>
                  <a:pt x="469803" y="193225"/>
                </a:lnTo>
                <a:lnTo>
                  <a:pt x="465310" y="209884"/>
                </a:lnTo>
                <a:lnTo>
                  <a:pt x="457822" y="224851"/>
                </a:lnTo>
                <a:lnTo>
                  <a:pt x="450864" y="233660"/>
                </a:lnTo>
                <a:close/>
              </a:path>
              <a:path w="781050" h="347345">
                <a:moveTo>
                  <a:pt x="386468" y="262830"/>
                </a:moveTo>
                <a:lnTo>
                  <a:pt x="378059" y="262374"/>
                </a:lnTo>
                <a:lnTo>
                  <a:pt x="369204" y="261007"/>
                </a:lnTo>
                <a:lnTo>
                  <a:pt x="359903" y="258728"/>
                </a:lnTo>
                <a:lnTo>
                  <a:pt x="350154" y="255538"/>
                </a:lnTo>
                <a:lnTo>
                  <a:pt x="422223" y="255538"/>
                </a:lnTo>
                <a:lnTo>
                  <a:pt x="420141" y="256653"/>
                </a:lnTo>
                <a:lnTo>
                  <a:pt x="404114" y="261286"/>
                </a:lnTo>
                <a:lnTo>
                  <a:pt x="386468" y="262830"/>
                </a:lnTo>
                <a:close/>
              </a:path>
              <a:path w="781050" h="347345">
                <a:moveTo>
                  <a:pt x="584111" y="262532"/>
                </a:moveTo>
                <a:lnTo>
                  <a:pt x="538272" y="250775"/>
                </a:lnTo>
                <a:lnTo>
                  <a:pt x="510243" y="219112"/>
                </a:lnTo>
                <a:lnTo>
                  <a:pt x="499875" y="173385"/>
                </a:lnTo>
                <a:lnTo>
                  <a:pt x="501261" y="154735"/>
                </a:lnTo>
                <a:lnTo>
                  <a:pt x="522050" y="109835"/>
                </a:lnTo>
                <a:lnTo>
                  <a:pt x="562833" y="86767"/>
                </a:lnTo>
                <a:lnTo>
                  <a:pt x="563189" y="86767"/>
                </a:lnTo>
                <a:lnTo>
                  <a:pt x="579497" y="85279"/>
                </a:lnTo>
                <a:lnTo>
                  <a:pt x="622835" y="98673"/>
                </a:lnTo>
                <a:lnTo>
                  <a:pt x="637696" y="114746"/>
                </a:lnTo>
                <a:lnTo>
                  <a:pt x="579497" y="114746"/>
                </a:lnTo>
                <a:lnTo>
                  <a:pt x="570819" y="115434"/>
                </a:lnTo>
                <a:lnTo>
                  <a:pt x="540021" y="139005"/>
                </a:lnTo>
                <a:lnTo>
                  <a:pt x="534552" y="157013"/>
                </a:lnTo>
                <a:lnTo>
                  <a:pt x="653001" y="157013"/>
                </a:lnTo>
                <a:lnTo>
                  <a:pt x="654061" y="172938"/>
                </a:lnTo>
                <a:lnTo>
                  <a:pt x="654061" y="177254"/>
                </a:lnTo>
                <a:lnTo>
                  <a:pt x="533808" y="177254"/>
                </a:lnTo>
                <a:lnTo>
                  <a:pt x="535277" y="188909"/>
                </a:lnTo>
                <a:lnTo>
                  <a:pt x="558318" y="222711"/>
                </a:lnTo>
                <a:lnTo>
                  <a:pt x="589321" y="230832"/>
                </a:lnTo>
                <a:lnTo>
                  <a:pt x="651084" y="230832"/>
                </a:lnTo>
                <a:lnTo>
                  <a:pt x="651084" y="243036"/>
                </a:lnTo>
                <a:lnTo>
                  <a:pt x="612129" y="260021"/>
                </a:lnTo>
                <a:lnTo>
                  <a:pt x="594120" y="262253"/>
                </a:lnTo>
                <a:lnTo>
                  <a:pt x="584111" y="262532"/>
                </a:lnTo>
                <a:close/>
              </a:path>
              <a:path w="781050" h="347345">
                <a:moveTo>
                  <a:pt x="653001" y="157013"/>
                </a:moveTo>
                <a:lnTo>
                  <a:pt x="620574" y="157013"/>
                </a:lnTo>
                <a:lnTo>
                  <a:pt x="619374" y="147414"/>
                </a:lnTo>
                <a:lnTo>
                  <a:pt x="616965" y="139005"/>
                </a:lnTo>
                <a:lnTo>
                  <a:pt x="579497" y="114746"/>
                </a:lnTo>
                <a:lnTo>
                  <a:pt x="637696" y="114746"/>
                </a:lnTo>
                <a:lnTo>
                  <a:pt x="642675" y="122011"/>
                </a:lnTo>
                <a:lnTo>
                  <a:pt x="649001" y="136959"/>
                </a:lnTo>
                <a:lnTo>
                  <a:pt x="652796" y="153934"/>
                </a:lnTo>
                <a:lnTo>
                  <a:pt x="653001" y="157013"/>
                </a:lnTo>
                <a:close/>
              </a:path>
              <a:path w="781050" h="347345">
                <a:moveTo>
                  <a:pt x="651084" y="230832"/>
                </a:moveTo>
                <a:lnTo>
                  <a:pt x="589321" y="230832"/>
                </a:lnTo>
                <a:lnTo>
                  <a:pt x="605738" y="229530"/>
                </a:lnTo>
                <a:lnTo>
                  <a:pt x="621504" y="225623"/>
                </a:lnTo>
                <a:lnTo>
                  <a:pt x="636620" y="219112"/>
                </a:lnTo>
                <a:lnTo>
                  <a:pt x="651084" y="209996"/>
                </a:lnTo>
                <a:lnTo>
                  <a:pt x="651084" y="230832"/>
                </a:lnTo>
                <a:close/>
              </a:path>
              <a:path w="781050" h="347345">
                <a:moveTo>
                  <a:pt x="781048" y="259853"/>
                </a:moveTo>
                <a:lnTo>
                  <a:pt x="743841" y="259853"/>
                </a:lnTo>
                <a:lnTo>
                  <a:pt x="743841" y="0"/>
                </a:lnTo>
                <a:lnTo>
                  <a:pt x="781048" y="0"/>
                </a:lnTo>
                <a:lnTo>
                  <a:pt x="781048" y="25985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8621" y="7821143"/>
            <a:ext cx="828675" cy="351155"/>
          </a:xfrm>
          <a:custGeom>
            <a:avLst/>
            <a:gdLst/>
            <a:ahLst/>
            <a:cxnLst/>
            <a:rect l="l" t="t" r="r" b="b"/>
            <a:pathLst>
              <a:path w="828675" h="351154">
                <a:moveTo>
                  <a:pt x="117723" y="122932"/>
                </a:moveTo>
                <a:lnTo>
                  <a:pt x="0" y="122932"/>
                </a:lnTo>
                <a:lnTo>
                  <a:pt x="0" y="119508"/>
                </a:lnTo>
                <a:lnTo>
                  <a:pt x="63698" y="57001"/>
                </a:lnTo>
                <a:lnTo>
                  <a:pt x="63698" y="92421"/>
                </a:lnTo>
                <a:lnTo>
                  <a:pt x="117723" y="92421"/>
                </a:lnTo>
                <a:lnTo>
                  <a:pt x="117723" y="122932"/>
                </a:lnTo>
                <a:close/>
              </a:path>
              <a:path w="828675" h="351154">
                <a:moveTo>
                  <a:pt x="83938" y="266550"/>
                </a:moveTo>
                <a:lnTo>
                  <a:pt x="45243" y="253007"/>
                </a:lnTo>
                <a:lnTo>
                  <a:pt x="29895" y="209512"/>
                </a:lnTo>
                <a:lnTo>
                  <a:pt x="29765" y="122932"/>
                </a:lnTo>
                <a:lnTo>
                  <a:pt x="63698" y="122932"/>
                </a:lnTo>
                <a:lnTo>
                  <a:pt x="63698" y="206871"/>
                </a:lnTo>
                <a:lnTo>
                  <a:pt x="65214" y="219698"/>
                </a:lnTo>
                <a:lnTo>
                  <a:pt x="69763" y="228860"/>
                </a:lnTo>
                <a:lnTo>
                  <a:pt x="77344" y="234357"/>
                </a:lnTo>
                <a:lnTo>
                  <a:pt x="87957" y="236190"/>
                </a:lnTo>
                <a:lnTo>
                  <a:pt x="126503" y="236190"/>
                </a:lnTo>
                <a:lnTo>
                  <a:pt x="126503" y="255537"/>
                </a:lnTo>
                <a:lnTo>
                  <a:pt x="116532" y="260355"/>
                </a:lnTo>
                <a:lnTo>
                  <a:pt x="106114" y="263797"/>
                </a:lnTo>
                <a:lnTo>
                  <a:pt x="95249" y="265862"/>
                </a:lnTo>
                <a:lnTo>
                  <a:pt x="83938" y="266550"/>
                </a:lnTo>
                <a:close/>
              </a:path>
              <a:path w="828675" h="351154">
                <a:moveTo>
                  <a:pt x="126503" y="236190"/>
                </a:moveTo>
                <a:lnTo>
                  <a:pt x="87957" y="236190"/>
                </a:lnTo>
                <a:lnTo>
                  <a:pt x="97231" y="235427"/>
                </a:lnTo>
                <a:lnTo>
                  <a:pt x="106746" y="233138"/>
                </a:lnTo>
                <a:lnTo>
                  <a:pt x="116504" y="229325"/>
                </a:lnTo>
                <a:lnTo>
                  <a:pt x="126503" y="223985"/>
                </a:lnTo>
                <a:lnTo>
                  <a:pt x="126503" y="236190"/>
                </a:lnTo>
                <a:close/>
              </a:path>
              <a:path w="828675" h="351154">
                <a:moveTo>
                  <a:pt x="172714" y="350786"/>
                </a:moveTo>
                <a:lnTo>
                  <a:pt x="134912" y="350786"/>
                </a:lnTo>
                <a:lnTo>
                  <a:pt x="193103" y="226962"/>
                </a:lnTo>
                <a:lnTo>
                  <a:pt x="126875" y="92421"/>
                </a:lnTo>
                <a:lnTo>
                  <a:pt x="165422" y="92421"/>
                </a:lnTo>
                <a:lnTo>
                  <a:pt x="211558" y="189011"/>
                </a:lnTo>
                <a:lnTo>
                  <a:pt x="248476" y="189011"/>
                </a:lnTo>
                <a:lnTo>
                  <a:pt x="172714" y="350786"/>
                </a:lnTo>
                <a:close/>
              </a:path>
              <a:path w="828675" h="351154">
                <a:moveTo>
                  <a:pt x="248476" y="189011"/>
                </a:moveTo>
                <a:lnTo>
                  <a:pt x="211558" y="189011"/>
                </a:lnTo>
                <a:lnTo>
                  <a:pt x="255611" y="92421"/>
                </a:lnTo>
                <a:lnTo>
                  <a:pt x="293711" y="92421"/>
                </a:lnTo>
                <a:lnTo>
                  <a:pt x="248476" y="189011"/>
                </a:lnTo>
                <a:close/>
              </a:path>
              <a:path w="828675" h="351154">
                <a:moveTo>
                  <a:pt x="350154" y="350786"/>
                </a:moveTo>
                <a:lnTo>
                  <a:pt x="315477" y="350786"/>
                </a:lnTo>
                <a:lnTo>
                  <a:pt x="315477" y="92421"/>
                </a:lnTo>
                <a:lnTo>
                  <a:pt x="374860" y="92421"/>
                </a:lnTo>
                <a:lnTo>
                  <a:pt x="396375" y="93845"/>
                </a:lnTo>
                <a:lnTo>
                  <a:pt x="415378" y="98114"/>
                </a:lnTo>
                <a:lnTo>
                  <a:pt x="431870" y="105230"/>
                </a:lnTo>
                <a:lnTo>
                  <a:pt x="445851" y="115193"/>
                </a:lnTo>
                <a:lnTo>
                  <a:pt x="453705" y="123973"/>
                </a:lnTo>
                <a:lnTo>
                  <a:pt x="350154" y="123973"/>
                </a:lnTo>
                <a:lnTo>
                  <a:pt x="350154" y="229343"/>
                </a:lnTo>
                <a:lnTo>
                  <a:pt x="358061" y="232859"/>
                </a:lnTo>
                <a:lnTo>
                  <a:pt x="366153" y="235371"/>
                </a:lnTo>
                <a:lnTo>
                  <a:pt x="374432" y="236878"/>
                </a:lnTo>
                <a:lnTo>
                  <a:pt x="382896" y="237380"/>
                </a:lnTo>
                <a:lnTo>
                  <a:pt x="450864" y="237380"/>
                </a:lnTo>
                <a:lnTo>
                  <a:pt x="447338" y="241844"/>
                </a:lnTo>
                <a:lnTo>
                  <a:pt x="434549" y="252653"/>
                </a:lnTo>
                <a:lnTo>
                  <a:pt x="422223" y="259258"/>
                </a:lnTo>
                <a:lnTo>
                  <a:pt x="350154" y="259258"/>
                </a:lnTo>
                <a:lnTo>
                  <a:pt x="350154" y="350786"/>
                </a:lnTo>
                <a:close/>
              </a:path>
              <a:path w="828675" h="351154">
                <a:moveTo>
                  <a:pt x="450864" y="237380"/>
                </a:moveTo>
                <a:lnTo>
                  <a:pt x="382896" y="237380"/>
                </a:lnTo>
                <a:lnTo>
                  <a:pt x="394263" y="236348"/>
                </a:lnTo>
                <a:lnTo>
                  <a:pt x="404551" y="233250"/>
                </a:lnTo>
                <a:lnTo>
                  <a:pt x="433275" y="201848"/>
                </a:lnTo>
                <a:lnTo>
                  <a:pt x="437069" y="178146"/>
                </a:lnTo>
                <a:lnTo>
                  <a:pt x="436614" y="170054"/>
                </a:lnTo>
                <a:lnTo>
                  <a:pt x="416131" y="133275"/>
                </a:lnTo>
                <a:lnTo>
                  <a:pt x="374115" y="123973"/>
                </a:lnTo>
                <a:lnTo>
                  <a:pt x="453705" y="123973"/>
                </a:lnTo>
                <a:lnTo>
                  <a:pt x="469710" y="159339"/>
                </a:lnTo>
                <a:lnTo>
                  <a:pt x="471300" y="178593"/>
                </a:lnTo>
                <a:lnTo>
                  <a:pt x="469803" y="196945"/>
                </a:lnTo>
                <a:lnTo>
                  <a:pt x="465310" y="213605"/>
                </a:lnTo>
                <a:lnTo>
                  <a:pt x="457822" y="228571"/>
                </a:lnTo>
                <a:lnTo>
                  <a:pt x="450864" y="237380"/>
                </a:lnTo>
                <a:close/>
              </a:path>
              <a:path w="828675" h="351154">
                <a:moveTo>
                  <a:pt x="386468" y="266550"/>
                </a:moveTo>
                <a:lnTo>
                  <a:pt x="378059" y="266095"/>
                </a:lnTo>
                <a:lnTo>
                  <a:pt x="369204" y="264727"/>
                </a:lnTo>
                <a:lnTo>
                  <a:pt x="359903" y="262448"/>
                </a:lnTo>
                <a:lnTo>
                  <a:pt x="350154" y="259258"/>
                </a:lnTo>
                <a:lnTo>
                  <a:pt x="422223" y="259258"/>
                </a:lnTo>
                <a:lnTo>
                  <a:pt x="420141" y="260374"/>
                </a:lnTo>
                <a:lnTo>
                  <a:pt x="404114" y="265006"/>
                </a:lnTo>
                <a:lnTo>
                  <a:pt x="386468" y="266550"/>
                </a:lnTo>
                <a:close/>
              </a:path>
              <a:path w="828675" h="351154">
                <a:moveTo>
                  <a:pt x="584111" y="266252"/>
                </a:moveTo>
                <a:lnTo>
                  <a:pt x="538272" y="254496"/>
                </a:lnTo>
                <a:lnTo>
                  <a:pt x="510243" y="222832"/>
                </a:lnTo>
                <a:lnTo>
                  <a:pt x="499875" y="177105"/>
                </a:lnTo>
                <a:lnTo>
                  <a:pt x="501261" y="158455"/>
                </a:lnTo>
                <a:lnTo>
                  <a:pt x="522050" y="113555"/>
                </a:lnTo>
                <a:lnTo>
                  <a:pt x="562833" y="90487"/>
                </a:lnTo>
                <a:lnTo>
                  <a:pt x="563189" y="90487"/>
                </a:lnTo>
                <a:lnTo>
                  <a:pt x="579497" y="88999"/>
                </a:lnTo>
                <a:lnTo>
                  <a:pt x="622835" y="102393"/>
                </a:lnTo>
                <a:lnTo>
                  <a:pt x="637696" y="118466"/>
                </a:lnTo>
                <a:lnTo>
                  <a:pt x="579497" y="118466"/>
                </a:lnTo>
                <a:lnTo>
                  <a:pt x="570819" y="119155"/>
                </a:lnTo>
                <a:lnTo>
                  <a:pt x="540021" y="142726"/>
                </a:lnTo>
                <a:lnTo>
                  <a:pt x="534552" y="160734"/>
                </a:lnTo>
                <a:lnTo>
                  <a:pt x="653001" y="160734"/>
                </a:lnTo>
                <a:lnTo>
                  <a:pt x="654061" y="176658"/>
                </a:lnTo>
                <a:lnTo>
                  <a:pt x="654061" y="180974"/>
                </a:lnTo>
                <a:lnTo>
                  <a:pt x="533808" y="180974"/>
                </a:lnTo>
                <a:lnTo>
                  <a:pt x="535277" y="192630"/>
                </a:lnTo>
                <a:lnTo>
                  <a:pt x="558318" y="226432"/>
                </a:lnTo>
                <a:lnTo>
                  <a:pt x="589321" y="234552"/>
                </a:lnTo>
                <a:lnTo>
                  <a:pt x="651084" y="234552"/>
                </a:lnTo>
                <a:lnTo>
                  <a:pt x="651084" y="246757"/>
                </a:lnTo>
                <a:lnTo>
                  <a:pt x="612129" y="263741"/>
                </a:lnTo>
                <a:lnTo>
                  <a:pt x="594120" y="265973"/>
                </a:lnTo>
                <a:lnTo>
                  <a:pt x="584111" y="266252"/>
                </a:lnTo>
                <a:close/>
              </a:path>
              <a:path w="828675" h="351154">
                <a:moveTo>
                  <a:pt x="653001" y="160734"/>
                </a:moveTo>
                <a:lnTo>
                  <a:pt x="620574" y="160734"/>
                </a:lnTo>
                <a:lnTo>
                  <a:pt x="619374" y="151134"/>
                </a:lnTo>
                <a:lnTo>
                  <a:pt x="616965" y="142726"/>
                </a:lnTo>
                <a:lnTo>
                  <a:pt x="579497" y="118466"/>
                </a:lnTo>
                <a:lnTo>
                  <a:pt x="637696" y="118466"/>
                </a:lnTo>
                <a:lnTo>
                  <a:pt x="642675" y="125731"/>
                </a:lnTo>
                <a:lnTo>
                  <a:pt x="649001" y="140679"/>
                </a:lnTo>
                <a:lnTo>
                  <a:pt x="652796" y="157655"/>
                </a:lnTo>
                <a:lnTo>
                  <a:pt x="653001" y="160734"/>
                </a:lnTo>
                <a:close/>
              </a:path>
              <a:path w="828675" h="351154">
                <a:moveTo>
                  <a:pt x="651084" y="234552"/>
                </a:moveTo>
                <a:lnTo>
                  <a:pt x="589321" y="234552"/>
                </a:lnTo>
                <a:lnTo>
                  <a:pt x="605738" y="233250"/>
                </a:lnTo>
                <a:lnTo>
                  <a:pt x="621504" y="229343"/>
                </a:lnTo>
                <a:lnTo>
                  <a:pt x="636620" y="222832"/>
                </a:lnTo>
                <a:lnTo>
                  <a:pt x="651084" y="213716"/>
                </a:lnTo>
                <a:lnTo>
                  <a:pt x="651084" y="234552"/>
                </a:lnTo>
                <a:close/>
              </a:path>
              <a:path w="828675" h="351154">
                <a:moveTo>
                  <a:pt x="697704" y="46881"/>
                </a:moveTo>
                <a:lnTo>
                  <a:pt x="697704" y="11310"/>
                </a:lnTo>
                <a:lnTo>
                  <a:pt x="709276" y="6362"/>
                </a:lnTo>
                <a:lnTo>
                  <a:pt x="721368" y="2827"/>
                </a:lnTo>
                <a:lnTo>
                  <a:pt x="733981" y="707"/>
                </a:lnTo>
                <a:lnTo>
                  <a:pt x="747115" y="0"/>
                </a:lnTo>
                <a:lnTo>
                  <a:pt x="764100" y="1172"/>
                </a:lnTo>
                <a:lnTo>
                  <a:pt x="803670" y="18752"/>
                </a:lnTo>
                <a:lnTo>
                  <a:pt x="815634" y="34230"/>
                </a:lnTo>
                <a:lnTo>
                  <a:pt x="742651" y="34230"/>
                </a:lnTo>
                <a:lnTo>
                  <a:pt x="733720" y="34909"/>
                </a:lnTo>
                <a:lnTo>
                  <a:pt x="732767" y="34909"/>
                </a:lnTo>
                <a:lnTo>
                  <a:pt x="721294" y="37393"/>
                </a:lnTo>
                <a:lnTo>
                  <a:pt x="709778" y="41346"/>
                </a:lnTo>
                <a:lnTo>
                  <a:pt x="697704" y="46881"/>
                </a:lnTo>
                <a:close/>
              </a:path>
              <a:path w="828675" h="351154">
                <a:moveTo>
                  <a:pt x="816690" y="230088"/>
                </a:moveTo>
                <a:lnTo>
                  <a:pt x="748306" y="230088"/>
                </a:lnTo>
                <a:lnTo>
                  <a:pt x="757226" y="229390"/>
                </a:lnTo>
                <a:lnTo>
                  <a:pt x="765235" y="227297"/>
                </a:lnTo>
                <a:lnTo>
                  <a:pt x="789978" y="189309"/>
                </a:lnTo>
                <a:lnTo>
                  <a:pt x="789382" y="181821"/>
                </a:lnTo>
                <a:lnTo>
                  <a:pt x="763617" y="151302"/>
                </a:lnTo>
                <a:lnTo>
                  <a:pt x="738426" y="146843"/>
                </a:lnTo>
                <a:lnTo>
                  <a:pt x="738212" y="146843"/>
                </a:lnTo>
                <a:lnTo>
                  <a:pt x="735358" y="146595"/>
                </a:lnTo>
                <a:lnTo>
                  <a:pt x="735358" y="112365"/>
                </a:lnTo>
                <a:lnTo>
                  <a:pt x="737590" y="112365"/>
                </a:lnTo>
                <a:lnTo>
                  <a:pt x="749059" y="111741"/>
                </a:lnTo>
                <a:lnTo>
                  <a:pt x="759355" y="109816"/>
                </a:lnTo>
                <a:lnTo>
                  <a:pt x="759210" y="109816"/>
                </a:lnTo>
                <a:lnTo>
                  <a:pt x="767588" y="106756"/>
                </a:lnTo>
                <a:lnTo>
                  <a:pt x="787448" y="73074"/>
                </a:lnTo>
                <a:lnTo>
                  <a:pt x="786676" y="64852"/>
                </a:lnTo>
                <a:lnTo>
                  <a:pt x="752213" y="34909"/>
                </a:lnTo>
                <a:lnTo>
                  <a:pt x="742651" y="34230"/>
                </a:lnTo>
                <a:lnTo>
                  <a:pt x="815634" y="34230"/>
                </a:lnTo>
                <a:lnTo>
                  <a:pt x="819297" y="40965"/>
                </a:lnTo>
                <a:lnTo>
                  <a:pt x="823203" y="54666"/>
                </a:lnTo>
                <a:lnTo>
                  <a:pt x="824506" y="70098"/>
                </a:lnTo>
                <a:lnTo>
                  <a:pt x="824003" y="79539"/>
                </a:lnTo>
                <a:lnTo>
                  <a:pt x="806163" y="115862"/>
                </a:lnTo>
                <a:lnTo>
                  <a:pt x="791020" y="126504"/>
                </a:lnTo>
                <a:lnTo>
                  <a:pt x="798163" y="129647"/>
                </a:lnTo>
                <a:lnTo>
                  <a:pt x="824357" y="162073"/>
                </a:lnTo>
                <a:lnTo>
                  <a:pt x="828109" y="189309"/>
                </a:lnTo>
                <a:lnTo>
                  <a:pt x="826803" y="204275"/>
                </a:lnTo>
                <a:lnTo>
                  <a:pt x="822587" y="218925"/>
                </a:lnTo>
                <a:lnTo>
                  <a:pt x="822533" y="219112"/>
                </a:lnTo>
                <a:lnTo>
                  <a:pt x="816690" y="230088"/>
                </a:lnTo>
                <a:close/>
              </a:path>
              <a:path w="828675" h="351154">
                <a:moveTo>
                  <a:pt x="748306" y="266550"/>
                </a:moveTo>
                <a:lnTo>
                  <a:pt x="733628" y="265657"/>
                </a:lnTo>
                <a:lnTo>
                  <a:pt x="719210" y="262979"/>
                </a:lnTo>
                <a:lnTo>
                  <a:pt x="705053" y="258514"/>
                </a:lnTo>
                <a:lnTo>
                  <a:pt x="691156" y="252263"/>
                </a:lnTo>
                <a:lnTo>
                  <a:pt x="691156" y="211633"/>
                </a:lnTo>
                <a:lnTo>
                  <a:pt x="705723" y="219707"/>
                </a:lnTo>
                <a:lnTo>
                  <a:pt x="720103" y="225474"/>
                </a:lnTo>
                <a:lnTo>
                  <a:pt x="734298" y="228934"/>
                </a:lnTo>
                <a:lnTo>
                  <a:pt x="748306" y="230088"/>
                </a:lnTo>
                <a:lnTo>
                  <a:pt x="816690" y="230088"/>
                </a:lnTo>
                <a:lnTo>
                  <a:pt x="815418" y="232478"/>
                </a:lnTo>
                <a:lnTo>
                  <a:pt x="805456" y="244375"/>
                </a:lnTo>
                <a:lnTo>
                  <a:pt x="793401" y="254077"/>
                </a:lnTo>
                <a:lnTo>
                  <a:pt x="779858" y="261007"/>
                </a:lnTo>
                <a:lnTo>
                  <a:pt x="764826" y="265164"/>
                </a:lnTo>
                <a:lnTo>
                  <a:pt x="748306" y="26655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3496" y="7821143"/>
            <a:ext cx="828675" cy="351155"/>
          </a:xfrm>
          <a:custGeom>
            <a:avLst/>
            <a:gdLst/>
            <a:ahLst/>
            <a:cxnLst/>
            <a:rect l="l" t="t" r="r" b="b"/>
            <a:pathLst>
              <a:path w="828675" h="351154">
                <a:moveTo>
                  <a:pt x="117723" y="122932"/>
                </a:moveTo>
                <a:lnTo>
                  <a:pt x="0" y="122932"/>
                </a:lnTo>
                <a:lnTo>
                  <a:pt x="0" y="119508"/>
                </a:lnTo>
                <a:lnTo>
                  <a:pt x="63698" y="57001"/>
                </a:lnTo>
                <a:lnTo>
                  <a:pt x="63698" y="92421"/>
                </a:lnTo>
                <a:lnTo>
                  <a:pt x="117723" y="92421"/>
                </a:lnTo>
                <a:lnTo>
                  <a:pt x="117723" y="122932"/>
                </a:lnTo>
                <a:close/>
              </a:path>
              <a:path w="828675" h="351154">
                <a:moveTo>
                  <a:pt x="83938" y="266550"/>
                </a:moveTo>
                <a:lnTo>
                  <a:pt x="45243" y="253007"/>
                </a:lnTo>
                <a:lnTo>
                  <a:pt x="29895" y="209512"/>
                </a:lnTo>
                <a:lnTo>
                  <a:pt x="29765" y="122932"/>
                </a:lnTo>
                <a:lnTo>
                  <a:pt x="63698" y="122932"/>
                </a:lnTo>
                <a:lnTo>
                  <a:pt x="63698" y="206871"/>
                </a:lnTo>
                <a:lnTo>
                  <a:pt x="65214" y="219698"/>
                </a:lnTo>
                <a:lnTo>
                  <a:pt x="69763" y="228860"/>
                </a:lnTo>
                <a:lnTo>
                  <a:pt x="77344" y="234357"/>
                </a:lnTo>
                <a:lnTo>
                  <a:pt x="87957" y="236190"/>
                </a:lnTo>
                <a:lnTo>
                  <a:pt x="126503" y="236190"/>
                </a:lnTo>
                <a:lnTo>
                  <a:pt x="126503" y="255537"/>
                </a:lnTo>
                <a:lnTo>
                  <a:pt x="116532" y="260355"/>
                </a:lnTo>
                <a:lnTo>
                  <a:pt x="106114" y="263797"/>
                </a:lnTo>
                <a:lnTo>
                  <a:pt x="95249" y="265862"/>
                </a:lnTo>
                <a:lnTo>
                  <a:pt x="83938" y="266550"/>
                </a:lnTo>
                <a:close/>
              </a:path>
              <a:path w="828675" h="351154">
                <a:moveTo>
                  <a:pt x="126503" y="236190"/>
                </a:moveTo>
                <a:lnTo>
                  <a:pt x="87957" y="236190"/>
                </a:lnTo>
                <a:lnTo>
                  <a:pt x="97231" y="235427"/>
                </a:lnTo>
                <a:lnTo>
                  <a:pt x="106746" y="233138"/>
                </a:lnTo>
                <a:lnTo>
                  <a:pt x="116504" y="229325"/>
                </a:lnTo>
                <a:lnTo>
                  <a:pt x="126503" y="223985"/>
                </a:lnTo>
                <a:lnTo>
                  <a:pt x="126503" y="236190"/>
                </a:lnTo>
                <a:close/>
              </a:path>
              <a:path w="828675" h="351154">
                <a:moveTo>
                  <a:pt x="172714" y="350786"/>
                </a:moveTo>
                <a:lnTo>
                  <a:pt x="134912" y="350786"/>
                </a:lnTo>
                <a:lnTo>
                  <a:pt x="193103" y="226962"/>
                </a:lnTo>
                <a:lnTo>
                  <a:pt x="126875" y="92421"/>
                </a:lnTo>
                <a:lnTo>
                  <a:pt x="165422" y="92421"/>
                </a:lnTo>
                <a:lnTo>
                  <a:pt x="211558" y="189011"/>
                </a:lnTo>
                <a:lnTo>
                  <a:pt x="248476" y="189011"/>
                </a:lnTo>
                <a:lnTo>
                  <a:pt x="172714" y="350786"/>
                </a:lnTo>
                <a:close/>
              </a:path>
              <a:path w="828675" h="351154">
                <a:moveTo>
                  <a:pt x="248476" y="189011"/>
                </a:moveTo>
                <a:lnTo>
                  <a:pt x="211558" y="189011"/>
                </a:lnTo>
                <a:lnTo>
                  <a:pt x="255611" y="92421"/>
                </a:lnTo>
                <a:lnTo>
                  <a:pt x="293711" y="92421"/>
                </a:lnTo>
                <a:lnTo>
                  <a:pt x="248476" y="189011"/>
                </a:lnTo>
                <a:close/>
              </a:path>
              <a:path w="828675" h="351154">
                <a:moveTo>
                  <a:pt x="350154" y="350786"/>
                </a:moveTo>
                <a:lnTo>
                  <a:pt x="315477" y="350786"/>
                </a:lnTo>
                <a:lnTo>
                  <a:pt x="315477" y="92421"/>
                </a:lnTo>
                <a:lnTo>
                  <a:pt x="374860" y="92421"/>
                </a:lnTo>
                <a:lnTo>
                  <a:pt x="396375" y="93845"/>
                </a:lnTo>
                <a:lnTo>
                  <a:pt x="415378" y="98114"/>
                </a:lnTo>
                <a:lnTo>
                  <a:pt x="431870" y="105230"/>
                </a:lnTo>
                <a:lnTo>
                  <a:pt x="445851" y="115193"/>
                </a:lnTo>
                <a:lnTo>
                  <a:pt x="453705" y="123973"/>
                </a:lnTo>
                <a:lnTo>
                  <a:pt x="350154" y="123973"/>
                </a:lnTo>
                <a:lnTo>
                  <a:pt x="350154" y="229343"/>
                </a:lnTo>
                <a:lnTo>
                  <a:pt x="358061" y="232859"/>
                </a:lnTo>
                <a:lnTo>
                  <a:pt x="366153" y="235371"/>
                </a:lnTo>
                <a:lnTo>
                  <a:pt x="374432" y="236878"/>
                </a:lnTo>
                <a:lnTo>
                  <a:pt x="382896" y="237380"/>
                </a:lnTo>
                <a:lnTo>
                  <a:pt x="450864" y="237380"/>
                </a:lnTo>
                <a:lnTo>
                  <a:pt x="447338" y="241844"/>
                </a:lnTo>
                <a:lnTo>
                  <a:pt x="434549" y="252653"/>
                </a:lnTo>
                <a:lnTo>
                  <a:pt x="422223" y="259258"/>
                </a:lnTo>
                <a:lnTo>
                  <a:pt x="350154" y="259258"/>
                </a:lnTo>
                <a:lnTo>
                  <a:pt x="350154" y="350786"/>
                </a:lnTo>
                <a:close/>
              </a:path>
              <a:path w="828675" h="351154">
                <a:moveTo>
                  <a:pt x="450864" y="237380"/>
                </a:moveTo>
                <a:lnTo>
                  <a:pt x="382896" y="237380"/>
                </a:lnTo>
                <a:lnTo>
                  <a:pt x="394263" y="236348"/>
                </a:lnTo>
                <a:lnTo>
                  <a:pt x="404551" y="233250"/>
                </a:lnTo>
                <a:lnTo>
                  <a:pt x="433275" y="201848"/>
                </a:lnTo>
                <a:lnTo>
                  <a:pt x="437069" y="178146"/>
                </a:lnTo>
                <a:lnTo>
                  <a:pt x="436614" y="170054"/>
                </a:lnTo>
                <a:lnTo>
                  <a:pt x="416131" y="133275"/>
                </a:lnTo>
                <a:lnTo>
                  <a:pt x="374115" y="123973"/>
                </a:lnTo>
                <a:lnTo>
                  <a:pt x="453705" y="123973"/>
                </a:lnTo>
                <a:lnTo>
                  <a:pt x="469710" y="159339"/>
                </a:lnTo>
                <a:lnTo>
                  <a:pt x="471300" y="178593"/>
                </a:lnTo>
                <a:lnTo>
                  <a:pt x="469803" y="196945"/>
                </a:lnTo>
                <a:lnTo>
                  <a:pt x="465310" y="213605"/>
                </a:lnTo>
                <a:lnTo>
                  <a:pt x="457822" y="228571"/>
                </a:lnTo>
                <a:lnTo>
                  <a:pt x="450864" y="237380"/>
                </a:lnTo>
                <a:close/>
              </a:path>
              <a:path w="828675" h="351154">
                <a:moveTo>
                  <a:pt x="386468" y="266550"/>
                </a:moveTo>
                <a:lnTo>
                  <a:pt x="378059" y="266095"/>
                </a:lnTo>
                <a:lnTo>
                  <a:pt x="369204" y="264727"/>
                </a:lnTo>
                <a:lnTo>
                  <a:pt x="359903" y="262448"/>
                </a:lnTo>
                <a:lnTo>
                  <a:pt x="350154" y="259258"/>
                </a:lnTo>
                <a:lnTo>
                  <a:pt x="422223" y="259258"/>
                </a:lnTo>
                <a:lnTo>
                  <a:pt x="420141" y="260374"/>
                </a:lnTo>
                <a:lnTo>
                  <a:pt x="404114" y="265006"/>
                </a:lnTo>
                <a:lnTo>
                  <a:pt x="386468" y="266550"/>
                </a:lnTo>
                <a:close/>
              </a:path>
              <a:path w="828675" h="351154">
                <a:moveTo>
                  <a:pt x="584111" y="266252"/>
                </a:moveTo>
                <a:lnTo>
                  <a:pt x="538272" y="254496"/>
                </a:lnTo>
                <a:lnTo>
                  <a:pt x="510243" y="222832"/>
                </a:lnTo>
                <a:lnTo>
                  <a:pt x="499875" y="177105"/>
                </a:lnTo>
                <a:lnTo>
                  <a:pt x="501261" y="158455"/>
                </a:lnTo>
                <a:lnTo>
                  <a:pt x="522050" y="113555"/>
                </a:lnTo>
                <a:lnTo>
                  <a:pt x="562833" y="90487"/>
                </a:lnTo>
                <a:lnTo>
                  <a:pt x="563189" y="90487"/>
                </a:lnTo>
                <a:lnTo>
                  <a:pt x="579497" y="88999"/>
                </a:lnTo>
                <a:lnTo>
                  <a:pt x="622835" y="102393"/>
                </a:lnTo>
                <a:lnTo>
                  <a:pt x="637696" y="118466"/>
                </a:lnTo>
                <a:lnTo>
                  <a:pt x="579497" y="118466"/>
                </a:lnTo>
                <a:lnTo>
                  <a:pt x="570819" y="119155"/>
                </a:lnTo>
                <a:lnTo>
                  <a:pt x="540021" y="142726"/>
                </a:lnTo>
                <a:lnTo>
                  <a:pt x="534552" y="160734"/>
                </a:lnTo>
                <a:lnTo>
                  <a:pt x="653001" y="160734"/>
                </a:lnTo>
                <a:lnTo>
                  <a:pt x="654061" y="176658"/>
                </a:lnTo>
                <a:lnTo>
                  <a:pt x="654061" y="180974"/>
                </a:lnTo>
                <a:lnTo>
                  <a:pt x="533808" y="180974"/>
                </a:lnTo>
                <a:lnTo>
                  <a:pt x="535277" y="192630"/>
                </a:lnTo>
                <a:lnTo>
                  <a:pt x="558318" y="226432"/>
                </a:lnTo>
                <a:lnTo>
                  <a:pt x="589321" y="234552"/>
                </a:lnTo>
                <a:lnTo>
                  <a:pt x="651084" y="234552"/>
                </a:lnTo>
                <a:lnTo>
                  <a:pt x="651084" y="246757"/>
                </a:lnTo>
                <a:lnTo>
                  <a:pt x="612129" y="263741"/>
                </a:lnTo>
                <a:lnTo>
                  <a:pt x="594120" y="265973"/>
                </a:lnTo>
                <a:lnTo>
                  <a:pt x="584111" y="266252"/>
                </a:lnTo>
                <a:close/>
              </a:path>
              <a:path w="828675" h="351154">
                <a:moveTo>
                  <a:pt x="653001" y="160734"/>
                </a:moveTo>
                <a:lnTo>
                  <a:pt x="620574" y="160734"/>
                </a:lnTo>
                <a:lnTo>
                  <a:pt x="619374" y="151134"/>
                </a:lnTo>
                <a:lnTo>
                  <a:pt x="616965" y="142726"/>
                </a:lnTo>
                <a:lnTo>
                  <a:pt x="579497" y="118466"/>
                </a:lnTo>
                <a:lnTo>
                  <a:pt x="637696" y="118466"/>
                </a:lnTo>
                <a:lnTo>
                  <a:pt x="642675" y="125731"/>
                </a:lnTo>
                <a:lnTo>
                  <a:pt x="649001" y="140679"/>
                </a:lnTo>
                <a:lnTo>
                  <a:pt x="652796" y="157655"/>
                </a:lnTo>
                <a:lnTo>
                  <a:pt x="653001" y="160734"/>
                </a:lnTo>
                <a:close/>
              </a:path>
              <a:path w="828675" h="351154">
                <a:moveTo>
                  <a:pt x="651084" y="234552"/>
                </a:moveTo>
                <a:lnTo>
                  <a:pt x="589321" y="234552"/>
                </a:lnTo>
                <a:lnTo>
                  <a:pt x="605738" y="233250"/>
                </a:lnTo>
                <a:lnTo>
                  <a:pt x="621504" y="229343"/>
                </a:lnTo>
                <a:lnTo>
                  <a:pt x="636620" y="222832"/>
                </a:lnTo>
                <a:lnTo>
                  <a:pt x="651084" y="213716"/>
                </a:lnTo>
                <a:lnTo>
                  <a:pt x="651084" y="234552"/>
                </a:lnTo>
                <a:close/>
              </a:path>
              <a:path w="828675" h="351154">
                <a:moveTo>
                  <a:pt x="697704" y="46881"/>
                </a:moveTo>
                <a:lnTo>
                  <a:pt x="697704" y="11310"/>
                </a:lnTo>
                <a:lnTo>
                  <a:pt x="709276" y="6362"/>
                </a:lnTo>
                <a:lnTo>
                  <a:pt x="721368" y="2827"/>
                </a:lnTo>
                <a:lnTo>
                  <a:pt x="733981" y="707"/>
                </a:lnTo>
                <a:lnTo>
                  <a:pt x="747115" y="0"/>
                </a:lnTo>
                <a:lnTo>
                  <a:pt x="764100" y="1172"/>
                </a:lnTo>
                <a:lnTo>
                  <a:pt x="803670" y="18752"/>
                </a:lnTo>
                <a:lnTo>
                  <a:pt x="815634" y="34230"/>
                </a:lnTo>
                <a:lnTo>
                  <a:pt x="742651" y="34230"/>
                </a:lnTo>
                <a:lnTo>
                  <a:pt x="733720" y="34909"/>
                </a:lnTo>
                <a:lnTo>
                  <a:pt x="732767" y="34909"/>
                </a:lnTo>
                <a:lnTo>
                  <a:pt x="721294" y="37393"/>
                </a:lnTo>
                <a:lnTo>
                  <a:pt x="709778" y="41346"/>
                </a:lnTo>
                <a:lnTo>
                  <a:pt x="697704" y="46881"/>
                </a:lnTo>
                <a:close/>
              </a:path>
              <a:path w="828675" h="351154">
                <a:moveTo>
                  <a:pt x="816690" y="230088"/>
                </a:moveTo>
                <a:lnTo>
                  <a:pt x="748306" y="230088"/>
                </a:lnTo>
                <a:lnTo>
                  <a:pt x="757226" y="229390"/>
                </a:lnTo>
                <a:lnTo>
                  <a:pt x="765235" y="227297"/>
                </a:lnTo>
                <a:lnTo>
                  <a:pt x="789978" y="189309"/>
                </a:lnTo>
                <a:lnTo>
                  <a:pt x="789382" y="181821"/>
                </a:lnTo>
                <a:lnTo>
                  <a:pt x="763617" y="151302"/>
                </a:lnTo>
                <a:lnTo>
                  <a:pt x="738426" y="146843"/>
                </a:lnTo>
                <a:lnTo>
                  <a:pt x="738212" y="146843"/>
                </a:lnTo>
                <a:lnTo>
                  <a:pt x="735358" y="146595"/>
                </a:lnTo>
                <a:lnTo>
                  <a:pt x="735358" y="112365"/>
                </a:lnTo>
                <a:lnTo>
                  <a:pt x="737590" y="112365"/>
                </a:lnTo>
                <a:lnTo>
                  <a:pt x="749059" y="111741"/>
                </a:lnTo>
                <a:lnTo>
                  <a:pt x="759355" y="109816"/>
                </a:lnTo>
                <a:lnTo>
                  <a:pt x="759210" y="109816"/>
                </a:lnTo>
                <a:lnTo>
                  <a:pt x="767588" y="106756"/>
                </a:lnTo>
                <a:lnTo>
                  <a:pt x="787448" y="73074"/>
                </a:lnTo>
                <a:lnTo>
                  <a:pt x="786676" y="64852"/>
                </a:lnTo>
                <a:lnTo>
                  <a:pt x="752213" y="34909"/>
                </a:lnTo>
                <a:lnTo>
                  <a:pt x="742651" y="34230"/>
                </a:lnTo>
                <a:lnTo>
                  <a:pt x="815634" y="34230"/>
                </a:lnTo>
                <a:lnTo>
                  <a:pt x="819297" y="40965"/>
                </a:lnTo>
                <a:lnTo>
                  <a:pt x="823203" y="54666"/>
                </a:lnTo>
                <a:lnTo>
                  <a:pt x="824506" y="70098"/>
                </a:lnTo>
                <a:lnTo>
                  <a:pt x="824003" y="79539"/>
                </a:lnTo>
                <a:lnTo>
                  <a:pt x="806163" y="115862"/>
                </a:lnTo>
                <a:lnTo>
                  <a:pt x="791020" y="126504"/>
                </a:lnTo>
                <a:lnTo>
                  <a:pt x="798163" y="129647"/>
                </a:lnTo>
                <a:lnTo>
                  <a:pt x="824357" y="162073"/>
                </a:lnTo>
                <a:lnTo>
                  <a:pt x="828109" y="189309"/>
                </a:lnTo>
                <a:lnTo>
                  <a:pt x="826803" y="204275"/>
                </a:lnTo>
                <a:lnTo>
                  <a:pt x="822587" y="218925"/>
                </a:lnTo>
                <a:lnTo>
                  <a:pt x="822533" y="219112"/>
                </a:lnTo>
                <a:lnTo>
                  <a:pt x="816690" y="230088"/>
                </a:lnTo>
                <a:close/>
              </a:path>
              <a:path w="828675" h="351154">
                <a:moveTo>
                  <a:pt x="748306" y="266550"/>
                </a:moveTo>
                <a:lnTo>
                  <a:pt x="733628" y="265657"/>
                </a:lnTo>
                <a:lnTo>
                  <a:pt x="719210" y="262979"/>
                </a:lnTo>
                <a:lnTo>
                  <a:pt x="705053" y="258514"/>
                </a:lnTo>
                <a:lnTo>
                  <a:pt x="691156" y="252263"/>
                </a:lnTo>
                <a:lnTo>
                  <a:pt x="691156" y="211633"/>
                </a:lnTo>
                <a:lnTo>
                  <a:pt x="705723" y="219707"/>
                </a:lnTo>
                <a:lnTo>
                  <a:pt x="720103" y="225474"/>
                </a:lnTo>
                <a:lnTo>
                  <a:pt x="734298" y="228934"/>
                </a:lnTo>
                <a:lnTo>
                  <a:pt x="748306" y="230088"/>
                </a:lnTo>
                <a:lnTo>
                  <a:pt x="816690" y="230088"/>
                </a:lnTo>
                <a:lnTo>
                  <a:pt x="815418" y="232478"/>
                </a:lnTo>
                <a:lnTo>
                  <a:pt x="805456" y="244375"/>
                </a:lnTo>
                <a:lnTo>
                  <a:pt x="793401" y="254077"/>
                </a:lnTo>
                <a:lnTo>
                  <a:pt x="779858" y="261007"/>
                </a:lnTo>
                <a:lnTo>
                  <a:pt x="764826" y="265164"/>
                </a:lnTo>
                <a:lnTo>
                  <a:pt x="748306" y="26655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8361" y="7821441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20">
                <a:moveTo>
                  <a:pt x="117723" y="122634"/>
                </a:moveTo>
                <a:lnTo>
                  <a:pt x="0" y="122634"/>
                </a:lnTo>
                <a:lnTo>
                  <a:pt x="0" y="119210"/>
                </a:lnTo>
                <a:lnTo>
                  <a:pt x="63698" y="56703"/>
                </a:lnTo>
                <a:lnTo>
                  <a:pt x="63698" y="92123"/>
                </a:lnTo>
                <a:lnTo>
                  <a:pt x="117723" y="92123"/>
                </a:lnTo>
                <a:lnTo>
                  <a:pt x="117723" y="122634"/>
                </a:lnTo>
                <a:close/>
              </a:path>
              <a:path w="844550" h="350520">
                <a:moveTo>
                  <a:pt x="83938" y="266252"/>
                </a:moveTo>
                <a:lnTo>
                  <a:pt x="45243" y="252709"/>
                </a:lnTo>
                <a:lnTo>
                  <a:pt x="29895" y="209214"/>
                </a:lnTo>
                <a:lnTo>
                  <a:pt x="29765" y="122634"/>
                </a:lnTo>
                <a:lnTo>
                  <a:pt x="63698" y="122634"/>
                </a:lnTo>
                <a:lnTo>
                  <a:pt x="63698" y="206573"/>
                </a:lnTo>
                <a:lnTo>
                  <a:pt x="65214" y="219400"/>
                </a:lnTo>
                <a:lnTo>
                  <a:pt x="69763" y="228562"/>
                </a:lnTo>
                <a:lnTo>
                  <a:pt x="77344" y="234059"/>
                </a:lnTo>
                <a:lnTo>
                  <a:pt x="87957" y="235891"/>
                </a:lnTo>
                <a:lnTo>
                  <a:pt x="126503" y="235891"/>
                </a:lnTo>
                <a:lnTo>
                  <a:pt x="126503" y="255239"/>
                </a:lnTo>
                <a:lnTo>
                  <a:pt x="116532" y="260057"/>
                </a:lnTo>
                <a:lnTo>
                  <a:pt x="106114" y="263499"/>
                </a:lnTo>
                <a:lnTo>
                  <a:pt x="95249" y="265564"/>
                </a:lnTo>
                <a:lnTo>
                  <a:pt x="83938" y="266252"/>
                </a:lnTo>
                <a:close/>
              </a:path>
              <a:path w="844550" h="350520">
                <a:moveTo>
                  <a:pt x="126503" y="235891"/>
                </a:moveTo>
                <a:lnTo>
                  <a:pt x="87957" y="235891"/>
                </a:lnTo>
                <a:lnTo>
                  <a:pt x="97231" y="235129"/>
                </a:lnTo>
                <a:lnTo>
                  <a:pt x="106746" y="232840"/>
                </a:lnTo>
                <a:lnTo>
                  <a:pt x="116504" y="229026"/>
                </a:lnTo>
                <a:lnTo>
                  <a:pt x="126503" y="223687"/>
                </a:lnTo>
                <a:lnTo>
                  <a:pt x="126503" y="235891"/>
                </a:lnTo>
                <a:close/>
              </a:path>
              <a:path w="844550" h="350520">
                <a:moveTo>
                  <a:pt x="172714" y="350488"/>
                </a:moveTo>
                <a:lnTo>
                  <a:pt x="134912" y="350488"/>
                </a:lnTo>
                <a:lnTo>
                  <a:pt x="193103" y="226664"/>
                </a:lnTo>
                <a:lnTo>
                  <a:pt x="126875" y="92123"/>
                </a:lnTo>
                <a:lnTo>
                  <a:pt x="165422" y="92123"/>
                </a:lnTo>
                <a:lnTo>
                  <a:pt x="211558" y="188713"/>
                </a:lnTo>
                <a:lnTo>
                  <a:pt x="248476" y="188713"/>
                </a:lnTo>
                <a:lnTo>
                  <a:pt x="172714" y="350488"/>
                </a:lnTo>
                <a:close/>
              </a:path>
              <a:path w="844550" h="350520">
                <a:moveTo>
                  <a:pt x="248476" y="188713"/>
                </a:moveTo>
                <a:lnTo>
                  <a:pt x="211558" y="188713"/>
                </a:lnTo>
                <a:lnTo>
                  <a:pt x="255611" y="92123"/>
                </a:lnTo>
                <a:lnTo>
                  <a:pt x="293711" y="92123"/>
                </a:lnTo>
                <a:lnTo>
                  <a:pt x="248476" y="188713"/>
                </a:lnTo>
                <a:close/>
              </a:path>
              <a:path w="844550" h="350520">
                <a:moveTo>
                  <a:pt x="350154" y="350488"/>
                </a:moveTo>
                <a:lnTo>
                  <a:pt x="315477" y="350488"/>
                </a:lnTo>
                <a:lnTo>
                  <a:pt x="315477" y="92123"/>
                </a:lnTo>
                <a:lnTo>
                  <a:pt x="374860" y="92123"/>
                </a:lnTo>
                <a:lnTo>
                  <a:pt x="396375" y="93546"/>
                </a:lnTo>
                <a:lnTo>
                  <a:pt x="415378" y="97816"/>
                </a:lnTo>
                <a:lnTo>
                  <a:pt x="431870" y="104932"/>
                </a:lnTo>
                <a:lnTo>
                  <a:pt x="445851" y="114895"/>
                </a:lnTo>
                <a:lnTo>
                  <a:pt x="453705" y="123675"/>
                </a:lnTo>
                <a:lnTo>
                  <a:pt x="350154" y="123675"/>
                </a:lnTo>
                <a:lnTo>
                  <a:pt x="350154" y="229045"/>
                </a:lnTo>
                <a:lnTo>
                  <a:pt x="358061" y="232561"/>
                </a:lnTo>
                <a:lnTo>
                  <a:pt x="366153" y="235073"/>
                </a:lnTo>
                <a:lnTo>
                  <a:pt x="374432" y="236580"/>
                </a:lnTo>
                <a:lnTo>
                  <a:pt x="382896" y="237082"/>
                </a:lnTo>
                <a:lnTo>
                  <a:pt x="450864" y="237082"/>
                </a:lnTo>
                <a:lnTo>
                  <a:pt x="447338" y="241546"/>
                </a:lnTo>
                <a:lnTo>
                  <a:pt x="434549" y="252355"/>
                </a:lnTo>
                <a:lnTo>
                  <a:pt x="422223" y="258960"/>
                </a:lnTo>
                <a:lnTo>
                  <a:pt x="350154" y="258960"/>
                </a:lnTo>
                <a:lnTo>
                  <a:pt x="350154" y="350488"/>
                </a:lnTo>
                <a:close/>
              </a:path>
              <a:path w="844550" h="350520">
                <a:moveTo>
                  <a:pt x="450864" y="237082"/>
                </a:moveTo>
                <a:lnTo>
                  <a:pt x="382896" y="237082"/>
                </a:lnTo>
                <a:lnTo>
                  <a:pt x="394263" y="236050"/>
                </a:lnTo>
                <a:lnTo>
                  <a:pt x="404551" y="232952"/>
                </a:lnTo>
                <a:lnTo>
                  <a:pt x="433275" y="201550"/>
                </a:lnTo>
                <a:lnTo>
                  <a:pt x="437069" y="177848"/>
                </a:lnTo>
                <a:lnTo>
                  <a:pt x="436614" y="169756"/>
                </a:lnTo>
                <a:lnTo>
                  <a:pt x="416131" y="132977"/>
                </a:lnTo>
                <a:lnTo>
                  <a:pt x="374115" y="123675"/>
                </a:lnTo>
                <a:lnTo>
                  <a:pt x="453705" y="123675"/>
                </a:lnTo>
                <a:lnTo>
                  <a:pt x="469710" y="159040"/>
                </a:lnTo>
                <a:lnTo>
                  <a:pt x="471300" y="178295"/>
                </a:lnTo>
                <a:lnTo>
                  <a:pt x="469803" y="196647"/>
                </a:lnTo>
                <a:lnTo>
                  <a:pt x="465310" y="213307"/>
                </a:lnTo>
                <a:lnTo>
                  <a:pt x="457822" y="228273"/>
                </a:lnTo>
                <a:lnTo>
                  <a:pt x="450864" y="237082"/>
                </a:lnTo>
                <a:close/>
              </a:path>
              <a:path w="844550" h="350520">
                <a:moveTo>
                  <a:pt x="386468" y="266252"/>
                </a:moveTo>
                <a:lnTo>
                  <a:pt x="378059" y="265796"/>
                </a:lnTo>
                <a:lnTo>
                  <a:pt x="369204" y="264429"/>
                </a:lnTo>
                <a:lnTo>
                  <a:pt x="359903" y="262150"/>
                </a:lnTo>
                <a:lnTo>
                  <a:pt x="350154" y="258960"/>
                </a:lnTo>
                <a:lnTo>
                  <a:pt x="422223" y="258960"/>
                </a:lnTo>
                <a:lnTo>
                  <a:pt x="420141" y="260076"/>
                </a:lnTo>
                <a:lnTo>
                  <a:pt x="404114" y="264708"/>
                </a:lnTo>
                <a:lnTo>
                  <a:pt x="386468" y="266252"/>
                </a:lnTo>
                <a:close/>
              </a:path>
              <a:path w="844550" h="350520">
                <a:moveTo>
                  <a:pt x="584111" y="265954"/>
                </a:moveTo>
                <a:lnTo>
                  <a:pt x="538272" y="254197"/>
                </a:lnTo>
                <a:lnTo>
                  <a:pt x="510243" y="222534"/>
                </a:lnTo>
                <a:lnTo>
                  <a:pt x="499875" y="176807"/>
                </a:lnTo>
                <a:lnTo>
                  <a:pt x="501261" y="158157"/>
                </a:lnTo>
                <a:lnTo>
                  <a:pt x="522050" y="113257"/>
                </a:lnTo>
                <a:lnTo>
                  <a:pt x="562833" y="90189"/>
                </a:lnTo>
                <a:lnTo>
                  <a:pt x="563189" y="90189"/>
                </a:lnTo>
                <a:lnTo>
                  <a:pt x="579497" y="88701"/>
                </a:lnTo>
                <a:lnTo>
                  <a:pt x="622835" y="102095"/>
                </a:lnTo>
                <a:lnTo>
                  <a:pt x="637696" y="118168"/>
                </a:lnTo>
                <a:lnTo>
                  <a:pt x="579497" y="118168"/>
                </a:lnTo>
                <a:lnTo>
                  <a:pt x="570819" y="118857"/>
                </a:lnTo>
                <a:lnTo>
                  <a:pt x="540021" y="142427"/>
                </a:lnTo>
                <a:lnTo>
                  <a:pt x="534552" y="160435"/>
                </a:lnTo>
                <a:lnTo>
                  <a:pt x="653001" y="160435"/>
                </a:lnTo>
                <a:lnTo>
                  <a:pt x="654061" y="176360"/>
                </a:lnTo>
                <a:lnTo>
                  <a:pt x="654061" y="180676"/>
                </a:lnTo>
                <a:lnTo>
                  <a:pt x="533808" y="180676"/>
                </a:lnTo>
                <a:lnTo>
                  <a:pt x="535277" y="192331"/>
                </a:lnTo>
                <a:lnTo>
                  <a:pt x="558318" y="226134"/>
                </a:lnTo>
                <a:lnTo>
                  <a:pt x="589321" y="234254"/>
                </a:lnTo>
                <a:lnTo>
                  <a:pt x="651084" y="234254"/>
                </a:lnTo>
                <a:lnTo>
                  <a:pt x="651084" y="246458"/>
                </a:lnTo>
                <a:lnTo>
                  <a:pt x="612129" y="263443"/>
                </a:lnTo>
                <a:lnTo>
                  <a:pt x="594120" y="265675"/>
                </a:lnTo>
                <a:lnTo>
                  <a:pt x="584111" y="265954"/>
                </a:lnTo>
                <a:close/>
              </a:path>
              <a:path w="844550" h="350520">
                <a:moveTo>
                  <a:pt x="653001" y="160435"/>
                </a:moveTo>
                <a:lnTo>
                  <a:pt x="620574" y="160435"/>
                </a:lnTo>
                <a:lnTo>
                  <a:pt x="619374" y="150836"/>
                </a:lnTo>
                <a:lnTo>
                  <a:pt x="616965" y="142427"/>
                </a:lnTo>
                <a:lnTo>
                  <a:pt x="579497" y="118168"/>
                </a:lnTo>
                <a:lnTo>
                  <a:pt x="637696" y="118168"/>
                </a:lnTo>
                <a:lnTo>
                  <a:pt x="642675" y="125433"/>
                </a:lnTo>
                <a:lnTo>
                  <a:pt x="649001" y="140381"/>
                </a:lnTo>
                <a:lnTo>
                  <a:pt x="652796" y="157357"/>
                </a:lnTo>
                <a:lnTo>
                  <a:pt x="653001" y="160435"/>
                </a:lnTo>
                <a:close/>
              </a:path>
              <a:path w="844550" h="350520">
                <a:moveTo>
                  <a:pt x="651084" y="234254"/>
                </a:moveTo>
                <a:lnTo>
                  <a:pt x="589321" y="234254"/>
                </a:lnTo>
                <a:lnTo>
                  <a:pt x="605738" y="232952"/>
                </a:lnTo>
                <a:lnTo>
                  <a:pt x="621504" y="229045"/>
                </a:lnTo>
                <a:lnTo>
                  <a:pt x="636620" y="222534"/>
                </a:lnTo>
                <a:lnTo>
                  <a:pt x="651084" y="213418"/>
                </a:lnTo>
                <a:lnTo>
                  <a:pt x="651084" y="234254"/>
                </a:lnTo>
                <a:close/>
              </a:path>
              <a:path w="844550" h="350520">
                <a:moveTo>
                  <a:pt x="685054" y="72032"/>
                </a:moveTo>
                <a:lnTo>
                  <a:pt x="685054" y="24704"/>
                </a:lnTo>
                <a:lnTo>
                  <a:pt x="700291" y="13896"/>
                </a:lnTo>
                <a:lnTo>
                  <a:pt x="715787" y="6176"/>
                </a:lnTo>
                <a:lnTo>
                  <a:pt x="731956" y="1423"/>
                </a:lnTo>
                <a:lnTo>
                  <a:pt x="732800" y="1423"/>
                </a:lnTo>
                <a:lnTo>
                  <a:pt x="747562" y="0"/>
                </a:lnTo>
                <a:lnTo>
                  <a:pt x="791764" y="12808"/>
                </a:lnTo>
                <a:lnTo>
                  <a:pt x="814268" y="36909"/>
                </a:lnTo>
                <a:lnTo>
                  <a:pt x="743097" y="36909"/>
                </a:lnTo>
                <a:lnTo>
                  <a:pt x="735311" y="37485"/>
                </a:lnTo>
                <a:lnTo>
                  <a:pt x="697890" y="57149"/>
                </a:lnTo>
                <a:lnTo>
                  <a:pt x="691277" y="64107"/>
                </a:lnTo>
                <a:lnTo>
                  <a:pt x="685054" y="72032"/>
                </a:lnTo>
                <a:close/>
              </a:path>
              <a:path w="844550" h="350520">
                <a:moveTo>
                  <a:pt x="844300" y="263276"/>
                </a:moveTo>
                <a:lnTo>
                  <a:pt x="679845" y="263276"/>
                </a:lnTo>
                <a:lnTo>
                  <a:pt x="679845" y="260596"/>
                </a:lnTo>
                <a:lnTo>
                  <a:pt x="695472" y="242291"/>
                </a:lnTo>
                <a:lnTo>
                  <a:pt x="712838" y="220460"/>
                </a:lnTo>
                <a:lnTo>
                  <a:pt x="741934" y="181988"/>
                </a:lnTo>
                <a:lnTo>
                  <a:pt x="763579" y="150464"/>
                </a:lnTo>
                <a:lnTo>
                  <a:pt x="784871" y="109341"/>
                </a:lnTo>
                <a:lnTo>
                  <a:pt x="788638" y="85426"/>
                </a:lnTo>
                <a:lnTo>
                  <a:pt x="787857" y="74962"/>
                </a:lnTo>
                <a:lnTo>
                  <a:pt x="761626" y="40220"/>
                </a:lnTo>
                <a:lnTo>
                  <a:pt x="743097" y="36909"/>
                </a:lnTo>
                <a:lnTo>
                  <a:pt x="814268" y="36909"/>
                </a:lnTo>
                <a:lnTo>
                  <a:pt x="820153" y="48480"/>
                </a:lnTo>
                <a:lnTo>
                  <a:pt x="824310" y="63651"/>
                </a:lnTo>
                <a:lnTo>
                  <a:pt x="825696" y="80367"/>
                </a:lnTo>
                <a:lnTo>
                  <a:pt x="825477" y="85426"/>
                </a:lnTo>
                <a:lnTo>
                  <a:pt x="816906" y="123052"/>
                </a:lnTo>
                <a:lnTo>
                  <a:pt x="792480" y="167375"/>
                </a:lnTo>
                <a:lnTo>
                  <a:pt x="768742" y="198926"/>
                </a:lnTo>
                <a:lnTo>
                  <a:pt x="745329" y="227408"/>
                </a:lnTo>
                <a:lnTo>
                  <a:pt x="844300" y="227408"/>
                </a:lnTo>
                <a:lnTo>
                  <a:pt x="844300" y="263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25413" y="7821441"/>
            <a:ext cx="846455" cy="350520"/>
          </a:xfrm>
          <a:custGeom>
            <a:avLst/>
            <a:gdLst/>
            <a:ahLst/>
            <a:cxnLst/>
            <a:rect l="l" t="t" r="r" b="b"/>
            <a:pathLst>
              <a:path w="846454" h="350520">
                <a:moveTo>
                  <a:pt x="117723" y="122634"/>
                </a:moveTo>
                <a:lnTo>
                  <a:pt x="0" y="122634"/>
                </a:lnTo>
                <a:lnTo>
                  <a:pt x="0" y="119210"/>
                </a:lnTo>
                <a:lnTo>
                  <a:pt x="63698" y="56703"/>
                </a:lnTo>
                <a:lnTo>
                  <a:pt x="63698" y="92123"/>
                </a:lnTo>
                <a:lnTo>
                  <a:pt x="117723" y="92123"/>
                </a:lnTo>
                <a:lnTo>
                  <a:pt x="117723" y="122634"/>
                </a:lnTo>
                <a:close/>
              </a:path>
              <a:path w="846454" h="350520">
                <a:moveTo>
                  <a:pt x="83938" y="266252"/>
                </a:moveTo>
                <a:lnTo>
                  <a:pt x="45243" y="252709"/>
                </a:lnTo>
                <a:lnTo>
                  <a:pt x="29895" y="209214"/>
                </a:lnTo>
                <a:lnTo>
                  <a:pt x="29765" y="122634"/>
                </a:lnTo>
                <a:lnTo>
                  <a:pt x="63698" y="122634"/>
                </a:lnTo>
                <a:lnTo>
                  <a:pt x="63698" y="206573"/>
                </a:lnTo>
                <a:lnTo>
                  <a:pt x="65214" y="219400"/>
                </a:lnTo>
                <a:lnTo>
                  <a:pt x="69763" y="228562"/>
                </a:lnTo>
                <a:lnTo>
                  <a:pt x="77344" y="234059"/>
                </a:lnTo>
                <a:lnTo>
                  <a:pt x="87957" y="235891"/>
                </a:lnTo>
                <a:lnTo>
                  <a:pt x="126503" y="235891"/>
                </a:lnTo>
                <a:lnTo>
                  <a:pt x="126503" y="255239"/>
                </a:lnTo>
                <a:lnTo>
                  <a:pt x="116532" y="260057"/>
                </a:lnTo>
                <a:lnTo>
                  <a:pt x="106114" y="263499"/>
                </a:lnTo>
                <a:lnTo>
                  <a:pt x="95249" y="265564"/>
                </a:lnTo>
                <a:lnTo>
                  <a:pt x="83938" y="266252"/>
                </a:lnTo>
                <a:close/>
              </a:path>
              <a:path w="846454" h="350520">
                <a:moveTo>
                  <a:pt x="126503" y="235891"/>
                </a:moveTo>
                <a:lnTo>
                  <a:pt x="87957" y="235891"/>
                </a:lnTo>
                <a:lnTo>
                  <a:pt x="97231" y="235129"/>
                </a:lnTo>
                <a:lnTo>
                  <a:pt x="106746" y="232840"/>
                </a:lnTo>
                <a:lnTo>
                  <a:pt x="116504" y="229026"/>
                </a:lnTo>
                <a:lnTo>
                  <a:pt x="126503" y="223687"/>
                </a:lnTo>
                <a:lnTo>
                  <a:pt x="126503" y="235891"/>
                </a:lnTo>
                <a:close/>
              </a:path>
              <a:path w="846454" h="350520">
                <a:moveTo>
                  <a:pt x="172714" y="350488"/>
                </a:moveTo>
                <a:lnTo>
                  <a:pt x="134912" y="350488"/>
                </a:lnTo>
                <a:lnTo>
                  <a:pt x="193103" y="226664"/>
                </a:lnTo>
                <a:lnTo>
                  <a:pt x="126875" y="92123"/>
                </a:lnTo>
                <a:lnTo>
                  <a:pt x="165422" y="92123"/>
                </a:lnTo>
                <a:lnTo>
                  <a:pt x="211558" y="188713"/>
                </a:lnTo>
                <a:lnTo>
                  <a:pt x="248476" y="188713"/>
                </a:lnTo>
                <a:lnTo>
                  <a:pt x="172714" y="350488"/>
                </a:lnTo>
                <a:close/>
              </a:path>
              <a:path w="846454" h="350520">
                <a:moveTo>
                  <a:pt x="248476" y="188713"/>
                </a:moveTo>
                <a:lnTo>
                  <a:pt x="211558" y="188713"/>
                </a:lnTo>
                <a:lnTo>
                  <a:pt x="255611" y="92123"/>
                </a:lnTo>
                <a:lnTo>
                  <a:pt x="293711" y="92123"/>
                </a:lnTo>
                <a:lnTo>
                  <a:pt x="248476" y="188713"/>
                </a:lnTo>
                <a:close/>
              </a:path>
              <a:path w="846454" h="350520">
                <a:moveTo>
                  <a:pt x="350154" y="350488"/>
                </a:moveTo>
                <a:lnTo>
                  <a:pt x="315477" y="350488"/>
                </a:lnTo>
                <a:lnTo>
                  <a:pt x="315477" y="92123"/>
                </a:lnTo>
                <a:lnTo>
                  <a:pt x="374860" y="92123"/>
                </a:lnTo>
                <a:lnTo>
                  <a:pt x="396375" y="93546"/>
                </a:lnTo>
                <a:lnTo>
                  <a:pt x="415378" y="97816"/>
                </a:lnTo>
                <a:lnTo>
                  <a:pt x="431870" y="104932"/>
                </a:lnTo>
                <a:lnTo>
                  <a:pt x="445851" y="114895"/>
                </a:lnTo>
                <a:lnTo>
                  <a:pt x="453705" y="123675"/>
                </a:lnTo>
                <a:lnTo>
                  <a:pt x="350154" y="123675"/>
                </a:lnTo>
                <a:lnTo>
                  <a:pt x="350154" y="229045"/>
                </a:lnTo>
                <a:lnTo>
                  <a:pt x="358061" y="232561"/>
                </a:lnTo>
                <a:lnTo>
                  <a:pt x="366153" y="235073"/>
                </a:lnTo>
                <a:lnTo>
                  <a:pt x="374432" y="236580"/>
                </a:lnTo>
                <a:lnTo>
                  <a:pt x="382896" y="237082"/>
                </a:lnTo>
                <a:lnTo>
                  <a:pt x="450864" y="237082"/>
                </a:lnTo>
                <a:lnTo>
                  <a:pt x="447338" y="241546"/>
                </a:lnTo>
                <a:lnTo>
                  <a:pt x="434549" y="252355"/>
                </a:lnTo>
                <a:lnTo>
                  <a:pt x="422223" y="258960"/>
                </a:lnTo>
                <a:lnTo>
                  <a:pt x="350154" y="258960"/>
                </a:lnTo>
                <a:lnTo>
                  <a:pt x="350154" y="350488"/>
                </a:lnTo>
                <a:close/>
              </a:path>
              <a:path w="846454" h="350520">
                <a:moveTo>
                  <a:pt x="450864" y="237082"/>
                </a:moveTo>
                <a:lnTo>
                  <a:pt x="382896" y="237082"/>
                </a:lnTo>
                <a:lnTo>
                  <a:pt x="394263" y="236050"/>
                </a:lnTo>
                <a:lnTo>
                  <a:pt x="404551" y="232952"/>
                </a:lnTo>
                <a:lnTo>
                  <a:pt x="433275" y="201550"/>
                </a:lnTo>
                <a:lnTo>
                  <a:pt x="437069" y="177848"/>
                </a:lnTo>
                <a:lnTo>
                  <a:pt x="436614" y="169756"/>
                </a:lnTo>
                <a:lnTo>
                  <a:pt x="416131" y="132977"/>
                </a:lnTo>
                <a:lnTo>
                  <a:pt x="374115" y="123675"/>
                </a:lnTo>
                <a:lnTo>
                  <a:pt x="453705" y="123675"/>
                </a:lnTo>
                <a:lnTo>
                  <a:pt x="469710" y="159040"/>
                </a:lnTo>
                <a:lnTo>
                  <a:pt x="471300" y="178295"/>
                </a:lnTo>
                <a:lnTo>
                  <a:pt x="469803" y="196647"/>
                </a:lnTo>
                <a:lnTo>
                  <a:pt x="465310" y="213307"/>
                </a:lnTo>
                <a:lnTo>
                  <a:pt x="457822" y="228273"/>
                </a:lnTo>
                <a:lnTo>
                  <a:pt x="450864" y="237082"/>
                </a:lnTo>
                <a:close/>
              </a:path>
              <a:path w="846454" h="350520">
                <a:moveTo>
                  <a:pt x="386468" y="266252"/>
                </a:moveTo>
                <a:lnTo>
                  <a:pt x="378059" y="265796"/>
                </a:lnTo>
                <a:lnTo>
                  <a:pt x="369204" y="264429"/>
                </a:lnTo>
                <a:lnTo>
                  <a:pt x="359903" y="262150"/>
                </a:lnTo>
                <a:lnTo>
                  <a:pt x="350154" y="258960"/>
                </a:lnTo>
                <a:lnTo>
                  <a:pt x="422223" y="258960"/>
                </a:lnTo>
                <a:lnTo>
                  <a:pt x="420141" y="260076"/>
                </a:lnTo>
                <a:lnTo>
                  <a:pt x="404114" y="264708"/>
                </a:lnTo>
                <a:lnTo>
                  <a:pt x="386468" y="266252"/>
                </a:lnTo>
                <a:close/>
              </a:path>
              <a:path w="846454" h="350520">
                <a:moveTo>
                  <a:pt x="584111" y="265954"/>
                </a:moveTo>
                <a:lnTo>
                  <a:pt x="538272" y="254197"/>
                </a:lnTo>
                <a:lnTo>
                  <a:pt x="510243" y="222534"/>
                </a:lnTo>
                <a:lnTo>
                  <a:pt x="499875" y="176807"/>
                </a:lnTo>
                <a:lnTo>
                  <a:pt x="501261" y="158157"/>
                </a:lnTo>
                <a:lnTo>
                  <a:pt x="522050" y="113257"/>
                </a:lnTo>
                <a:lnTo>
                  <a:pt x="562833" y="90189"/>
                </a:lnTo>
                <a:lnTo>
                  <a:pt x="563189" y="90189"/>
                </a:lnTo>
                <a:lnTo>
                  <a:pt x="579497" y="88701"/>
                </a:lnTo>
                <a:lnTo>
                  <a:pt x="622835" y="102095"/>
                </a:lnTo>
                <a:lnTo>
                  <a:pt x="637696" y="118168"/>
                </a:lnTo>
                <a:lnTo>
                  <a:pt x="579497" y="118168"/>
                </a:lnTo>
                <a:lnTo>
                  <a:pt x="570819" y="118857"/>
                </a:lnTo>
                <a:lnTo>
                  <a:pt x="540021" y="142427"/>
                </a:lnTo>
                <a:lnTo>
                  <a:pt x="534552" y="160435"/>
                </a:lnTo>
                <a:lnTo>
                  <a:pt x="653001" y="160435"/>
                </a:lnTo>
                <a:lnTo>
                  <a:pt x="654061" y="176360"/>
                </a:lnTo>
                <a:lnTo>
                  <a:pt x="654061" y="180676"/>
                </a:lnTo>
                <a:lnTo>
                  <a:pt x="533808" y="180676"/>
                </a:lnTo>
                <a:lnTo>
                  <a:pt x="535277" y="192331"/>
                </a:lnTo>
                <a:lnTo>
                  <a:pt x="558318" y="226134"/>
                </a:lnTo>
                <a:lnTo>
                  <a:pt x="589321" y="234254"/>
                </a:lnTo>
                <a:lnTo>
                  <a:pt x="651084" y="234254"/>
                </a:lnTo>
                <a:lnTo>
                  <a:pt x="651084" y="246458"/>
                </a:lnTo>
                <a:lnTo>
                  <a:pt x="612129" y="263443"/>
                </a:lnTo>
                <a:lnTo>
                  <a:pt x="594120" y="265675"/>
                </a:lnTo>
                <a:lnTo>
                  <a:pt x="584111" y="265954"/>
                </a:lnTo>
                <a:close/>
              </a:path>
              <a:path w="846454" h="350520">
                <a:moveTo>
                  <a:pt x="653001" y="160435"/>
                </a:moveTo>
                <a:lnTo>
                  <a:pt x="620574" y="160435"/>
                </a:lnTo>
                <a:lnTo>
                  <a:pt x="619374" y="150836"/>
                </a:lnTo>
                <a:lnTo>
                  <a:pt x="616965" y="142427"/>
                </a:lnTo>
                <a:lnTo>
                  <a:pt x="579497" y="118168"/>
                </a:lnTo>
                <a:lnTo>
                  <a:pt x="637696" y="118168"/>
                </a:lnTo>
                <a:lnTo>
                  <a:pt x="642675" y="125433"/>
                </a:lnTo>
                <a:lnTo>
                  <a:pt x="649001" y="140381"/>
                </a:lnTo>
                <a:lnTo>
                  <a:pt x="652796" y="157357"/>
                </a:lnTo>
                <a:lnTo>
                  <a:pt x="653001" y="160435"/>
                </a:lnTo>
                <a:close/>
              </a:path>
              <a:path w="846454" h="350520">
                <a:moveTo>
                  <a:pt x="651084" y="234254"/>
                </a:moveTo>
                <a:lnTo>
                  <a:pt x="589321" y="234254"/>
                </a:lnTo>
                <a:lnTo>
                  <a:pt x="605738" y="232952"/>
                </a:lnTo>
                <a:lnTo>
                  <a:pt x="621504" y="229045"/>
                </a:lnTo>
                <a:lnTo>
                  <a:pt x="636620" y="222534"/>
                </a:lnTo>
                <a:lnTo>
                  <a:pt x="651084" y="213418"/>
                </a:lnTo>
                <a:lnTo>
                  <a:pt x="651084" y="234254"/>
                </a:lnTo>
                <a:close/>
              </a:path>
              <a:path w="846454" h="350520">
                <a:moveTo>
                  <a:pt x="761998" y="265954"/>
                </a:moveTo>
                <a:lnTo>
                  <a:pt x="743659" y="263638"/>
                </a:lnTo>
                <a:lnTo>
                  <a:pt x="743917" y="263638"/>
                </a:lnTo>
                <a:lnTo>
                  <a:pt x="727917" y="256876"/>
                </a:lnTo>
                <a:lnTo>
                  <a:pt x="691314" y="210005"/>
                </a:lnTo>
                <a:lnTo>
                  <a:pt x="679929" y="161859"/>
                </a:lnTo>
                <a:lnTo>
                  <a:pt x="678543" y="134093"/>
                </a:lnTo>
                <a:lnTo>
                  <a:pt x="678545" y="132604"/>
                </a:lnTo>
                <a:lnTo>
                  <a:pt x="684339" y="80031"/>
                </a:lnTo>
                <a:lnTo>
                  <a:pt x="701866" y="37504"/>
                </a:lnTo>
                <a:lnTo>
                  <a:pt x="729219" y="9301"/>
                </a:lnTo>
                <a:lnTo>
                  <a:pt x="763487" y="0"/>
                </a:lnTo>
                <a:lnTo>
                  <a:pt x="780439" y="2325"/>
                </a:lnTo>
                <a:lnTo>
                  <a:pt x="795953" y="9301"/>
                </a:lnTo>
                <a:lnTo>
                  <a:pt x="810116" y="21096"/>
                </a:lnTo>
                <a:lnTo>
                  <a:pt x="820989" y="35420"/>
                </a:lnTo>
                <a:lnTo>
                  <a:pt x="761998" y="35420"/>
                </a:lnTo>
                <a:lnTo>
                  <a:pt x="751840" y="37066"/>
                </a:lnTo>
                <a:lnTo>
                  <a:pt x="722596" y="76041"/>
                </a:lnTo>
                <a:lnTo>
                  <a:pt x="715580" y="132604"/>
                </a:lnTo>
                <a:lnTo>
                  <a:pt x="715600" y="134093"/>
                </a:lnTo>
                <a:lnTo>
                  <a:pt x="718615" y="174202"/>
                </a:lnTo>
                <a:lnTo>
                  <a:pt x="734521" y="216842"/>
                </a:lnTo>
                <a:lnTo>
                  <a:pt x="761700" y="231576"/>
                </a:lnTo>
                <a:lnTo>
                  <a:pt x="820497" y="231576"/>
                </a:lnTo>
                <a:lnTo>
                  <a:pt x="810023" y="245109"/>
                </a:lnTo>
                <a:lnTo>
                  <a:pt x="795745" y="256690"/>
                </a:lnTo>
                <a:lnTo>
                  <a:pt x="779737" y="263638"/>
                </a:lnTo>
                <a:lnTo>
                  <a:pt x="761998" y="265954"/>
                </a:lnTo>
                <a:close/>
              </a:path>
              <a:path w="846454" h="350520">
                <a:moveTo>
                  <a:pt x="820497" y="231576"/>
                </a:moveTo>
                <a:lnTo>
                  <a:pt x="761700" y="231576"/>
                </a:lnTo>
                <a:lnTo>
                  <a:pt x="771914" y="229938"/>
                </a:lnTo>
                <a:lnTo>
                  <a:pt x="780974" y="225027"/>
                </a:lnTo>
                <a:lnTo>
                  <a:pt x="801118" y="191038"/>
                </a:lnTo>
                <a:lnTo>
                  <a:pt x="808135" y="134093"/>
                </a:lnTo>
                <a:lnTo>
                  <a:pt x="807382" y="112690"/>
                </a:lnTo>
                <a:lnTo>
                  <a:pt x="796079" y="62209"/>
                </a:lnTo>
                <a:lnTo>
                  <a:pt x="763933" y="35420"/>
                </a:lnTo>
                <a:lnTo>
                  <a:pt x="820989" y="35420"/>
                </a:lnTo>
                <a:lnTo>
                  <a:pt x="822571" y="37504"/>
                </a:lnTo>
                <a:lnTo>
                  <a:pt x="832794" y="57512"/>
                </a:lnTo>
                <a:lnTo>
                  <a:pt x="840011" y="79771"/>
                </a:lnTo>
                <a:lnTo>
                  <a:pt x="840095" y="80031"/>
                </a:lnTo>
                <a:lnTo>
                  <a:pt x="844477" y="105062"/>
                </a:lnTo>
                <a:lnTo>
                  <a:pt x="845937" y="132604"/>
                </a:lnTo>
                <a:lnTo>
                  <a:pt x="844477" y="160836"/>
                </a:lnTo>
                <a:lnTo>
                  <a:pt x="840095" y="186295"/>
                </a:lnTo>
                <a:lnTo>
                  <a:pt x="832794" y="208981"/>
                </a:lnTo>
                <a:lnTo>
                  <a:pt x="822571" y="228896"/>
                </a:lnTo>
                <a:lnTo>
                  <a:pt x="820497" y="2315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07948" y="5386251"/>
            <a:ext cx="11989435" cy="2256790"/>
            <a:chOff x="507948" y="5386251"/>
            <a:chExt cx="11989435" cy="22567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948" y="5386251"/>
              <a:ext cx="11988875" cy="117071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83022" y="5911988"/>
              <a:ext cx="876935" cy="1721485"/>
            </a:xfrm>
            <a:custGeom>
              <a:avLst/>
              <a:gdLst/>
              <a:ahLst/>
              <a:cxnLst/>
              <a:rect l="l" t="t" r="r" b="b"/>
              <a:pathLst>
                <a:path w="876935" h="1721484">
                  <a:moveTo>
                    <a:pt x="0" y="1721246"/>
                  </a:moveTo>
                  <a:lnTo>
                    <a:pt x="876338" y="0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1795" y="5825438"/>
              <a:ext cx="86314" cy="1103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01344" y="5950088"/>
              <a:ext cx="89535" cy="1683385"/>
            </a:xfrm>
            <a:custGeom>
              <a:avLst/>
              <a:gdLst/>
              <a:ahLst/>
              <a:cxnLst/>
              <a:rect l="l" t="t" r="r" b="b"/>
              <a:pathLst>
                <a:path w="89535" h="1683384">
                  <a:moveTo>
                    <a:pt x="0" y="1683146"/>
                  </a:moveTo>
                  <a:lnTo>
                    <a:pt x="89049" y="0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9469" y="5854213"/>
              <a:ext cx="81874" cy="1070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483917" y="5917663"/>
              <a:ext cx="1162685" cy="1715770"/>
            </a:xfrm>
            <a:custGeom>
              <a:avLst/>
              <a:gdLst/>
              <a:ahLst/>
              <a:cxnLst/>
              <a:rect l="l" t="t" r="r" b="b"/>
              <a:pathLst>
                <a:path w="1162685" h="1715770">
                  <a:moveTo>
                    <a:pt x="1162297" y="171557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5918" y="5836563"/>
              <a:ext cx="93574" cy="1082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125041" y="5896963"/>
              <a:ext cx="2366645" cy="1736725"/>
            </a:xfrm>
            <a:custGeom>
              <a:avLst/>
              <a:gdLst/>
              <a:ahLst/>
              <a:cxnLst/>
              <a:rect l="l" t="t" r="r" b="b"/>
              <a:pathLst>
                <a:path w="2366645" h="1736725">
                  <a:moveTo>
                    <a:pt x="2366045" y="173627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5816" y="5836288"/>
              <a:ext cx="107374" cy="955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20565" y="5867513"/>
              <a:ext cx="3837940" cy="1765935"/>
            </a:xfrm>
            <a:custGeom>
              <a:avLst/>
              <a:gdLst/>
              <a:ahLst/>
              <a:cxnLst/>
              <a:rect l="l" t="t" r="r" b="b"/>
              <a:pathLst>
                <a:path w="3837940" h="1765934">
                  <a:moveTo>
                    <a:pt x="3837567" y="176572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2515" y="5821863"/>
              <a:ext cx="110749" cy="83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30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10176168" cy="350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5091" y="2596725"/>
            <a:ext cx="1635125" cy="263525"/>
          </a:xfrm>
          <a:custGeom>
            <a:avLst/>
            <a:gdLst/>
            <a:ahLst/>
            <a:cxnLst/>
            <a:rect l="l" t="t" r="r" b="b"/>
            <a:pathLst>
              <a:path w="1635125" h="263525">
                <a:moveTo>
                  <a:pt x="64739" y="259853"/>
                </a:moveTo>
                <a:lnTo>
                  <a:pt x="0" y="259853"/>
                </a:lnTo>
                <a:lnTo>
                  <a:pt x="0" y="0"/>
                </a:lnTo>
                <a:lnTo>
                  <a:pt x="59233" y="0"/>
                </a:lnTo>
                <a:lnTo>
                  <a:pt x="140829" y="93315"/>
                </a:lnTo>
                <a:lnTo>
                  <a:pt x="64739" y="93315"/>
                </a:lnTo>
                <a:lnTo>
                  <a:pt x="64739" y="259853"/>
                </a:lnTo>
                <a:close/>
              </a:path>
              <a:path w="1635125" h="263525">
                <a:moveTo>
                  <a:pt x="262829" y="158799"/>
                </a:moveTo>
                <a:lnTo>
                  <a:pt x="198089" y="158799"/>
                </a:lnTo>
                <a:lnTo>
                  <a:pt x="198089" y="0"/>
                </a:lnTo>
                <a:lnTo>
                  <a:pt x="262829" y="0"/>
                </a:lnTo>
                <a:lnTo>
                  <a:pt x="262829" y="158799"/>
                </a:lnTo>
                <a:close/>
              </a:path>
              <a:path w="1635125" h="263525">
                <a:moveTo>
                  <a:pt x="262829" y="259853"/>
                </a:moveTo>
                <a:lnTo>
                  <a:pt x="208358" y="259853"/>
                </a:lnTo>
                <a:lnTo>
                  <a:pt x="64739" y="93315"/>
                </a:lnTo>
                <a:lnTo>
                  <a:pt x="140829" y="93315"/>
                </a:lnTo>
                <a:lnTo>
                  <a:pt x="198089" y="158799"/>
                </a:lnTo>
                <a:lnTo>
                  <a:pt x="262829" y="158799"/>
                </a:lnTo>
                <a:lnTo>
                  <a:pt x="262829" y="259853"/>
                </a:lnTo>
                <a:close/>
              </a:path>
              <a:path w="1635125" h="263525">
                <a:moveTo>
                  <a:pt x="379399" y="263277"/>
                </a:moveTo>
                <a:lnTo>
                  <a:pt x="342564" y="253314"/>
                </a:lnTo>
                <a:lnTo>
                  <a:pt x="316222" y="211382"/>
                </a:lnTo>
                <a:lnTo>
                  <a:pt x="315105" y="196602"/>
                </a:lnTo>
                <a:lnTo>
                  <a:pt x="315105" y="84237"/>
                </a:lnTo>
                <a:lnTo>
                  <a:pt x="370321" y="84237"/>
                </a:lnTo>
                <a:lnTo>
                  <a:pt x="370321" y="192880"/>
                </a:lnTo>
                <a:lnTo>
                  <a:pt x="372051" y="207531"/>
                </a:lnTo>
                <a:lnTo>
                  <a:pt x="377241" y="217996"/>
                </a:lnTo>
                <a:lnTo>
                  <a:pt x="385891" y="224274"/>
                </a:lnTo>
                <a:lnTo>
                  <a:pt x="398002" y="226367"/>
                </a:lnTo>
                <a:lnTo>
                  <a:pt x="491466" y="226367"/>
                </a:lnTo>
                <a:lnTo>
                  <a:pt x="491466" y="234702"/>
                </a:lnTo>
                <a:lnTo>
                  <a:pt x="436251" y="234702"/>
                </a:lnTo>
                <a:lnTo>
                  <a:pt x="423545" y="247203"/>
                </a:lnTo>
                <a:lnTo>
                  <a:pt x="409834" y="256133"/>
                </a:lnTo>
                <a:lnTo>
                  <a:pt x="395119" y="261491"/>
                </a:lnTo>
                <a:lnTo>
                  <a:pt x="379399" y="263277"/>
                </a:lnTo>
                <a:close/>
              </a:path>
              <a:path w="1635125" h="263525">
                <a:moveTo>
                  <a:pt x="491466" y="226367"/>
                </a:moveTo>
                <a:lnTo>
                  <a:pt x="398002" y="226367"/>
                </a:lnTo>
                <a:lnTo>
                  <a:pt x="405528" y="225605"/>
                </a:lnTo>
                <a:lnTo>
                  <a:pt x="412476" y="223316"/>
                </a:lnTo>
                <a:lnTo>
                  <a:pt x="418848" y="219502"/>
                </a:lnTo>
                <a:lnTo>
                  <a:pt x="424643" y="214163"/>
                </a:lnTo>
                <a:lnTo>
                  <a:pt x="432084" y="206028"/>
                </a:lnTo>
                <a:lnTo>
                  <a:pt x="435805" y="200024"/>
                </a:lnTo>
                <a:lnTo>
                  <a:pt x="435805" y="84237"/>
                </a:lnTo>
                <a:lnTo>
                  <a:pt x="491466" y="84237"/>
                </a:lnTo>
                <a:lnTo>
                  <a:pt x="491466" y="226367"/>
                </a:lnTo>
                <a:close/>
              </a:path>
              <a:path w="1635125" h="263525">
                <a:moveTo>
                  <a:pt x="491466" y="259853"/>
                </a:moveTo>
                <a:lnTo>
                  <a:pt x="436251" y="259853"/>
                </a:lnTo>
                <a:lnTo>
                  <a:pt x="436251" y="234702"/>
                </a:lnTo>
                <a:lnTo>
                  <a:pt x="491466" y="234702"/>
                </a:lnTo>
                <a:lnTo>
                  <a:pt x="491466" y="259853"/>
                </a:lnTo>
                <a:close/>
              </a:path>
              <a:path w="1635125" h="263525">
                <a:moveTo>
                  <a:pt x="710459" y="106710"/>
                </a:moveTo>
                <a:lnTo>
                  <a:pt x="593637" y="106710"/>
                </a:lnTo>
                <a:lnTo>
                  <a:pt x="607943" y="95315"/>
                </a:lnTo>
                <a:lnTo>
                  <a:pt x="622881" y="87176"/>
                </a:lnTo>
                <a:lnTo>
                  <a:pt x="638452" y="82293"/>
                </a:lnTo>
                <a:lnTo>
                  <a:pt x="654656" y="80665"/>
                </a:lnTo>
                <a:lnTo>
                  <a:pt x="675520" y="82999"/>
                </a:lnTo>
                <a:lnTo>
                  <a:pt x="693016" y="90004"/>
                </a:lnTo>
                <a:lnTo>
                  <a:pt x="707145" y="101677"/>
                </a:lnTo>
                <a:lnTo>
                  <a:pt x="710459" y="106710"/>
                </a:lnTo>
                <a:close/>
              </a:path>
              <a:path w="1635125" h="263525">
                <a:moveTo>
                  <a:pt x="766179" y="118021"/>
                </a:moveTo>
                <a:lnTo>
                  <a:pt x="717907" y="118021"/>
                </a:lnTo>
                <a:lnTo>
                  <a:pt x="734121" y="101677"/>
                </a:lnTo>
                <a:lnTo>
                  <a:pt x="751059" y="90004"/>
                </a:lnTo>
                <a:lnTo>
                  <a:pt x="768723" y="82999"/>
                </a:lnTo>
                <a:lnTo>
                  <a:pt x="787113" y="80665"/>
                </a:lnTo>
                <a:lnTo>
                  <a:pt x="801531" y="81818"/>
                </a:lnTo>
                <a:lnTo>
                  <a:pt x="836524" y="99119"/>
                </a:lnTo>
                <a:lnTo>
                  <a:pt x="849539" y="117723"/>
                </a:lnTo>
                <a:lnTo>
                  <a:pt x="768063" y="117723"/>
                </a:lnTo>
                <a:lnTo>
                  <a:pt x="766179" y="118021"/>
                </a:lnTo>
                <a:close/>
              </a:path>
              <a:path w="1635125" h="263525">
                <a:moveTo>
                  <a:pt x="593637" y="259853"/>
                </a:moveTo>
                <a:lnTo>
                  <a:pt x="538273" y="259853"/>
                </a:lnTo>
                <a:lnTo>
                  <a:pt x="538273" y="84237"/>
                </a:lnTo>
                <a:lnTo>
                  <a:pt x="593637" y="84237"/>
                </a:lnTo>
                <a:lnTo>
                  <a:pt x="593637" y="106710"/>
                </a:lnTo>
                <a:lnTo>
                  <a:pt x="710459" y="106710"/>
                </a:lnTo>
                <a:lnTo>
                  <a:pt x="717711" y="117723"/>
                </a:lnTo>
                <a:lnTo>
                  <a:pt x="635754" y="117723"/>
                </a:lnTo>
                <a:lnTo>
                  <a:pt x="624974" y="119248"/>
                </a:lnTo>
                <a:lnTo>
                  <a:pt x="614361" y="123825"/>
                </a:lnTo>
                <a:lnTo>
                  <a:pt x="603915" y="131452"/>
                </a:lnTo>
                <a:lnTo>
                  <a:pt x="593637" y="142130"/>
                </a:lnTo>
                <a:lnTo>
                  <a:pt x="593637" y="259853"/>
                </a:lnTo>
                <a:close/>
              </a:path>
              <a:path w="1635125" h="263525">
                <a:moveTo>
                  <a:pt x="724605" y="259853"/>
                </a:moveTo>
                <a:lnTo>
                  <a:pt x="669539" y="259853"/>
                </a:lnTo>
                <a:lnTo>
                  <a:pt x="669539" y="155822"/>
                </a:lnTo>
                <a:lnTo>
                  <a:pt x="669035" y="148232"/>
                </a:lnTo>
                <a:lnTo>
                  <a:pt x="643038" y="118337"/>
                </a:lnTo>
                <a:lnTo>
                  <a:pt x="635754" y="117723"/>
                </a:lnTo>
                <a:lnTo>
                  <a:pt x="717711" y="117723"/>
                </a:lnTo>
                <a:lnTo>
                  <a:pt x="717907" y="118021"/>
                </a:lnTo>
                <a:lnTo>
                  <a:pt x="766179" y="118021"/>
                </a:lnTo>
                <a:lnTo>
                  <a:pt x="756306" y="119583"/>
                </a:lnTo>
                <a:lnTo>
                  <a:pt x="745143" y="125164"/>
                </a:lnTo>
                <a:lnTo>
                  <a:pt x="734576" y="134466"/>
                </a:lnTo>
                <a:lnTo>
                  <a:pt x="724605" y="147488"/>
                </a:lnTo>
                <a:lnTo>
                  <a:pt x="724605" y="259853"/>
                </a:lnTo>
                <a:close/>
              </a:path>
              <a:path w="1635125" h="263525">
                <a:moveTo>
                  <a:pt x="855722" y="259853"/>
                </a:moveTo>
                <a:lnTo>
                  <a:pt x="800507" y="259853"/>
                </a:lnTo>
                <a:lnTo>
                  <a:pt x="800434" y="155822"/>
                </a:lnTo>
                <a:lnTo>
                  <a:pt x="799968" y="148232"/>
                </a:lnTo>
                <a:lnTo>
                  <a:pt x="775178" y="118337"/>
                </a:lnTo>
                <a:lnTo>
                  <a:pt x="774887" y="118337"/>
                </a:lnTo>
                <a:lnTo>
                  <a:pt x="768063" y="117723"/>
                </a:lnTo>
                <a:lnTo>
                  <a:pt x="849539" y="117723"/>
                </a:lnTo>
                <a:lnTo>
                  <a:pt x="850844" y="120178"/>
                </a:lnTo>
                <a:lnTo>
                  <a:pt x="850923" y="120327"/>
                </a:lnTo>
                <a:lnTo>
                  <a:pt x="854522" y="132996"/>
                </a:lnTo>
                <a:lnTo>
                  <a:pt x="855722" y="147041"/>
                </a:lnTo>
                <a:lnTo>
                  <a:pt x="855722" y="259853"/>
                </a:lnTo>
                <a:close/>
              </a:path>
              <a:path w="1635125" h="263525">
                <a:moveTo>
                  <a:pt x="956701" y="259853"/>
                </a:moveTo>
                <a:lnTo>
                  <a:pt x="901484" y="259853"/>
                </a:lnTo>
                <a:lnTo>
                  <a:pt x="901484" y="0"/>
                </a:lnTo>
                <a:lnTo>
                  <a:pt x="956701" y="0"/>
                </a:lnTo>
                <a:lnTo>
                  <a:pt x="956701" y="94059"/>
                </a:lnTo>
                <a:lnTo>
                  <a:pt x="1049379" y="94059"/>
                </a:lnTo>
                <a:lnTo>
                  <a:pt x="1050921" y="94896"/>
                </a:lnTo>
                <a:lnTo>
                  <a:pt x="1063714" y="105965"/>
                </a:lnTo>
                <a:lnTo>
                  <a:pt x="1072788" y="117723"/>
                </a:lnTo>
                <a:lnTo>
                  <a:pt x="988704" y="117723"/>
                </a:lnTo>
                <a:lnTo>
                  <a:pt x="981064" y="118485"/>
                </a:lnTo>
                <a:lnTo>
                  <a:pt x="973185" y="120774"/>
                </a:lnTo>
                <a:lnTo>
                  <a:pt x="965064" y="124588"/>
                </a:lnTo>
                <a:lnTo>
                  <a:pt x="956701" y="129927"/>
                </a:lnTo>
                <a:lnTo>
                  <a:pt x="956701" y="211485"/>
                </a:lnTo>
                <a:lnTo>
                  <a:pt x="965053" y="217996"/>
                </a:lnTo>
                <a:lnTo>
                  <a:pt x="973295" y="222646"/>
                </a:lnTo>
                <a:lnTo>
                  <a:pt x="981427" y="225437"/>
                </a:lnTo>
                <a:lnTo>
                  <a:pt x="989447" y="226367"/>
                </a:lnTo>
                <a:lnTo>
                  <a:pt x="1072773" y="226367"/>
                </a:lnTo>
                <a:lnTo>
                  <a:pt x="1064600" y="237529"/>
                </a:lnTo>
                <a:lnTo>
                  <a:pt x="1054875" y="246458"/>
                </a:lnTo>
                <a:lnTo>
                  <a:pt x="956701" y="246458"/>
                </a:lnTo>
                <a:lnTo>
                  <a:pt x="956701" y="259853"/>
                </a:lnTo>
                <a:close/>
              </a:path>
              <a:path w="1635125" h="263525">
                <a:moveTo>
                  <a:pt x="1049379" y="94059"/>
                </a:moveTo>
                <a:lnTo>
                  <a:pt x="956701" y="94059"/>
                </a:lnTo>
                <a:lnTo>
                  <a:pt x="967677" y="88199"/>
                </a:lnTo>
                <a:lnTo>
                  <a:pt x="978876" y="84013"/>
                </a:lnTo>
                <a:lnTo>
                  <a:pt x="990298" y="81502"/>
                </a:lnTo>
                <a:lnTo>
                  <a:pt x="1001944" y="80665"/>
                </a:lnTo>
                <a:lnTo>
                  <a:pt x="1020036" y="82246"/>
                </a:lnTo>
                <a:lnTo>
                  <a:pt x="1036362" y="86990"/>
                </a:lnTo>
                <a:lnTo>
                  <a:pt x="1049379" y="94059"/>
                </a:lnTo>
                <a:close/>
              </a:path>
              <a:path w="1635125" h="263525">
                <a:moveTo>
                  <a:pt x="1072773" y="226367"/>
                </a:moveTo>
                <a:lnTo>
                  <a:pt x="989447" y="226367"/>
                </a:lnTo>
                <a:lnTo>
                  <a:pt x="998830" y="225437"/>
                </a:lnTo>
                <a:lnTo>
                  <a:pt x="1007137" y="222646"/>
                </a:lnTo>
                <a:lnTo>
                  <a:pt x="1031003" y="183030"/>
                </a:lnTo>
                <a:lnTo>
                  <a:pt x="1031710" y="170705"/>
                </a:lnTo>
                <a:lnTo>
                  <a:pt x="1030965" y="158771"/>
                </a:lnTo>
                <a:lnTo>
                  <a:pt x="1006151" y="121183"/>
                </a:lnTo>
                <a:lnTo>
                  <a:pt x="997577" y="118485"/>
                </a:lnTo>
                <a:lnTo>
                  <a:pt x="996814" y="118485"/>
                </a:lnTo>
                <a:lnTo>
                  <a:pt x="988704" y="117723"/>
                </a:lnTo>
                <a:lnTo>
                  <a:pt x="1072788" y="117723"/>
                </a:lnTo>
                <a:lnTo>
                  <a:pt x="1074195" y="119546"/>
                </a:lnTo>
                <a:lnTo>
                  <a:pt x="1081681" y="134987"/>
                </a:lnTo>
                <a:lnTo>
                  <a:pt x="1086172" y="152288"/>
                </a:lnTo>
                <a:lnTo>
                  <a:pt x="1087611" y="170705"/>
                </a:lnTo>
                <a:lnTo>
                  <a:pt x="1087669" y="171449"/>
                </a:lnTo>
                <a:lnTo>
                  <a:pt x="1086228" y="190704"/>
                </a:lnTo>
                <a:lnTo>
                  <a:pt x="1081903" y="208136"/>
                </a:lnTo>
                <a:lnTo>
                  <a:pt x="1074694" y="223744"/>
                </a:lnTo>
                <a:lnTo>
                  <a:pt x="1072773" y="226367"/>
                </a:lnTo>
                <a:close/>
              </a:path>
              <a:path w="1635125" h="263525">
                <a:moveTo>
                  <a:pt x="1005811" y="263277"/>
                </a:moveTo>
                <a:lnTo>
                  <a:pt x="992976" y="262225"/>
                </a:lnTo>
                <a:lnTo>
                  <a:pt x="980513" y="259072"/>
                </a:lnTo>
                <a:lnTo>
                  <a:pt x="968422" y="253816"/>
                </a:lnTo>
                <a:lnTo>
                  <a:pt x="956701" y="246458"/>
                </a:lnTo>
                <a:lnTo>
                  <a:pt x="1054875" y="246458"/>
                </a:lnTo>
                <a:lnTo>
                  <a:pt x="1052332" y="248793"/>
                </a:lnTo>
                <a:lnTo>
                  <a:pt x="1038445" y="256840"/>
                </a:lnTo>
                <a:lnTo>
                  <a:pt x="1022939" y="261667"/>
                </a:lnTo>
                <a:lnTo>
                  <a:pt x="1005811" y="263277"/>
                </a:lnTo>
                <a:close/>
              </a:path>
              <a:path w="1635125" h="263525">
                <a:moveTo>
                  <a:pt x="1217371" y="263277"/>
                </a:moveTo>
                <a:lnTo>
                  <a:pt x="1175702" y="257063"/>
                </a:lnTo>
                <a:lnTo>
                  <a:pt x="1131148" y="224990"/>
                </a:lnTo>
                <a:lnTo>
                  <a:pt x="1115577" y="172640"/>
                </a:lnTo>
                <a:lnTo>
                  <a:pt x="1117204" y="153441"/>
                </a:lnTo>
                <a:lnTo>
                  <a:pt x="1141618" y="106560"/>
                </a:lnTo>
                <a:lnTo>
                  <a:pt x="1188724" y="82283"/>
                </a:lnTo>
                <a:lnTo>
                  <a:pt x="1207998" y="80665"/>
                </a:lnTo>
                <a:lnTo>
                  <a:pt x="1226439" y="82283"/>
                </a:lnTo>
                <a:lnTo>
                  <a:pt x="1227105" y="82283"/>
                </a:lnTo>
                <a:lnTo>
                  <a:pt x="1244945" y="87473"/>
                </a:lnTo>
                <a:lnTo>
                  <a:pt x="1260655" y="95985"/>
                </a:lnTo>
                <a:lnTo>
                  <a:pt x="1274521" y="107900"/>
                </a:lnTo>
                <a:lnTo>
                  <a:pt x="1278838" y="113555"/>
                </a:lnTo>
                <a:lnTo>
                  <a:pt x="1212018" y="113555"/>
                </a:lnTo>
                <a:lnTo>
                  <a:pt x="1196844" y="115955"/>
                </a:lnTo>
                <a:lnTo>
                  <a:pt x="1185412" y="123155"/>
                </a:lnTo>
                <a:lnTo>
                  <a:pt x="1177720" y="135154"/>
                </a:lnTo>
                <a:lnTo>
                  <a:pt x="1173765" y="151953"/>
                </a:lnTo>
                <a:lnTo>
                  <a:pt x="1296317" y="151953"/>
                </a:lnTo>
                <a:lnTo>
                  <a:pt x="1297934" y="159218"/>
                </a:lnTo>
                <a:lnTo>
                  <a:pt x="1298781" y="180974"/>
                </a:lnTo>
                <a:lnTo>
                  <a:pt x="1172727" y="180974"/>
                </a:lnTo>
                <a:lnTo>
                  <a:pt x="1174376" y="192099"/>
                </a:lnTo>
                <a:lnTo>
                  <a:pt x="1197856" y="223186"/>
                </a:lnTo>
                <a:lnTo>
                  <a:pt x="1230620" y="230385"/>
                </a:lnTo>
                <a:lnTo>
                  <a:pt x="1295656" y="230385"/>
                </a:lnTo>
                <a:lnTo>
                  <a:pt x="1295656" y="240060"/>
                </a:lnTo>
                <a:lnTo>
                  <a:pt x="1278933" y="250217"/>
                </a:lnTo>
                <a:lnTo>
                  <a:pt x="1260310" y="257472"/>
                </a:lnTo>
                <a:lnTo>
                  <a:pt x="1240272" y="261723"/>
                </a:lnTo>
                <a:lnTo>
                  <a:pt x="1241370" y="261723"/>
                </a:lnTo>
                <a:lnTo>
                  <a:pt x="1217371" y="263277"/>
                </a:lnTo>
                <a:close/>
              </a:path>
              <a:path w="1635125" h="263525">
                <a:moveTo>
                  <a:pt x="1296317" y="151953"/>
                </a:moveTo>
                <a:lnTo>
                  <a:pt x="1250118" y="151953"/>
                </a:lnTo>
                <a:lnTo>
                  <a:pt x="1246060" y="135154"/>
                </a:lnTo>
                <a:lnTo>
                  <a:pt x="1238358" y="123155"/>
                </a:lnTo>
                <a:lnTo>
                  <a:pt x="1227011" y="115955"/>
                </a:lnTo>
                <a:lnTo>
                  <a:pt x="1212018" y="113555"/>
                </a:lnTo>
                <a:lnTo>
                  <a:pt x="1278838" y="113555"/>
                </a:lnTo>
                <a:lnTo>
                  <a:pt x="1285804" y="122681"/>
                </a:lnTo>
                <a:lnTo>
                  <a:pt x="1293609" y="139786"/>
                </a:lnTo>
                <a:lnTo>
                  <a:pt x="1296317" y="151953"/>
                </a:lnTo>
                <a:close/>
              </a:path>
              <a:path w="1635125" h="263525">
                <a:moveTo>
                  <a:pt x="1295656" y="230385"/>
                </a:moveTo>
                <a:lnTo>
                  <a:pt x="1230620" y="230385"/>
                </a:lnTo>
                <a:lnTo>
                  <a:pt x="1246295" y="228822"/>
                </a:lnTo>
                <a:lnTo>
                  <a:pt x="1262360" y="224134"/>
                </a:lnTo>
                <a:lnTo>
                  <a:pt x="1278813" y="216321"/>
                </a:lnTo>
                <a:lnTo>
                  <a:pt x="1295656" y="205382"/>
                </a:lnTo>
                <a:lnTo>
                  <a:pt x="1295656" y="230385"/>
                </a:lnTo>
                <a:close/>
              </a:path>
              <a:path w="1635125" h="263525">
                <a:moveTo>
                  <a:pt x="1426891" y="134391"/>
                </a:moveTo>
                <a:lnTo>
                  <a:pt x="1392021" y="134391"/>
                </a:lnTo>
                <a:lnTo>
                  <a:pt x="1404504" y="110886"/>
                </a:lnTo>
                <a:lnTo>
                  <a:pt x="1417993" y="94096"/>
                </a:lnTo>
                <a:lnTo>
                  <a:pt x="1432486" y="84023"/>
                </a:lnTo>
                <a:lnTo>
                  <a:pt x="1447980" y="80665"/>
                </a:lnTo>
                <a:lnTo>
                  <a:pt x="1456027" y="81669"/>
                </a:lnTo>
                <a:lnTo>
                  <a:pt x="1464838" y="84683"/>
                </a:lnTo>
                <a:lnTo>
                  <a:pt x="1474411" y="89706"/>
                </a:lnTo>
                <a:lnTo>
                  <a:pt x="1484746" y="96738"/>
                </a:lnTo>
                <a:lnTo>
                  <a:pt x="1473479" y="132605"/>
                </a:lnTo>
                <a:lnTo>
                  <a:pt x="1436674" y="132605"/>
                </a:lnTo>
                <a:lnTo>
                  <a:pt x="1427455" y="134094"/>
                </a:lnTo>
                <a:lnTo>
                  <a:pt x="1426891" y="134391"/>
                </a:lnTo>
                <a:close/>
              </a:path>
              <a:path w="1635125" h="263525">
                <a:moveTo>
                  <a:pt x="1391278" y="259853"/>
                </a:moveTo>
                <a:lnTo>
                  <a:pt x="1336061" y="259853"/>
                </a:lnTo>
                <a:lnTo>
                  <a:pt x="1336061" y="84237"/>
                </a:lnTo>
                <a:lnTo>
                  <a:pt x="1391278" y="84237"/>
                </a:lnTo>
                <a:lnTo>
                  <a:pt x="1391278" y="134391"/>
                </a:lnTo>
                <a:lnTo>
                  <a:pt x="1426891" y="134391"/>
                </a:lnTo>
                <a:lnTo>
                  <a:pt x="1398643" y="167013"/>
                </a:lnTo>
                <a:lnTo>
                  <a:pt x="1391278" y="183951"/>
                </a:lnTo>
                <a:lnTo>
                  <a:pt x="1391278" y="259853"/>
                </a:lnTo>
                <a:close/>
              </a:path>
              <a:path w="1635125" h="263525">
                <a:moveTo>
                  <a:pt x="1469411" y="145554"/>
                </a:moveTo>
                <a:lnTo>
                  <a:pt x="1459719" y="139889"/>
                </a:lnTo>
                <a:lnTo>
                  <a:pt x="1451032" y="135842"/>
                </a:lnTo>
                <a:lnTo>
                  <a:pt x="1443350" y="133415"/>
                </a:lnTo>
                <a:lnTo>
                  <a:pt x="1436674" y="132605"/>
                </a:lnTo>
                <a:lnTo>
                  <a:pt x="1473479" y="132605"/>
                </a:lnTo>
                <a:lnTo>
                  <a:pt x="1469411" y="145554"/>
                </a:lnTo>
                <a:close/>
              </a:path>
              <a:path w="1635125" h="263525">
                <a:moveTo>
                  <a:pt x="1631395" y="226367"/>
                </a:moveTo>
                <a:lnTo>
                  <a:pt x="1557003" y="226367"/>
                </a:lnTo>
                <a:lnTo>
                  <a:pt x="1570320" y="225437"/>
                </a:lnTo>
                <a:lnTo>
                  <a:pt x="1569103" y="225437"/>
                </a:lnTo>
                <a:lnTo>
                  <a:pt x="1577092" y="223093"/>
                </a:lnTo>
                <a:lnTo>
                  <a:pt x="1582119" y="218982"/>
                </a:lnTo>
                <a:lnTo>
                  <a:pt x="1583787" y="213270"/>
                </a:lnTo>
                <a:lnTo>
                  <a:pt x="1583787" y="209996"/>
                </a:lnTo>
                <a:lnTo>
                  <a:pt x="1545687" y="188416"/>
                </a:lnTo>
                <a:lnTo>
                  <a:pt x="1532666" y="182779"/>
                </a:lnTo>
                <a:lnTo>
                  <a:pt x="1502435" y="157497"/>
                </a:lnTo>
                <a:lnTo>
                  <a:pt x="1496641" y="134243"/>
                </a:lnTo>
                <a:lnTo>
                  <a:pt x="1497711" y="124439"/>
                </a:lnTo>
                <a:lnTo>
                  <a:pt x="1527357" y="89203"/>
                </a:lnTo>
                <a:lnTo>
                  <a:pt x="1569347" y="80665"/>
                </a:lnTo>
                <a:lnTo>
                  <a:pt x="1584669" y="81483"/>
                </a:lnTo>
                <a:lnTo>
                  <a:pt x="1599228" y="83939"/>
                </a:lnTo>
                <a:lnTo>
                  <a:pt x="1613025" y="88032"/>
                </a:lnTo>
                <a:lnTo>
                  <a:pt x="1626059" y="93762"/>
                </a:lnTo>
                <a:lnTo>
                  <a:pt x="1626059" y="113555"/>
                </a:lnTo>
                <a:lnTo>
                  <a:pt x="1554222" y="113555"/>
                </a:lnTo>
                <a:lnTo>
                  <a:pt x="1547621" y="118120"/>
                </a:lnTo>
                <a:lnTo>
                  <a:pt x="1547621" y="129530"/>
                </a:lnTo>
                <a:lnTo>
                  <a:pt x="1549011" y="131861"/>
                </a:lnTo>
                <a:lnTo>
                  <a:pt x="1583787" y="148679"/>
                </a:lnTo>
                <a:lnTo>
                  <a:pt x="1596744" y="154409"/>
                </a:lnTo>
                <a:lnTo>
                  <a:pt x="1628306" y="181681"/>
                </a:lnTo>
                <a:lnTo>
                  <a:pt x="1634832" y="206127"/>
                </a:lnTo>
                <a:lnTo>
                  <a:pt x="1633758" y="217996"/>
                </a:lnTo>
                <a:lnTo>
                  <a:pt x="1633669" y="218982"/>
                </a:lnTo>
                <a:lnTo>
                  <a:pt x="1631395" y="226367"/>
                </a:lnTo>
                <a:close/>
              </a:path>
              <a:path w="1635125" h="263525">
                <a:moveTo>
                  <a:pt x="1626059" y="132903"/>
                </a:moveTo>
                <a:lnTo>
                  <a:pt x="1610559" y="124439"/>
                </a:lnTo>
                <a:lnTo>
                  <a:pt x="1595618" y="118392"/>
                </a:lnTo>
                <a:lnTo>
                  <a:pt x="1581237" y="114765"/>
                </a:lnTo>
                <a:lnTo>
                  <a:pt x="1567414" y="113555"/>
                </a:lnTo>
                <a:lnTo>
                  <a:pt x="1626059" y="113555"/>
                </a:lnTo>
                <a:lnTo>
                  <a:pt x="1626059" y="132903"/>
                </a:lnTo>
                <a:close/>
              </a:path>
              <a:path w="1635125" h="263525">
                <a:moveTo>
                  <a:pt x="1563251" y="263277"/>
                </a:moveTo>
                <a:lnTo>
                  <a:pt x="1543463" y="262346"/>
                </a:lnTo>
                <a:lnTo>
                  <a:pt x="1545226" y="262346"/>
                </a:lnTo>
                <a:lnTo>
                  <a:pt x="1529803" y="260039"/>
                </a:lnTo>
                <a:lnTo>
                  <a:pt x="1514556" y="255993"/>
                </a:lnTo>
                <a:lnTo>
                  <a:pt x="1500291" y="250328"/>
                </a:lnTo>
                <a:lnTo>
                  <a:pt x="1500291" y="211485"/>
                </a:lnTo>
                <a:lnTo>
                  <a:pt x="1516561" y="217996"/>
                </a:lnTo>
                <a:lnTo>
                  <a:pt x="1531437" y="222646"/>
                </a:lnTo>
                <a:lnTo>
                  <a:pt x="1544918" y="225437"/>
                </a:lnTo>
                <a:lnTo>
                  <a:pt x="1557003" y="226367"/>
                </a:lnTo>
                <a:lnTo>
                  <a:pt x="1631395" y="226367"/>
                </a:lnTo>
                <a:lnTo>
                  <a:pt x="1630181" y="230311"/>
                </a:lnTo>
                <a:lnTo>
                  <a:pt x="1593684" y="259556"/>
                </a:lnTo>
                <a:lnTo>
                  <a:pt x="1579453" y="262346"/>
                </a:lnTo>
                <a:lnTo>
                  <a:pt x="1563251" y="26327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2923" y="3424014"/>
            <a:ext cx="8811260" cy="362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housing_cat_encoded,</a:t>
            </a:r>
            <a:r>
              <a:rPr sz="28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housing_categories</a:t>
            </a:r>
            <a:r>
              <a:rPr sz="28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50" dirty="0">
                <a:solidFill>
                  <a:srgbClr val="606060"/>
                </a:solidFill>
                <a:latin typeface="Consolas"/>
                <a:cs typeface="Consolas"/>
              </a:rPr>
              <a:t>=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housing_cat.factorize()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housing_cat_encoded[:10]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Output-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array([0,</a:t>
            </a:r>
            <a:r>
              <a:rPr sz="2800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0,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1,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2,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0,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2,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0,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2,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0,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solidFill>
                  <a:srgbClr val="606060"/>
                </a:solidFill>
                <a:latin typeface="Consolas"/>
                <a:cs typeface="Consolas"/>
              </a:rPr>
              <a:t>0])</a:t>
            </a:r>
            <a:endParaRPr sz="28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6288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814" y="2072852"/>
            <a:ext cx="3992824" cy="26327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920079"/>
            <a:ext cx="11739880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housing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strat_train_set.drop("median_house_value", axis=1)</a:t>
            </a:r>
            <a:endParaRPr sz="3000">
              <a:latin typeface="Consolas"/>
              <a:cs typeface="Consolas"/>
            </a:endParaRPr>
          </a:p>
          <a:p>
            <a:pPr marL="12700" marR="2515870">
              <a:lnSpc>
                <a:spcPct val="15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1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housing_labels</a:t>
            </a:r>
            <a:r>
              <a:rPr sz="3000" spc="-1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50" dirty="0">
                <a:solidFill>
                  <a:srgbClr val="606060"/>
                </a:solidFill>
                <a:latin typeface="Consolas"/>
                <a:cs typeface="Consolas"/>
              </a:rPr>
              <a:t>=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strat_train_set["median_house_value"].copy()</a:t>
            </a:r>
            <a:endParaRPr sz="3000">
              <a:latin typeface="Consolas"/>
              <a:cs typeface="Consolas"/>
            </a:endParaRPr>
          </a:p>
          <a:p>
            <a:pPr marL="12700" marR="840740">
              <a:lnSpc>
                <a:spcPct val="15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Note-</a:t>
            </a:r>
            <a:r>
              <a:rPr sz="3000" b="1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drop()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creates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copy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of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data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and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does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not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affect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strat_train_set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1006" y="8079688"/>
            <a:ext cx="3377605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77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10989125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227" y="3117173"/>
            <a:ext cx="2742374" cy="3504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&gt;&gt;&gt;</a:t>
            </a:r>
            <a:r>
              <a:rPr sz="3000" spc="-65" dirty="0"/>
              <a:t> </a:t>
            </a:r>
            <a:r>
              <a:rPr sz="3000" spc="-10" dirty="0"/>
              <a:t>housing_categories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572738" y="5212374"/>
            <a:ext cx="1336040" cy="351155"/>
          </a:xfrm>
          <a:custGeom>
            <a:avLst/>
            <a:gdLst/>
            <a:ahLst/>
            <a:cxnLst/>
            <a:rect l="l" t="t" r="r" b="b"/>
            <a:pathLst>
              <a:path w="1336039" h="351154">
                <a:moveTo>
                  <a:pt x="137070" y="266547"/>
                </a:moveTo>
                <a:lnTo>
                  <a:pt x="83194" y="257136"/>
                </a:lnTo>
                <a:lnTo>
                  <a:pt x="39141" y="228894"/>
                </a:lnTo>
                <a:lnTo>
                  <a:pt x="9785" y="186445"/>
                </a:lnTo>
                <a:lnTo>
                  <a:pt x="0" y="134387"/>
                </a:lnTo>
                <a:lnTo>
                  <a:pt x="2464" y="106552"/>
                </a:lnTo>
                <a:lnTo>
                  <a:pt x="22224" y="58361"/>
                </a:lnTo>
                <a:lnTo>
                  <a:pt x="60461" y="21429"/>
                </a:lnTo>
                <a:lnTo>
                  <a:pt x="110318" y="2380"/>
                </a:lnTo>
                <a:lnTo>
                  <a:pt x="139153" y="0"/>
                </a:lnTo>
                <a:lnTo>
                  <a:pt x="168026" y="2380"/>
                </a:lnTo>
                <a:lnTo>
                  <a:pt x="194369" y="9523"/>
                </a:lnTo>
                <a:lnTo>
                  <a:pt x="218181" y="21429"/>
                </a:lnTo>
                <a:lnTo>
                  <a:pt x="235852" y="35271"/>
                </a:lnTo>
                <a:lnTo>
                  <a:pt x="140642" y="35271"/>
                </a:lnTo>
                <a:lnTo>
                  <a:pt x="119313" y="37019"/>
                </a:lnTo>
                <a:lnTo>
                  <a:pt x="82627" y="51010"/>
                </a:lnTo>
                <a:lnTo>
                  <a:pt x="54703" y="78137"/>
                </a:lnTo>
                <a:lnTo>
                  <a:pt x="40342" y="113703"/>
                </a:lnTo>
                <a:lnTo>
                  <a:pt x="38611" y="133645"/>
                </a:lnTo>
                <a:lnTo>
                  <a:pt x="38546" y="134387"/>
                </a:lnTo>
                <a:lnTo>
                  <a:pt x="45727" y="172976"/>
                </a:lnTo>
                <a:lnTo>
                  <a:pt x="67270" y="204491"/>
                </a:lnTo>
                <a:lnTo>
                  <a:pt x="99789" y="225365"/>
                </a:lnTo>
                <a:lnTo>
                  <a:pt x="118646" y="230546"/>
                </a:lnTo>
                <a:lnTo>
                  <a:pt x="118334" y="230546"/>
                </a:lnTo>
                <a:lnTo>
                  <a:pt x="139600" y="232323"/>
                </a:lnTo>
                <a:lnTo>
                  <a:pt x="234678" y="232323"/>
                </a:lnTo>
                <a:lnTo>
                  <a:pt x="217604" y="245370"/>
                </a:lnTo>
                <a:lnTo>
                  <a:pt x="193401" y="257136"/>
                </a:lnTo>
                <a:lnTo>
                  <a:pt x="166556" y="264194"/>
                </a:lnTo>
                <a:lnTo>
                  <a:pt x="137070" y="266547"/>
                </a:lnTo>
                <a:close/>
              </a:path>
              <a:path w="1336039" h="351154">
                <a:moveTo>
                  <a:pt x="234678" y="232323"/>
                </a:moveTo>
                <a:lnTo>
                  <a:pt x="139600" y="232323"/>
                </a:lnTo>
                <a:lnTo>
                  <a:pt x="160427" y="230546"/>
                </a:lnTo>
                <a:lnTo>
                  <a:pt x="179449" y="225215"/>
                </a:lnTo>
                <a:lnTo>
                  <a:pt x="212079" y="203891"/>
                </a:lnTo>
                <a:lnTo>
                  <a:pt x="233957" y="171858"/>
                </a:lnTo>
                <a:lnTo>
                  <a:pt x="241116" y="134387"/>
                </a:lnTo>
                <a:lnTo>
                  <a:pt x="241183" y="133645"/>
                </a:lnTo>
                <a:lnTo>
                  <a:pt x="241249" y="132902"/>
                </a:lnTo>
                <a:lnTo>
                  <a:pt x="233956" y="94953"/>
                </a:lnTo>
                <a:lnTo>
                  <a:pt x="212079" y="63550"/>
                </a:lnTo>
                <a:lnTo>
                  <a:pt x="179441" y="42265"/>
                </a:lnTo>
                <a:lnTo>
                  <a:pt x="160945" y="37019"/>
                </a:lnTo>
                <a:lnTo>
                  <a:pt x="160790" y="37019"/>
                </a:lnTo>
                <a:lnTo>
                  <a:pt x="140642" y="35271"/>
                </a:lnTo>
                <a:lnTo>
                  <a:pt x="235852" y="35271"/>
                </a:lnTo>
                <a:lnTo>
                  <a:pt x="239464" y="38099"/>
                </a:lnTo>
                <a:lnTo>
                  <a:pt x="257044" y="58361"/>
                </a:lnTo>
                <a:lnTo>
                  <a:pt x="269601" y="81039"/>
                </a:lnTo>
                <a:lnTo>
                  <a:pt x="277135" y="106134"/>
                </a:lnTo>
                <a:lnTo>
                  <a:pt x="279579" y="132902"/>
                </a:lnTo>
                <a:lnTo>
                  <a:pt x="279578" y="134387"/>
                </a:lnTo>
                <a:lnTo>
                  <a:pt x="277117" y="161200"/>
                </a:lnTo>
                <a:lnTo>
                  <a:pt x="269527" y="186259"/>
                </a:lnTo>
                <a:lnTo>
                  <a:pt x="256876" y="208824"/>
                </a:lnTo>
                <a:lnTo>
                  <a:pt x="239165" y="228894"/>
                </a:lnTo>
                <a:lnTo>
                  <a:pt x="234678" y="232323"/>
                </a:lnTo>
                <a:close/>
              </a:path>
              <a:path w="1336039" h="351154">
                <a:moveTo>
                  <a:pt x="377353" y="266547"/>
                </a:moveTo>
                <a:lnTo>
                  <a:pt x="341011" y="254070"/>
                </a:lnTo>
                <a:lnTo>
                  <a:pt x="321505" y="218068"/>
                </a:lnTo>
                <a:lnTo>
                  <a:pt x="319756" y="190499"/>
                </a:lnTo>
                <a:lnTo>
                  <a:pt x="319756" y="92420"/>
                </a:lnTo>
                <a:lnTo>
                  <a:pt x="353689" y="92420"/>
                </a:lnTo>
                <a:lnTo>
                  <a:pt x="353706" y="190499"/>
                </a:lnTo>
                <a:lnTo>
                  <a:pt x="354173" y="202509"/>
                </a:lnTo>
                <a:lnTo>
                  <a:pt x="379566" y="237750"/>
                </a:lnTo>
                <a:lnTo>
                  <a:pt x="388514" y="238419"/>
                </a:lnTo>
                <a:lnTo>
                  <a:pt x="463375" y="238419"/>
                </a:lnTo>
                <a:lnTo>
                  <a:pt x="463375" y="241848"/>
                </a:lnTo>
                <a:lnTo>
                  <a:pt x="429591" y="241848"/>
                </a:lnTo>
                <a:lnTo>
                  <a:pt x="423973" y="247334"/>
                </a:lnTo>
                <a:lnTo>
                  <a:pt x="417982" y="252190"/>
                </a:lnTo>
                <a:lnTo>
                  <a:pt x="384728" y="266045"/>
                </a:lnTo>
                <a:lnTo>
                  <a:pt x="385765" y="266045"/>
                </a:lnTo>
                <a:lnTo>
                  <a:pt x="377353" y="266547"/>
                </a:lnTo>
                <a:close/>
              </a:path>
              <a:path w="1336039" h="351154">
                <a:moveTo>
                  <a:pt x="463375" y="238419"/>
                </a:moveTo>
                <a:lnTo>
                  <a:pt x="388514" y="238419"/>
                </a:lnTo>
                <a:lnTo>
                  <a:pt x="400123" y="236941"/>
                </a:lnTo>
                <a:lnTo>
                  <a:pt x="410988" y="232392"/>
                </a:lnTo>
                <a:lnTo>
                  <a:pt x="420661" y="225111"/>
                </a:lnTo>
                <a:lnTo>
                  <a:pt x="429591" y="214759"/>
                </a:lnTo>
                <a:lnTo>
                  <a:pt x="429591" y="92420"/>
                </a:lnTo>
                <a:lnTo>
                  <a:pt x="463375" y="92420"/>
                </a:lnTo>
                <a:lnTo>
                  <a:pt x="463375" y="238419"/>
                </a:lnTo>
                <a:close/>
              </a:path>
              <a:path w="1336039" h="351154">
                <a:moveTo>
                  <a:pt x="463375" y="263575"/>
                </a:moveTo>
                <a:lnTo>
                  <a:pt x="429591" y="263575"/>
                </a:lnTo>
                <a:lnTo>
                  <a:pt x="429591" y="241848"/>
                </a:lnTo>
                <a:lnTo>
                  <a:pt x="463375" y="241848"/>
                </a:lnTo>
                <a:lnTo>
                  <a:pt x="463375" y="263575"/>
                </a:lnTo>
                <a:close/>
              </a:path>
              <a:path w="1336039" h="351154">
                <a:moveTo>
                  <a:pt x="604762" y="122929"/>
                </a:moveTo>
                <a:lnTo>
                  <a:pt x="487039" y="122929"/>
                </a:lnTo>
                <a:lnTo>
                  <a:pt x="487039" y="119509"/>
                </a:lnTo>
                <a:lnTo>
                  <a:pt x="550737" y="56997"/>
                </a:lnTo>
                <a:lnTo>
                  <a:pt x="550737" y="92420"/>
                </a:lnTo>
                <a:lnTo>
                  <a:pt x="604762" y="92420"/>
                </a:lnTo>
                <a:lnTo>
                  <a:pt x="604762" y="122929"/>
                </a:lnTo>
                <a:close/>
              </a:path>
              <a:path w="1336039" h="351154">
                <a:moveTo>
                  <a:pt x="570978" y="266547"/>
                </a:moveTo>
                <a:lnTo>
                  <a:pt x="532282" y="253012"/>
                </a:lnTo>
                <a:lnTo>
                  <a:pt x="516935" y="209512"/>
                </a:lnTo>
                <a:lnTo>
                  <a:pt x="516804" y="122929"/>
                </a:lnTo>
                <a:lnTo>
                  <a:pt x="550737" y="122929"/>
                </a:lnTo>
                <a:lnTo>
                  <a:pt x="550737" y="206873"/>
                </a:lnTo>
                <a:lnTo>
                  <a:pt x="552253" y="219699"/>
                </a:lnTo>
                <a:lnTo>
                  <a:pt x="556802" y="228861"/>
                </a:lnTo>
                <a:lnTo>
                  <a:pt x="564383" y="234358"/>
                </a:lnTo>
                <a:lnTo>
                  <a:pt x="574996" y="236190"/>
                </a:lnTo>
                <a:lnTo>
                  <a:pt x="613542" y="236190"/>
                </a:lnTo>
                <a:lnTo>
                  <a:pt x="613542" y="255536"/>
                </a:lnTo>
                <a:lnTo>
                  <a:pt x="603570" y="260354"/>
                </a:lnTo>
                <a:lnTo>
                  <a:pt x="593153" y="263795"/>
                </a:lnTo>
                <a:lnTo>
                  <a:pt x="582289" y="265859"/>
                </a:lnTo>
                <a:lnTo>
                  <a:pt x="570978" y="266547"/>
                </a:lnTo>
                <a:close/>
              </a:path>
              <a:path w="1336039" h="351154">
                <a:moveTo>
                  <a:pt x="613542" y="236190"/>
                </a:moveTo>
                <a:lnTo>
                  <a:pt x="574996" y="236190"/>
                </a:lnTo>
                <a:lnTo>
                  <a:pt x="584270" y="235428"/>
                </a:lnTo>
                <a:lnTo>
                  <a:pt x="593785" y="233140"/>
                </a:lnTo>
                <a:lnTo>
                  <a:pt x="603543" y="229327"/>
                </a:lnTo>
                <a:lnTo>
                  <a:pt x="613542" y="223989"/>
                </a:lnTo>
                <a:lnTo>
                  <a:pt x="613542" y="236190"/>
                </a:lnTo>
                <a:close/>
              </a:path>
              <a:path w="1336039" h="351154">
                <a:moveTo>
                  <a:pt x="670320" y="350786"/>
                </a:moveTo>
                <a:lnTo>
                  <a:pt x="635644" y="350786"/>
                </a:lnTo>
                <a:lnTo>
                  <a:pt x="635644" y="92420"/>
                </a:lnTo>
                <a:lnTo>
                  <a:pt x="695025" y="92420"/>
                </a:lnTo>
                <a:lnTo>
                  <a:pt x="716540" y="93844"/>
                </a:lnTo>
                <a:lnTo>
                  <a:pt x="735544" y="98114"/>
                </a:lnTo>
                <a:lnTo>
                  <a:pt x="752036" y="105231"/>
                </a:lnTo>
                <a:lnTo>
                  <a:pt x="766017" y="115195"/>
                </a:lnTo>
                <a:lnTo>
                  <a:pt x="773874" y="123977"/>
                </a:lnTo>
                <a:lnTo>
                  <a:pt x="670320" y="123977"/>
                </a:lnTo>
                <a:lnTo>
                  <a:pt x="670320" y="229342"/>
                </a:lnTo>
                <a:lnTo>
                  <a:pt x="678227" y="232860"/>
                </a:lnTo>
                <a:lnTo>
                  <a:pt x="686319" y="235373"/>
                </a:lnTo>
                <a:lnTo>
                  <a:pt x="694598" y="236879"/>
                </a:lnTo>
                <a:lnTo>
                  <a:pt x="703062" y="237381"/>
                </a:lnTo>
                <a:lnTo>
                  <a:pt x="771032" y="237381"/>
                </a:lnTo>
                <a:lnTo>
                  <a:pt x="767505" y="241848"/>
                </a:lnTo>
                <a:lnTo>
                  <a:pt x="754715" y="252655"/>
                </a:lnTo>
                <a:lnTo>
                  <a:pt x="742385" y="259260"/>
                </a:lnTo>
                <a:lnTo>
                  <a:pt x="670320" y="259260"/>
                </a:lnTo>
                <a:lnTo>
                  <a:pt x="670320" y="350786"/>
                </a:lnTo>
                <a:close/>
              </a:path>
              <a:path w="1336039" h="351154">
                <a:moveTo>
                  <a:pt x="771032" y="237381"/>
                </a:moveTo>
                <a:lnTo>
                  <a:pt x="703062" y="237381"/>
                </a:lnTo>
                <a:lnTo>
                  <a:pt x="714429" y="236349"/>
                </a:lnTo>
                <a:lnTo>
                  <a:pt x="724716" y="233252"/>
                </a:lnTo>
                <a:lnTo>
                  <a:pt x="753440" y="201848"/>
                </a:lnTo>
                <a:lnTo>
                  <a:pt x="757236" y="178145"/>
                </a:lnTo>
                <a:lnTo>
                  <a:pt x="756780" y="170055"/>
                </a:lnTo>
                <a:lnTo>
                  <a:pt x="736298" y="133277"/>
                </a:lnTo>
                <a:lnTo>
                  <a:pt x="694281" y="123977"/>
                </a:lnTo>
                <a:lnTo>
                  <a:pt x="773874" y="123977"/>
                </a:lnTo>
                <a:lnTo>
                  <a:pt x="777151" y="127639"/>
                </a:lnTo>
                <a:lnTo>
                  <a:pt x="785104" y="142354"/>
                </a:lnTo>
                <a:lnTo>
                  <a:pt x="789875" y="159339"/>
                </a:lnTo>
                <a:lnTo>
                  <a:pt x="791429" y="178145"/>
                </a:lnTo>
                <a:lnTo>
                  <a:pt x="791466" y="178593"/>
                </a:lnTo>
                <a:lnTo>
                  <a:pt x="789968" y="196947"/>
                </a:lnTo>
                <a:lnTo>
                  <a:pt x="785476" y="213607"/>
                </a:lnTo>
                <a:lnTo>
                  <a:pt x="777988" y="228573"/>
                </a:lnTo>
                <a:lnTo>
                  <a:pt x="771032" y="237381"/>
                </a:lnTo>
                <a:close/>
              </a:path>
              <a:path w="1336039" h="351154">
                <a:moveTo>
                  <a:pt x="706634" y="266547"/>
                </a:moveTo>
                <a:lnTo>
                  <a:pt x="698225" y="266091"/>
                </a:lnTo>
                <a:lnTo>
                  <a:pt x="689370" y="264725"/>
                </a:lnTo>
                <a:lnTo>
                  <a:pt x="680068" y="262448"/>
                </a:lnTo>
                <a:lnTo>
                  <a:pt x="670320" y="259260"/>
                </a:lnTo>
                <a:lnTo>
                  <a:pt x="742385" y="259260"/>
                </a:lnTo>
                <a:lnTo>
                  <a:pt x="740306" y="260373"/>
                </a:lnTo>
                <a:lnTo>
                  <a:pt x="724280" y="265003"/>
                </a:lnTo>
                <a:lnTo>
                  <a:pt x="706634" y="266547"/>
                </a:lnTo>
                <a:close/>
              </a:path>
              <a:path w="1336039" h="351154">
                <a:moveTo>
                  <a:pt x="885228" y="266547"/>
                </a:moveTo>
                <a:lnTo>
                  <a:pt x="848886" y="254070"/>
                </a:lnTo>
                <a:lnTo>
                  <a:pt x="829380" y="218068"/>
                </a:lnTo>
                <a:lnTo>
                  <a:pt x="827631" y="190499"/>
                </a:lnTo>
                <a:lnTo>
                  <a:pt x="827631" y="92420"/>
                </a:lnTo>
                <a:lnTo>
                  <a:pt x="861564" y="92420"/>
                </a:lnTo>
                <a:lnTo>
                  <a:pt x="861581" y="190499"/>
                </a:lnTo>
                <a:lnTo>
                  <a:pt x="862048" y="202509"/>
                </a:lnTo>
                <a:lnTo>
                  <a:pt x="887440" y="237750"/>
                </a:lnTo>
                <a:lnTo>
                  <a:pt x="896387" y="238419"/>
                </a:lnTo>
                <a:lnTo>
                  <a:pt x="971254" y="238419"/>
                </a:lnTo>
                <a:lnTo>
                  <a:pt x="971254" y="241848"/>
                </a:lnTo>
                <a:lnTo>
                  <a:pt x="937468" y="241848"/>
                </a:lnTo>
                <a:lnTo>
                  <a:pt x="931848" y="247334"/>
                </a:lnTo>
                <a:lnTo>
                  <a:pt x="925857" y="252190"/>
                </a:lnTo>
                <a:lnTo>
                  <a:pt x="892604" y="266045"/>
                </a:lnTo>
                <a:lnTo>
                  <a:pt x="893641" y="266045"/>
                </a:lnTo>
                <a:lnTo>
                  <a:pt x="885228" y="266547"/>
                </a:lnTo>
                <a:close/>
              </a:path>
              <a:path w="1336039" h="351154">
                <a:moveTo>
                  <a:pt x="971254" y="238419"/>
                </a:moveTo>
                <a:lnTo>
                  <a:pt x="896387" y="238419"/>
                </a:lnTo>
                <a:lnTo>
                  <a:pt x="907998" y="236941"/>
                </a:lnTo>
                <a:lnTo>
                  <a:pt x="918863" y="232392"/>
                </a:lnTo>
                <a:lnTo>
                  <a:pt x="928537" y="225111"/>
                </a:lnTo>
                <a:lnTo>
                  <a:pt x="937468" y="214759"/>
                </a:lnTo>
                <a:lnTo>
                  <a:pt x="937468" y="92420"/>
                </a:lnTo>
                <a:lnTo>
                  <a:pt x="971254" y="92420"/>
                </a:lnTo>
                <a:lnTo>
                  <a:pt x="971254" y="238419"/>
                </a:lnTo>
                <a:close/>
              </a:path>
              <a:path w="1336039" h="351154">
                <a:moveTo>
                  <a:pt x="971254" y="263575"/>
                </a:moveTo>
                <a:lnTo>
                  <a:pt x="937468" y="263575"/>
                </a:lnTo>
                <a:lnTo>
                  <a:pt x="937468" y="241848"/>
                </a:lnTo>
                <a:lnTo>
                  <a:pt x="971254" y="241848"/>
                </a:lnTo>
                <a:lnTo>
                  <a:pt x="971254" y="263575"/>
                </a:lnTo>
                <a:close/>
              </a:path>
              <a:path w="1336039" h="351154">
                <a:moveTo>
                  <a:pt x="1112633" y="122929"/>
                </a:moveTo>
                <a:lnTo>
                  <a:pt x="994914" y="122929"/>
                </a:lnTo>
                <a:lnTo>
                  <a:pt x="994914" y="119509"/>
                </a:lnTo>
                <a:lnTo>
                  <a:pt x="1058617" y="56997"/>
                </a:lnTo>
                <a:lnTo>
                  <a:pt x="1058617" y="92420"/>
                </a:lnTo>
                <a:lnTo>
                  <a:pt x="1112633" y="92420"/>
                </a:lnTo>
                <a:lnTo>
                  <a:pt x="1112633" y="122929"/>
                </a:lnTo>
                <a:close/>
              </a:path>
              <a:path w="1336039" h="351154">
                <a:moveTo>
                  <a:pt x="1078857" y="266547"/>
                </a:moveTo>
                <a:lnTo>
                  <a:pt x="1040157" y="253012"/>
                </a:lnTo>
                <a:lnTo>
                  <a:pt x="1024810" y="209512"/>
                </a:lnTo>
                <a:lnTo>
                  <a:pt x="1024679" y="122929"/>
                </a:lnTo>
                <a:lnTo>
                  <a:pt x="1058617" y="122929"/>
                </a:lnTo>
                <a:lnTo>
                  <a:pt x="1058617" y="206873"/>
                </a:lnTo>
                <a:lnTo>
                  <a:pt x="1060131" y="219699"/>
                </a:lnTo>
                <a:lnTo>
                  <a:pt x="1064677" y="228861"/>
                </a:lnTo>
                <a:lnTo>
                  <a:pt x="1072255" y="234358"/>
                </a:lnTo>
                <a:lnTo>
                  <a:pt x="1082867" y="236190"/>
                </a:lnTo>
                <a:lnTo>
                  <a:pt x="1121415" y="236190"/>
                </a:lnTo>
                <a:lnTo>
                  <a:pt x="1121415" y="255536"/>
                </a:lnTo>
                <a:lnTo>
                  <a:pt x="1111446" y="260354"/>
                </a:lnTo>
                <a:lnTo>
                  <a:pt x="1101029" y="263795"/>
                </a:lnTo>
                <a:lnTo>
                  <a:pt x="1090165" y="265859"/>
                </a:lnTo>
                <a:lnTo>
                  <a:pt x="1078857" y="266547"/>
                </a:lnTo>
                <a:close/>
              </a:path>
              <a:path w="1336039" h="351154">
                <a:moveTo>
                  <a:pt x="1121415" y="236190"/>
                </a:moveTo>
                <a:lnTo>
                  <a:pt x="1082867" y="236190"/>
                </a:lnTo>
                <a:lnTo>
                  <a:pt x="1092145" y="235428"/>
                </a:lnTo>
                <a:lnTo>
                  <a:pt x="1101662" y="233140"/>
                </a:lnTo>
                <a:lnTo>
                  <a:pt x="1111419" y="229327"/>
                </a:lnTo>
                <a:lnTo>
                  <a:pt x="1121415" y="223989"/>
                </a:lnTo>
                <a:lnTo>
                  <a:pt x="1121415" y="236190"/>
                </a:lnTo>
                <a:close/>
              </a:path>
              <a:path w="1336039" h="351154">
                <a:moveTo>
                  <a:pt x="1335546" y="197348"/>
                </a:moveTo>
                <a:lnTo>
                  <a:pt x="1242973" y="197348"/>
                </a:lnTo>
                <a:lnTo>
                  <a:pt x="1242973" y="161029"/>
                </a:lnTo>
                <a:lnTo>
                  <a:pt x="1335546" y="161029"/>
                </a:lnTo>
                <a:lnTo>
                  <a:pt x="1335546" y="19734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4523" y="6034748"/>
            <a:ext cx="11529695" cy="11303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Index(['&lt;1H</a:t>
            </a:r>
            <a:r>
              <a:rPr sz="3000" spc="-1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OCEAN',</a:t>
            </a:r>
            <a:r>
              <a:rPr sz="3000" spc="-1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'NEAR</a:t>
            </a:r>
            <a:r>
              <a:rPr sz="3000" spc="-1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OCEAN',</a:t>
            </a:r>
            <a:r>
              <a:rPr sz="3000" spc="-1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'INLAND',</a:t>
            </a:r>
            <a:r>
              <a:rPr sz="3000" spc="-1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'NEAR</a:t>
            </a:r>
            <a:r>
              <a:rPr sz="3000" spc="-1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BAY',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'ISLAND'],</a:t>
            </a:r>
            <a:r>
              <a:rPr sz="3000" spc="-2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dtype='object')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56481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5687044" cy="350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41844" y="3120602"/>
            <a:ext cx="233679" cy="260350"/>
          </a:xfrm>
          <a:custGeom>
            <a:avLst/>
            <a:gdLst/>
            <a:ahLst/>
            <a:cxnLst/>
            <a:rect l="l" t="t" r="r" b="b"/>
            <a:pathLst>
              <a:path w="233680" h="260350">
                <a:moveTo>
                  <a:pt x="37206" y="259851"/>
                </a:moveTo>
                <a:lnTo>
                  <a:pt x="0" y="259851"/>
                </a:lnTo>
                <a:lnTo>
                  <a:pt x="0" y="0"/>
                </a:lnTo>
                <a:lnTo>
                  <a:pt x="37206" y="0"/>
                </a:lnTo>
                <a:lnTo>
                  <a:pt x="37206" y="259851"/>
                </a:lnTo>
                <a:close/>
              </a:path>
              <a:path w="233680" h="260350">
                <a:moveTo>
                  <a:pt x="222888" y="110423"/>
                </a:moveTo>
                <a:lnTo>
                  <a:pt x="124121" y="110423"/>
                </a:lnTo>
                <a:lnTo>
                  <a:pt x="135823" y="99421"/>
                </a:lnTo>
                <a:lnTo>
                  <a:pt x="148307" y="91563"/>
                </a:lnTo>
                <a:lnTo>
                  <a:pt x="161571" y="86848"/>
                </a:lnTo>
                <a:lnTo>
                  <a:pt x="175616" y="85277"/>
                </a:lnTo>
                <a:lnTo>
                  <a:pt x="183504" y="85798"/>
                </a:lnTo>
                <a:lnTo>
                  <a:pt x="217548" y="103469"/>
                </a:lnTo>
                <a:lnTo>
                  <a:pt x="222888" y="110423"/>
                </a:lnTo>
                <a:close/>
              </a:path>
              <a:path w="233680" h="260350">
                <a:moveTo>
                  <a:pt x="124121" y="259851"/>
                </a:moveTo>
                <a:lnTo>
                  <a:pt x="89445" y="259851"/>
                </a:lnTo>
                <a:lnTo>
                  <a:pt x="89445" y="88696"/>
                </a:lnTo>
                <a:lnTo>
                  <a:pt x="124121" y="88696"/>
                </a:lnTo>
                <a:lnTo>
                  <a:pt x="124121" y="110423"/>
                </a:lnTo>
                <a:lnTo>
                  <a:pt x="222888" y="110423"/>
                </a:lnTo>
                <a:lnTo>
                  <a:pt x="224716" y="113556"/>
                </a:lnTo>
                <a:lnTo>
                  <a:pt x="164901" y="113556"/>
                </a:lnTo>
                <a:lnTo>
                  <a:pt x="153311" y="115062"/>
                </a:lnTo>
                <a:lnTo>
                  <a:pt x="142651" y="119581"/>
                </a:lnTo>
                <a:lnTo>
                  <a:pt x="132921" y="127114"/>
                </a:lnTo>
                <a:lnTo>
                  <a:pt x="124121" y="137664"/>
                </a:lnTo>
                <a:lnTo>
                  <a:pt x="124121" y="259851"/>
                </a:lnTo>
                <a:close/>
              </a:path>
              <a:path w="233680" h="260350">
                <a:moveTo>
                  <a:pt x="233510" y="259851"/>
                </a:moveTo>
                <a:lnTo>
                  <a:pt x="199577" y="259851"/>
                </a:lnTo>
                <a:lnTo>
                  <a:pt x="199559" y="161924"/>
                </a:lnTo>
                <a:lnTo>
                  <a:pt x="199075" y="150202"/>
                </a:lnTo>
                <a:lnTo>
                  <a:pt x="180937" y="116380"/>
                </a:lnTo>
                <a:lnTo>
                  <a:pt x="164901" y="113556"/>
                </a:lnTo>
                <a:lnTo>
                  <a:pt x="224716" y="113556"/>
                </a:lnTo>
                <a:lnTo>
                  <a:pt x="233510" y="161924"/>
                </a:lnTo>
                <a:lnTo>
                  <a:pt x="233510" y="2598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4426" y="3120602"/>
            <a:ext cx="3382298" cy="3470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006" y="3644476"/>
            <a:ext cx="6901810" cy="3470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6574" y="4167902"/>
            <a:ext cx="6304337" cy="3475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6574" y="4691777"/>
            <a:ext cx="2868276" cy="2632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0802" y="5216098"/>
            <a:ext cx="3850849" cy="34706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1398" y="2920079"/>
            <a:ext cx="713105" cy="31686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1812" y="5736543"/>
            <a:ext cx="8659180" cy="266251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664636" y="6845841"/>
            <a:ext cx="1645285" cy="561340"/>
          </a:xfrm>
          <a:custGeom>
            <a:avLst/>
            <a:gdLst/>
            <a:ahLst/>
            <a:cxnLst/>
            <a:rect l="l" t="t" r="r" b="b"/>
            <a:pathLst>
              <a:path w="1645285" h="561340">
                <a:moveTo>
                  <a:pt x="5067" y="238419"/>
                </a:moveTo>
                <a:lnTo>
                  <a:pt x="5138" y="179127"/>
                </a:lnTo>
                <a:lnTo>
                  <a:pt x="43536" y="151285"/>
                </a:lnTo>
                <a:lnTo>
                  <a:pt x="95849" y="141979"/>
                </a:lnTo>
                <a:lnTo>
                  <a:pt x="116927" y="143431"/>
                </a:lnTo>
                <a:lnTo>
                  <a:pt x="166991" y="165201"/>
                </a:lnTo>
                <a:lnTo>
                  <a:pt x="186901" y="192585"/>
                </a:lnTo>
                <a:lnTo>
                  <a:pt x="91382" y="192585"/>
                </a:lnTo>
                <a:lnTo>
                  <a:pt x="69356" y="195450"/>
                </a:lnTo>
                <a:lnTo>
                  <a:pt x="47628" y="204044"/>
                </a:lnTo>
                <a:lnTo>
                  <a:pt x="26198" y="218367"/>
                </a:lnTo>
                <a:lnTo>
                  <a:pt x="5067" y="238419"/>
                </a:lnTo>
                <a:close/>
              </a:path>
              <a:path w="1645285" h="561340">
                <a:moveTo>
                  <a:pt x="66674" y="425347"/>
                </a:moveTo>
                <a:lnTo>
                  <a:pt x="29172" y="414719"/>
                </a:lnTo>
                <a:lnTo>
                  <a:pt x="4763" y="385131"/>
                </a:lnTo>
                <a:lnTo>
                  <a:pt x="0" y="358977"/>
                </a:lnTo>
                <a:lnTo>
                  <a:pt x="1162" y="346370"/>
                </a:lnTo>
                <a:lnTo>
                  <a:pt x="28884" y="303022"/>
                </a:lnTo>
                <a:lnTo>
                  <a:pt x="71437" y="280396"/>
                </a:lnTo>
                <a:lnTo>
                  <a:pt x="140798" y="256583"/>
                </a:lnTo>
                <a:lnTo>
                  <a:pt x="140798" y="241991"/>
                </a:lnTo>
                <a:lnTo>
                  <a:pt x="137708" y="220376"/>
                </a:lnTo>
                <a:lnTo>
                  <a:pt x="128441" y="204937"/>
                </a:lnTo>
                <a:lnTo>
                  <a:pt x="112999" y="195673"/>
                </a:lnTo>
                <a:lnTo>
                  <a:pt x="91382" y="192585"/>
                </a:lnTo>
                <a:lnTo>
                  <a:pt x="186901" y="192585"/>
                </a:lnTo>
                <a:lnTo>
                  <a:pt x="193888" y="238419"/>
                </a:lnTo>
                <a:lnTo>
                  <a:pt x="194071" y="285749"/>
                </a:lnTo>
                <a:lnTo>
                  <a:pt x="140798" y="285749"/>
                </a:lnTo>
                <a:lnTo>
                  <a:pt x="104479" y="299741"/>
                </a:lnTo>
                <a:lnTo>
                  <a:pt x="65341" y="321915"/>
                </a:lnTo>
                <a:lnTo>
                  <a:pt x="53882" y="349747"/>
                </a:lnTo>
                <a:lnTo>
                  <a:pt x="54561" y="357837"/>
                </a:lnTo>
                <a:lnTo>
                  <a:pt x="84638" y="387473"/>
                </a:lnTo>
                <a:lnTo>
                  <a:pt x="92868" y="388142"/>
                </a:lnTo>
                <a:lnTo>
                  <a:pt x="234257" y="388142"/>
                </a:lnTo>
                <a:lnTo>
                  <a:pt x="234257" y="398563"/>
                </a:lnTo>
                <a:lnTo>
                  <a:pt x="140198" y="398563"/>
                </a:lnTo>
                <a:lnTo>
                  <a:pt x="122653" y="410282"/>
                </a:lnTo>
                <a:lnTo>
                  <a:pt x="104550" y="418652"/>
                </a:lnTo>
                <a:lnTo>
                  <a:pt x="85891" y="423673"/>
                </a:lnTo>
                <a:lnTo>
                  <a:pt x="66674" y="425347"/>
                </a:lnTo>
                <a:close/>
              </a:path>
              <a:path w="1645285" h="561340">
                <a:moveTo>
                  <a:pt x="234257" y="388142"/>
                </a:moveTo>
                <a:lnTo>
                  <a:pt x="92868" y="388142"/>
                </a:lnTo>
                <a:lnTo>
                  <a:pt x="105577" y="386822"/>
                </a:lnTo>
                <a:lnTo>
                  <a:pt x="117801" y="382861"/>
                </a:lnTo>
                <a:lnTo>
                  <a:pt x="129541" y="376256"/>
                </a:lnTo>
                <a:lnTo>
                  <a:pt x="140798" y="367007"/>
                </a:lnTo>
                <a:lnTo>
                  <a:pt x="140798" y="285749"/>
                </a:lnTo>
                <a:lnTo>
                  <a:pt x="194071" y="285749"/>
                </a:lnTo>
                <a:lnTo>
                  <a:pt x="194071" y="382294"/>
                </a:lnTo>
                <a:lnTo>
                  <a:pt x="197164" y="386822"/>
                </a:lnTo>
                <a:lnTo>
                  <a:pt x="197252" y="386952"/>
                </a:lnTo>
                <a:lnTo>
                  <a:pt x="234257" y="386952"/>
                </a:lnTo>
                <a:lnTo>
                  <a:pt x="234257" y="388142"/>
                </a:lnTo>
                <a:close/>
              </a:path>
              <a:path w="1645285" h="561340">
                <a:moveTo>
                  <a:pt x="234257" y="386952"/>
                </a:moveTo>
                <a:lnTo>
                  <a:pt x="203596" y="386952"/>
                </a:lnTo>
                <a:lnTo>
                  <a:pt x="209198" y="386041"/>
                </a:lnTo>
                <a:lnTo>
                  <a:pt x="216176" y="383307"/>
                </a:lnTo>
                <a:lnTo>
                  <a:pt x="224529" y="378750"/>
                </a:lnTo>
                <a:lnTo>
                  <a:pt x="234257" y="372369"/>
                </a:lnTo>
                <a:lnTo>
                  <a:pt x="234257" y="386952"/>
                </a:lnTo>
                <a:close/>
              </a:path>
              <a:path w="1645285" h="561340">
                <a:moveTo>
                  <a:pt x="189413" y="425947"/>
                </a:moveTo>
                <a:lnTo>
                  <a:pt x="181279" y="425947"/>
                </a:lnTo>
                <a:lnTo>
                  <a:pt x="165014" y="424166"/>
                </a:lnTo>
                <a:lnTo>
                  <a:pt x="165486" y="424166"/>
                </a:lnTo>
                <a:lnTo>
                  <a:pt x="153354" y="419000"/>
                </a:lnTo>
                <a:lnTo>
                  <a:pt x="153493" y="419000"/>
                </a:lnTo>
                <a:lnTo>
                  <a:pt x="145111" y="410545"/>
                </a:lnTo>
                <a:lnTo>
                  <a:pt x="140198" y="398563"/>
                </a:lnTo>
                <a:lnTo>
                  <a:pt x="234257" y="398563"/>
                </a:lnTo>
                <a:lnTo>
                  <a:pt x="234257" y="405411"/>
                </a:lnTo>
                <a:lnTo>
                  <a:pt x="197195" y="424509"/>
                </a:lnTo>
                <a:lnTo>
                  <a:pt x="189413" y="425947"/>
                </a:lnTo>
                <a:close/>
              </a:path>
              <a:path w="1645285" h="561340">
                <a:moveTo>
                  <a:pt x="367340" y="210149"/>
                </a:moveTo>
                <a:lnTo>
                  <a:pt x="340222" y="210149"/>
                </a:lnTo>
                <a:lnTo>
                  <a:pt x="343204" y="205387"/>
                </a:lnTo>
                <a:lnTo>
                  <a:pt x="362849" y="177646"/>
                </a:lnTo>
                <a:lnTo>
                  <a:pt x="382494" y="157831"/>
                </a:lnTo>
                <a:lnTo>
                  <a:pt x="402139" y="145942"/>
                </a:lnTo>
                <a:lnTo>
                  <a:pt x="421785" y="141979"/>
                </a:lnTo>
                <a:lnTo>
                  <a:pt x="437277" y="143915"/>
                </a:lnTo>
                <a:lnTo>
                  <a:pt x="453108" y="149720"/>
                </a:lnTo>
                <a:lnTo>
                  <a:pt x="469274" y="159394"/>
                </a:lnTo>
                <a:lnTo>
                  <a:pt x="485774" y="172935"/>
                </a:lnTo>
                <a:lnTo>
                  <a:pt x="473269" y="193776"/>
                </a:lnTo>
                <a:lnTo>
                  <a:pt x="404811" y="193776"/>
                </a:lnTo>
                <a:lnTo>
                  <a:pt x="392153" y="195338"/>
                </a:lnTo>
                <a:lnTo>
                  <a:pt x="380368" y="200026"/>
                </a:lnTo>
                <a:lnTo>
                  <a:pt x="369458" y="207840"/>
                </a:lnTo>
                <a:lnTo>
                  <a:pt x="367340" y="210149"/>
                </a:lnTo>
                <a:close/>
              </a:path>
              <a:path w="1645285" h="561340">
                <a:moveTo>
                  <a:pt x="340222" y="421185"/>
                </a:moveTo>
                <a:lnTo>
                  <a:pt x="285749" y="421185"/>
                </a:lnTo>
                <a:lnTo>
                  <a:pt x="285749" y="147341"/>
                </a:lnTo>
                <a:lnTo>
                  <a:pt x="340222" y="147341"/>
                </a:lnTo>
                <a:lnTo>
                  <a:pt x="340222" y="210149"/>
                </a:lnTo>
                <a:lnTo>
                  <a:pt x="367340" y="210149"/>
                </a:lnTo>
                <a:lnTo>
                  <a:pt x="345023" y="246089"/>
                </a:lnTo>
                <a:lnTo>
                  <a:pt x="340222" y="278015"/>
                </a:lnTo>
                <a:lnTo>
                  <a:pt x="340222" y="421185"/>
                </a:lnTo>
                <a:close/>
              </a:path>
              <a:path w="1645285" h="561340">
                <a:moveTo>
                  <a:pt x="457199" y="220560"/>
                </a:moveTo>
                <a:lnTo>
                  <a:pt x="443322" y="208841"/>
                </a:lnTo>
                <a:lnTo>
                  <a:pt x="429965" y="200471"/>
                </a:lnTo>
                <a:lnTo>
                  <a:pt x="416845" y="195338"/>
                </a:lnTo>
                <a:lnTo>
                  <a:pt x="416313" y="195338"/>
                </a:lnTo>
                <a:lnTo>
                  <a:pt x="404811" y="193776"/>
                </a:lnTo>
                <a:lnTo>
                  <a:pt x="473269" y="193776"/>
                </a:lnTo>
                <a:lnTo>
                  <a:pt x="457199" y="220560"/>
                </a:lnTo>
                <a:close/>
              </a:path>
              <a:path w="1645285" h="561340">
                <a:moveTo>
                  <a:pt x="608736" y="210149"/>
                </a:moveTo>
                <a:lnTo>
                  <a:pt x="581623" y="210149"/>
                </a:lnTo>
                <a:lnTo>
                  <a:pt x="584595" y="205387"/>
                </a:lnTo>
                <a:lnTo>
                  <a:pt x="604240" y="177646"/>
                </a:lnTo>
                <a:lnTo>
                  <a:pt x="623886" y="157831"/>
                </a:lnTo>
                <a:lnTo>
                  <a:pt x="643531" y="145942"/>
                </a:lnTo>
                <a:lnTo>
                  <a:pt x="663176" y="141979"/>
                </a:lnTo>
                <a:lnTo>
                  <a:pt x="678675" y="143915"/>
                </a:lnTo>
                <a:lnTo>
                  <a:pt x="694508" y="149720"/>
                </a:lnTo>
                <a:lnTo>
                  <a:pt x="710675" y="159394"/>
                </a:lnTo>
                <a:lnTo>
                  <a:pt x="727175" y="172935"/>
                </a:lnTo>
                <a:lnTo>
                  <a:pt x="714670" y="193776"/>
                </a:lnTo>
                <a:lnTo>
                  <a:pt x="646212" y="193776"/>
                </a:lnTo>
                <a:lnTo>
                  <a:pt x="633554" y="195338"/>
                </a:lnTo>
                <a:lnTo>
                  <a:pt x="621768" y="200026"/>
                </a:lnTo>
                <a:lnTo>
                  <a:pt x="610855" y="207840"/>
                </a:lnTo>
                <a:lnTo>
                  <a:pt x="608736" y="210149"/>
                </a:lnTo>
                <a:close/>
              </a:path>
              <a:path w="1645285" h="561340">
                <a:moveTo>
                  <a:pt x="581623" y="421185"/>
                </a:moveTo>
                <a:lnTo>
                  <a:pt x="527150" y="421185"/>
                </a:lnTo>
                <a:lnTo>
                  <a:pt x="527150" y="147341"/>
                </a:lnTo>
                <a:lnTo>
                  <a:pt x="581623" y="147341"/>
                </a:lnTo>
                <a:lnTo>
                  <a:pt x="581623" y="210149"/>
                </a:lnTo>
                <a:lnTo>
                  <a:pt x="608736" y="210149"/>
                </a:lnTo>
                <a:lnTo>
                  <a:pt x="586423" y="246089"/>
                </a:lnTo>
                <a:lnTo>
                  <a:pt x="581623" y="278015"/>
                </a:lnTo>
                <a:lnTo>
                  <a:pt x="581623" y="421185"/>
                </a:lnTo>
                <a:close/>
              </a:path>
              <a:path w="1645285" h="561340">
                <a:moveTo>
                  <a:pt x="698600" y="220560"/>
                </a:moveTo>
                <a:lnTo>
                  <a:pt x="684723" y="208841"/>
                </a:lnTo>
                <a:lnTo>
                  <a:pt x="671367" y="200471"/>
                </a:lnTo>
                <a:lnTo>
                  <a:pt x="658247" y="195338"/>
                </a:lnTo>
                <a:lnTo>
                  <a:pt x="657714" y="195338"/>
                </a:lnTo>
                <a:lnTo>
                  <a:pt x="646212" y="193776"/>
                </a:lnTo>
                <a:lnTo>
                  <a:pt x="714670" y="193776"/>
                </a:lnTo>
                <a:lnTo>
                  <a:pt x="698600" y="220560"/>
                </a:lnTo>
                <a:close/>
              </a:path>
              <a:path w="1645285" h="561340">
                <a:moveTo>
                  <a:pt x="748015" y="238419"/>
                </a:moveTo>
                <a:lnTo>
                  <a:pt x="748086" y="179127"/>
                </a:lnTo>
                <a:lnTo>
                  <a:pt x="786484" y="151285"/>
                </a:lnTo>
                <a:lnTo>
                  <a:pt x="838798" y="141979"/>
                </a:lnTo>
                <a:lnTo>
                  <a:pt x="859875" y="143431"/>
                </a:lnTo>
                <a:lnTo>
                  <a:pt x="909940" y="165201"/>
                </a:lnTo>
                <a:lnTo>
                  <a:pt x="929849" y="192585"/>
                </a:lnTo>
                <a:lnTo>
                  <a:pt x="834331" y="192585"/>
                </a:lnTo>
                <a:lnTo>
                  <a:pt x="812305" y="195450"/>
                </a:lnTo>
                <a:lnTo>
                  <a:pt x="790577" y="204044"/>
                </a:lnTo>
                <a:lnTo>
                  <a:pt x="769146" y="218367"/>
                </a:lnTo>
                <a:lnTo>
                  <a:pt x="748015" y="238419"/>
                </a:lnTo>
                <a:close/>
              </a:path>
              <a:path w="1645285" h="561340">
                <a:moveTo>
                  <a:pt x="809623" y="425347"/>
                </a:moveTo>
                <a:lnTo>
                  <a:pt x="772121" y="414719"/>
                </a:lnTo>
                <a:lnTo>
                  <a:pt x="747712" y="385131"/>
                </a:lnTo>
                <a:lnTo>
                  <a:pt x="742948" y="358977"/>
                </a:lnTo>
                <a:lnTo>
                  <a:pt x="744111" y="346370"/>
                </a:lnTo>
                <a:lnTo>
                  <a:pt x="771832" y="303022"/>
                </a:lnTo>
                <a:lnTo>
                  <a:pt x="814385" y="280396"/>
                </a:lnTo>
                <a:lnTo>
                  <a:pt x="883746" y="256583"/>
                </a:lnTo>
                <a:lnTo>
                  <a:pt x="883746" y="241991"/>
                </a:lnTo>
                <a:lnTo>
                  <a:pt x="880657" y="220376"/>
                </a:lnTo>
                <a:lnTo>
                  <a:pt x="871390" y="204937"/>
                </a:lnTo>
                <a:lnTo>
                  <a:pt x="855947" y="195673"/>
                </a:lnTo>
                <a:lnTo>
                  <a:pt x="834331" y="192585"/>
                </a:lnTo>
                <a:lnTo>
                  <a:pt x="929849" y="192585"/>
                </a:lnTo>
                <a:lnTo>
                  <a:pt x="936837" y="238419"/>
                </a:lnTo>
                <a:lnTo>
                  <a:pt x="937020" y="285749"/>
                </a:lnTo>
                <a:lnTo>
                  <a:pt x="883746" y="285749"/>
                </a:lnTo>
                <a:lnTo>
                  <a:pt x="847428" y="299741"/>
                </a:lnTo>
                <a:lnTo>
                  <a:pt x="808289" y="321915"/>
                </a:lnTo>
                <a:lnTo>
                  <a:pt x="796831" y="349747"/>
                </a:lnTo>
                <a:lnTo>
                  <a:pt x="797510" y="357837"/>
                </a:lnTo>
                <a:lnTo>
                  <a:pt x="827587" y="387473"/>
                </a:lnTo>
                <a:lnTo>
                  <a:pt x="835817" y="388142"/>
                </a:lnTo>
                <a:lnTo>
                  <a:pt x="977205" y="388142"/>
                </a:lnTo>
                <a:lnTo>
                  <a:pt x="977205" y="398563"/>
                </a:lnTo>
                <a:lnTo>
                  <a:pt x="883146" y="398563"/>
                </a:lnTo>
                <a:lnTo>
                  <a:pt x="865601" y="410282"/>
                </a:lnTo>
                <a:lnTo>
                  <a:pt x="847499" y="418652"/>
                </a:lnTo>
                <a:lnTo>
                  <a:pt x="828840" y="423673"/>
                </a:lnTo>
                <a:lnTo>
                  <a:pt x="809623" y="425347"/>
                </a:lnTo>
                <a:close/>
              </a:path>
              <a:path w="1645285" h="561340">
                <a:moveTo>
                  <a:pt x="977205" y="388142"/>
                </a:moveTo>
                <a:lnTo>
                  <a:pt x="835817" y="388142"/>
                </a:lnTo>
                <a:lnTo>
                  <a:pt x="848525" y="386822"/>
                </a:lnTo>
                <a:lnTo>
                  <a:pt x="860749" y="382861"/>
                </a:lnTo>
                <a:lnTo>
                  <a:pt x="872489" y="376256"/>
                </a:lnTo>
                <a:lnTo>
                  <a:pt x="883746" y="367007"/>
                </a:lnTo>
                <a:lnTo>
                  <a:pt x="883746" y="285749"/>
                </a:lnTo>
                <a:lnTo>
                  <a:pt x="937020" y="285749"/>
                </a:lnTo>
                <a:lnTo>
                  <a:pt x="937020" y="382294"/>
                </a:lnTo>
                <a:lnTo>
                  <a:pt x="940112" y="386822"/>
                </a:lnTo>
                <a:lnTo>
                  <a:pt x="940201" y="386952"/>
                </a:lnTo>
                <a:lnTo>
                  <a:pt x="977205" y="386952"/>
                </a:lnTo>
                <a:lnTo>
                  <a:pt x="977205" y="388142"/>
                </a:lnTo>
                <a:close/>
              </a:path>
              <a:path w="1645285" h="561340">
                <a:moveTo>
                  <a:pt x="977205" y="386952"/>
                </a:moveTo>
                <a:lnTo>
                  <a:pt x="946545" y="386952"/>
                </a:lnTo>
                <a:lnTo>
                  <a:pt x="952147" y="386041"/>
                </a:lnTo>
                <a:lnTo>
                  <a:pt x="959125" y="383307"/>
                </a:lnTo>
                <a:lnTo>
                  <a:pt x="967477" y="378750"/>
                </a:lnTo>
                <a:lnTo>
                  <a:pt x="977205" y="372369"/>
                </a:lnTo>
                <a:lnTo>
                  <a:pt x="977205" y="386952"/>
                </a:lnTo>
                <a:close/>
              </a:path>
              <a:path w="1645285" h="561340">
                <a:moveTo>
                  <a:pt x="932362" y="425947"/>
                </a:moveTo>
                <a:lnTo>
                  <a:pt x="924227" y="425947"/>
                </a:lnTo>
                <a:lnTo>
                  <a:pt x="907962" y="424166"/>
                </a:lnTo>
                <a:lnTo>
                  <a:pt x="908435" y="424166"/>
                </a:lnTo>
                <a:lnTo>
                  <a:pt x="896303" y="419000"/>
                </a:lnTo>
                <a:lnTo>
                  <a:pt x="896442" y="419000"/>
                </a:lnTo>
                <a:lnTo>
                  <a:pt x="888060" y="410545"/>
                </a:lnTo>
                <a:lnTo>
                  <a:pt x="883146" y="398563"/>
                </a:lnTo>
                <a:lnTo>
                  <a:pt x="977205" y="398563"/>
                </a:lnTo>
                <a:lnTo>
                  <a:pt x="977205" y="405411"/>
                </a:lnTo>
                <a:lnTo>
                  <a:pt x="940144" y="424509"/>
                </a:lnTo>
                <a:lnTo>
                  <a:pt x="932362" y="425947"/>
                </a:lnTo>
                <a:close/>
              </a:path>
              <a:path w="1645285" h="561340">
                <a:moveTo>
                  <a:pt x="1059958" y="560783"/>
                </a:moveTo>
                <a:lnTo>
                  <a:pt x="999532" y="560783"/>
                </a:lnTo>
                <a:lnTo>
                  <a:pt x="1092696" y="362549"/>
                </a:lnTo>
                <a:lnTo>
                  <a:pt x="986730" y="147341"/>
                </a:lnTo>
                <a:lnTo>
                  <a:pt x="1048348" y="147341"/>
                </a:lnTo>
                <a:lnTo>
                  <a:pt x="1122166" y="301827"/>
                </a:lnTo>
                <a:lnTo>
                  <a:pt x="1181323" y="301827"/>
                </a:lnTo>
                <a:lnTo>
                  <a:pt x="1059958" y="560783"/>
                </a:lnTo>
                <a:close/>
              </a:path>
              <a:path w="1645285" h="561340">
                <a:moveTo>
                  <a:pt x="1181323" y="301827"/>
                </a:moveTo>
                <a:lnTo>
                  <a:pt x="1122166" y="301827"/>
                </a:lnTo>
                <a:lnTo>
                  <a:pt x="1192708" y="147341"/>
                </a:lnTo>
                <a:lnTo>
                  <a:pt x="1253725" y="147341"/>
                </a:lnTo>
                <a:lnTo>
                  <a:pt x="1181323" y="301827"/>
                </a:lnTo>
                <a:close/>
              </a:path>
              <a:path w="1645285" h="561340">
                <a:moveTo>
                  <a:pt x="1443339" y="560783"/>
                </a:moveTo>
                <a:lnTo>
                  <a:pt x="1409697" y="560783"/>
                </a:lnTo>
                <a:lnTo>
                  <a:pt x="1385043" y="530445"/>
                </a:lnTo>
                <a:lnTo>
                  <a:pt x="1360111" y="497255"/>
                </a:lnTo>
                <a:lnTo>
                  <a:pt x="1334728" y="453631"/>
                </a:lnTo>
                <a:lnTo>
                  <a:pt x="1318619" y="416127"/>
                </a:lnTo>
                <a:lnTo>
                  <a:pt x="1299194" y="349303"/>
                </a:lnTo>
                <a:lnTo>
                  <a:pt x="1292805" y="282777"/>
                </a:lnTo>
                <a:lnTo>
                  <a:pt x="1292720" y="280986"/>
                </a:lnTo>
                <a:lnTo>
                  <a:pt x="1294339" y="246173"/>
                </a:lnTo>
                <a:lnTo>
                  <a:pt x="1307287" y="178383"/>
                </a:lnTo>
                <a:lnTo>
                  <a:pt x="1334020" y="111818"/>
                </a:lnTo>
                <a:lnTo>
                  <a:pt x="1354335" y="76386"/>
                </a:lnTo>
                <a:lnTo>
                  <a:pt x="1379561" y="39113"/>
                </a:lnTo>
                <a:lnTo>
                  <a:pt x="1409697" y="0"/>
                </a:lnTo>
                <a:lnTo>
                  <a:pt x="1443339" y="0"/>
                </a:lnTo>
                <a:lnTo>
                  <a:pt x="1426006" y="26678"/>
                </a:lnTo>
                <a:lnTo>
                  <a:pt x="1411225" y="51347"/>
                </a:lnTo>
                <a:lnTo>
                  <a:pt x="1389313" y="94659"/>
                </a:lnTo>
                <a:lnTo>
                  <a:pt x="1374577" y="136814"/>
                </a:lnTo>
                <a:lnTo>
                  <a:pt x="1364005" y="184698"/>
                </a:lnTo>
                <a:lnTo>
                  <a:pt x="1357649" y="234591"/>
                </a:lnTo>
                <a:lnTo>
                  <a:pt x="1355568" y="280986"/>
                </a:lnTo>
                <a:lnTo>
                  <a:pt x="1355528" y="282777"/>
                </a:lnTo>
                <a:lnTo>
                  <a:pt x="1357967" y="335644"/>
                </a:lnTo>
                <a:lnTo>
                  <a:pt x="1365285" y="385898"/>
                </a:lnTo>
                <a:lnTo>
                  <a:pt x="1377481" y="433539"/>
                </a:lnTo>
                <a:lnTo>
                  <a:pt x="1394555" y="478566"/>
                </a:lnTo>
                <a:lnTo>
                  <a:pt x="1416508" y="520981"/>
                </a:lnTo>
                <a:lnTo>
                  <a:pt x="1443339" y="560783"/>
                </a:lnTo>
                <a:close/>
              </a:path>
              <a:path w="1645285" h="561340">
                <a:moveTo>
                  <a:pt x="1645145" y="555430"/>
                </a:moveTo>
                <a:lnTo>
                  <a:pt x="1503165" y="555430"/>
                </a:lnTo>
                <a:lnTo>
                  <a:pt x="1503165" y="5362"/>
                </a:lnTo>
                <a:lnTo>
                  <a:pt x="1645145" y="5362"/>
                </a:lnTo>
                <a:lnTo>
                  <a:pt x="1645145" y="54178"/>
                </a:lnTo>
                <a:lnTo>
                  <a:pt x="1561801" y="54178"/>
                </a:lnTo>
                <a:lnTo>
                  <a:pt x="1561801" y="506614"/>
                </a:lnTo>
                <a:lnTo>
                  <a:pt x="1645145" y="506614"/>
                </a:lnTo>
                <a:lnTo>
                  <a:pt x="1645145" y="5554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85159" y="7188445"/>
            <a:ext cx="77990" cy="1506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62341" y="7188445"/>
            <a:ext cx="77990" cy="15060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539522" y="6845841"/>
            <a:ext cx="855344" cy="493395"/>
          </a:xfrm>
          <a:custGeom>
            <a:avLst/>
            <a:gdLst/>
            <a:ahLst/>
            <a:cxnLst/>
            <a:rect l="l" t="t" r="r" b="b"/>
            <a:pathLst>
              <a:path w="855345" h="493395">
                <a:moveTo>
                  <a:pt x="6543" y="493213"/>
                </a:moveTo>
                <a:lnTo>
                  <a:pt x="6543" y="482202"/>
                </a:lnTo>
                <a:lnTo>
                  <a:pt x="12741" y="475792"/>
                </a:lnTo>
                <a:lnTo>
                  <a:pt x="17931" y="469364"/>
                </a:lnTo>
                <a:lnTo>
                  <a:pt x="30823" y="431759"/>
                </a:lnTo>
                <a:lnTo>
                  <a:pt x="31546" y="421185"/>
                </a:lnTo>
                <a:lnTo>
                  <a:pt x="17745" y="415287"/>
                </a:lnTo>
                <a:lnTo>
                  <a:pt x="7886" y="406823"/>
                </a:lnTo>
                <a:lnTo>
                  <a:pt x="1971" y="395791"/>
                </a:lnTo>
                <a:lnTo>
                  <a:pt x="0" y="382189"/>
                </a:lnTo>
                <a:lnTo>
                  <a:pt x="678" y="374422"/>
                </a:lnTo>
                <a:lnTo>
                  <a:pt x="29421" y="343338"/>
                </a:lnTo>
                <a:lnTo>
                  <a:pt x="36614" y="342604"/>
                </a:lnTo>
                <a:lnTo>
                  <a:pt x="45279" y="343607"/>
                </a:lnTo>
                <a:lnTo>
                  <a:pt x="75080" y="376980"/>
                </a:lnTo>
                <a:lnTo>
                  <a:pt x="77981" y="399753"/>
                </a:lnTo>
                <a:lnTo>
                  <a:pt x="76827" y="415287"/>
                </a:lnTo>
                <a:lnTo>
                  <a:pt x="76791" y="415769"/>
                </a:lnTo>
                <a:lnTo>
                  <a:pt x="58931" y="457799"/>
                </a:lnTo>
                <a:lnTo>
                  <a:pt x="22322" y="487094"/>
                </a:lnTo>
                <a:lnTo>
                  <a:pt x="6543" y="493213"/>
                </a:lnTo>
                <a:close/>
              </a:path>
              <a:path w="855345" h="493395">
                <a:moveTo>
                  <a:pt x="308961" y="115195"/>
                </a:moveTo>
                <a:lnTo>
                  <a:pt x="308961" y="39585"/>
                </a:lnTo>
                <a:lnTo>
                  <a:pt x="333407" y="22269"/>
                </a:lnTo>
                <a:lnTo>
                  <a:pt x="358225" y="9898"/>
                </a:lnTo>
                <a:lnTo>
                  <a:pt x="383413" y="2475"/>
                </a:lnTo>
                <a:lnTo>
                  <a:pt x="408974" y="0"/>
                </a:lnTo>
                <a:lnTo>
                  <a:pt x="435011" y="2269"/>
                </a:lnTo>
                <a:lnTo>
                  <a:pt x="479881" y="20429"/>
                </a:lnTo>
                <a:lnTo>
                  <a:pt x="514150" y="55701"/>
                </a:lnTo>
                <a:lnTo>
                  <a:pt x="515785" y="58940"/>
                </a:lnTo>
                <a:lnTo>
                  <a:pt x="401830" y="58940"/>
                </a:lnTo>
                <a:lnTo>
                  <a:pt x="389375" y="59860"/>
                </a:lnTo>
                <a:lnTo>
                  <a:pt x="352567" y="73675"/>
                </a:lnTo>
                <a:lnTo>
                  <a:pt x="318941" y="102554"/>
                </a:lnTo>
                <a:lnTo>
                  <a:pt x="308961" y="115195"/>
                </a:lnTo>
                <a:close/>
              </a:path>
              <a:path w="855345" h="493395">
                <a:moveTo>
                  <a:pt x="563755" y="421185"/>
                </a:moveTo>
                <a:lnTo>
                  <a:pt x="300627" y="421185"/>
                </a:lnTo>
                <a:lnTo>
                  <a:pt x="300627" y="417013"/>
                </a:lnTo>
                <a:lnTo>
                  <a:pt x="325630" y="387552"/>
                </a:lnTo>
                <a:lnTo>
                  <a:pt x="353451" y="352612"/>
                </a:lnTo>
                <a:lnTo>
                  <a:pt x="378278" y="320427"/>
                </a:lnTo>
                <a:lnTo>
                  <a:pt x="418946" y="264318"/>
                </a:lnTo>
                <a:lnTo>
                  <a:pt x="447597" y="219894"/>
                </a:lnTo>
                <a:lnTo>
                  <a:pt x="468816" y="174910"/>
                </a:lnTo>
                <a:lnTo>
                  <a:pt x="474763" y="136626"/>
                </a:lnTo>
                <a:lnTo>
                  <a:pt x="473516" y="119931"/>
                </a:lnTo>
                <a:lnTo>
                  <a:pt x="454817" y="80219"/>
                </a:lnTo>
                <a:lnTo>
                  <a:pt x="417534" y="60270"/>
                </a:lnTo>
                <a:lnTo>
                  <a:pt x="401830" y="58940"/>
                </a:lnTo>
                <a:lnTo>
                  <a:pt x="515785" y="58940"/>
                </a:lnTo>
                <a:lnTo>
                  <a:pt x="525172" y="77541"/>
                </a:lnTo>
                <a:lnTo>
                  <a:pt x="531785" y="101837"/>
                </a:lnTo>
                <a:lnTo>
                  <a:pt x="533989" y="128587"/>
                </a:lnTo>
                <a:lnTo>
                  <a:pt x="533441" y="141303"/>
                </a:lnTo>
                <a:lnTo>
                  <a:pt x="525207" y="182022"/>
                </a:lnTo>
                <a:lnTo>
                  <a:pt x="504421" y="229515"/>
                </a:lnTo>
                <a:lnTo>
                  <a:pt x="480990" y="267715"/>
                </a:lnTo>
                <a:lnTo>
                  <a:pt x="443039" y="318243"/>
                </a:lnTo>
                <a:lnTo>
                  <a:pt x="418203" y="348557"/>
                </a:lnTo>
                <a:lnTo>
                  <a:pt x="405402" y="363739"/>
                </a:lnTo>
                <a:lnTo>
                  <a:pt x="563755" y="363739"/>
                </a:lnTo>
                <a:lnTo>
                  <a:pt x="563755" y="421185"/>
                </a:lnTo>
                <a:close/>
              </a:path>
              <a:path w="855345" h="493395">
                <a:moveTo>
                  <a:pt x="783724" y="493213"/>
                </a:moveTo>
                <a:lnTo>
                  <a:pt x="783724" y="482202"/>
                </a:lnTo>
                <a:lnTo>
                  <a:pt x="789922" y="475792"/>
                </a:lnTo>
                <a:lnTo>
                  <a:pt x="795113" y="469364"/>
                </a:lnTo>
                <a:lnTo>
                  <a:pt x="808004" y="431759"/>
                </a:lnTo>
                <a:lnTo>
                  <a:pt x="808728" y="421185"/>
                </a:lnTo>
                <a:lnTo>
                  <a:pt x="794926" y="415287"/>
                </a:lnTo>
                <a:lnTo>
                  <a:pt x="785067" y="406823"/>
                </a:lnTo>
                <a:lnTo>
                  <a:pt x="779152" y="395791"/>
                </a:lnTo>
                <a:lnTo>
                  <a:pt x="777181" y="382189"/>
                </a:lnTo>
                <a:lnTo>
                  <a:pt x="777859" y="374422"/>
                </a:lnTo>
                <a:lnTo>
                  <a:pt x="806599" y="343338"/>
                </a:lnTo>
                <a:lnTo>
                  <a:pt x="813785" y="342604"/>
                </a:lnTo>
                <a:lnTo>
                  <a:pt x="822456" y="343607"/>
                </a:lnTo>
                <a:lnTo>
                  <a:pt x="852260" y="376980"/>
                </a:lnTo>
                <a:lnTo>
                  <a:pt x="855162" y="399753"/>
                </a:lnTo>
                <a:lnTo>
                  <a:pt x="854007" y="415287"/>
                </a:lnTo>
                <a:lnTo>
                  <a:pt x="853971" y="415769"/>
                </a:lnTo>
                <a:lnTo>
                  <a:pt x="836112" y="457799"/>
                </a:lnTo>
                <a:lnTo>
                  <a:pt x="799499" y="487094"/>
                </a:lnTo>
                <a:lnTo>
                  <a:pt x="783724" y="49321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93875" y="6845841"/>
            <a:ext cx="855344" cy="493395"/>
          </a:xfrm>
          <a:custGeom>
            <a:avLst/>
            <a:gdLst/>
            <a:ahLst/>
            <a:cxnLst/>
            <a:rect l="l" t="t" r="r" b="b"/>
            <a:pathLst>
              <a:path w="855345" h="493395">
                <a:moveTo>
                  <a:pt x="6553" y="493213"/>
                </a:moveTo>
                <a:lnTo>
                  <a:pt x="6553" y="482202"/>
                </a:lnTo>
                <a:lnTo>
                  <a:pt x="12746" y="475792"/>
                </a:lnTo>
                <a:lnTo>
                  <a:pt x="17937" y="469364"/>
                </a:lnTo>
                <a:lnTo>
                  <a:pt x="30829" y="431759"/>
                </a:lnTo>
                <a:lnTo>
                  <a:pt x="31556" y="421185"/>
                </a:lnTo>
                <a:lnTo>
                  <a:pt x="17749" y="415287"/>
                </a:lnTo>
                <a:lnTo>
                  <a:pt x="7887" y="406823"/>
                </a:lnTo>
                <a:lnTo>
                  <a:pt x="1971" y="395791"/>
                </a:lnTo>
                <a:lnTo>
                  <a:pt x="0" y="382189"/>
                </a:lnTo>
                <a:lnTo>
                  <a:pt x="678" y="374422"/>
                </a:lnTo>
                <a:lnTo>
                  <a:pt x="29422" y="343338"/>
                </a:lnTo>
                <a:lnTo>
                  <a:pt x="36614" y="342604"/>
                </a:lnTo>
                <a:lnTo>
                  <a:pt x="45284" y="343607"/>
                </a:lnTo>
                <a:lnTo>
                  <a:pt x="75088" y="376980"/>
                </a:lnTo>
                <a:lnTo>
                  <a:pt x="77990" y="399753"/>
                </a:lnTo>
                <a:lnTo>
                  <a:pt x="76835" y="415287"/>
                </a:lnTo>
                <a:lnTo>
                  <a:pt x="76799" y="415769"/>
                </a:lnTo>
                <a:lnTo>
                  <a:pt x="58940" y="457799"/>
                </a:lnTo>
                <a:lnTo>
                  <a:pt x="22328" y="487094"/>
                </a:lnTo>
                <a:lnTo>
                  <a:pt x="6553" y="493213"/>
                </a:lnTo>
                <a:close/>
              </a:path>
              <a:path w="855345" h="493395">
                <a:moveTo>
                  <a:pt x="308971" y="115195"/>
                </a:moveTo>
                <a:lnTo>
                  <a:pt x="308971" y="39585"/>
                </a:lnTo>
                <a:lnTo>
                  <a:pt x="333417" y="22269"/>
                </a:lnTo>
                <a:lnTo>
                  <a:pt x="358234" y="9898"/>
                </a:lnTo>
                <a:lnTo>
                  <a:pt x="383423" y="2475"/>
                </a:lnTo>
                <a:lnTo>
                  <a:pt x="408983" y="0"/>
                </a:lnTo>
                <a:lnTo>
                  <a:pt x="435017" y="2269"/>
                </a:lnTo>
                <a:lnTo>
                  <a:pt x="479890" y="20429"/>
                </a:lnTo>
                <a:lnTo>
                  <a:pt x="514156" y="55701"/>
                </a:lnTo>
                <a:lnTo>
                  <a:pt x="515791" y="58940"/>
                </a:lnTo>
                <a:lnTo>
                  <a:pt x="401839" y="58940"/>
                </a:lnTo>
                <a:lnTo>
                  <a:pt x="389384" y="59860"/>
                </a:lnTo>
                <a:lnTo>
                  <a:pt x="352576" y="73675"/>
                </a:lnTo>
                <a:lnTo>
                  <a:pt x="318951" y="102554"/>
                </a:lnTo>
                <a:lnTo>
                  <a:pt x="308971" y="115195"/>
                </a:lnTo>
                <a:close/>
              </a:path>
              <a:path w="855345" h="493395">
                <a:moveTo>
                  <a:pt x="563764" y="421185"/>
                </a:moveTo>
                <a:lnTo>
                  <a:pt x="300636" y="421185"/>
                </a:lnTo>
                <a:lnTo>
                  <a:pt x="300636" y="417013"/>
                </a:lnTo>
                <a:lnTo>
                  <a:pt x="325640" y="387552"/>
                </a:lnTo>
                <a:lnTo>
                  <a:pt x="353461" y="352612"/>
                </a:lnTo>
                <a:lnTo>
                  <a:pt x="378288" y="320427"/>
                </a:lnTo>
                <a:lnTo>
                  <a:pt x="418956" y="264318"/>
                </a:lnTo>
                <a:lnTo>
                  <a:pt x="447603" y="219894"/>
                </a:lnTo>
                <a:lnTo>
                  <a:pt x="468820" y="174910"/>
                </a:lnTo>
                <a:lnTo>
                  <a:pt x="474763" y="136626"/>
                </a:lnTo>
                <a:lnTo>
                  <a:pt x="473516" y="119931"/>
                </a:lnTo>
                <a:lnTo>
                  <a:pt x="454817" y="80219"/>
                </a:lnTo>
                <a:lnTo>
                  <a:pt x="417539" y="60270"/>
                </a:lnTo>
                <a:lnTo>
                  <a:pt x="401839" y="58940"/>
                </a:lnTo>
                <a:lnTo>
                  <a:pt x="515791" y="58940"/>
                </a:lnTo>
                <a:lnTo>
                  <a:pt x="525178" y="77541"/>
                </a:lnTo>
                <a:lnTo>
                  <a:pt x="531793" y="101837"/>
                </a:lnTo>
                <a:lnTo>
                  <a:pt x="533999" y="128587"/>
                </a:lnTo>
                <a:lnTo>
                  <a:pt x="533449" y="141303"/>
                </a:lnTo>
                <a:lnTo>
                  <a:pt x="525216" y="182022"/>
                </a:lnTo>
                <a:lnTo>
                  <a:pt x="504426" y="229515"/>
                </a:lnTo>
                <a:lnTo>
                  <a:pt x="480996" y="267715"/>
                </a:lnTo>
                <a:lnTo>
                  <a:pt x="443048" y="318243"/>
                </a:lnTo>
                <a:lnTo>
                  <a:pt x="418213" y="348557"/>
                </a:lnTo>
                <a:lnTo>
                  <a:pt x="405411" y="363739"/>
                </a:lnTo>
                <a:lnTo>
                  <a:pt x="563764" y="363739"/>
                </a:lnTo>
                <a:lnTo>
                  <a:pt x="563764" y="421185"/>
                </a:lnTo>
                <a:close/>
              </a:path>
              <a:path w="855345" h="493395">
                <a:moveTo>
                  <a:pt x="783734" y="493213"/>
                </a:moveTo>
                <a:lnTo>
                  <a:pt x="783734" y="482202"/>
                </a:lnTo>
                <a:lnTo>
                  <a:pt x="789926" y="475792"/>
                </a:lnTo>
                <a:lnTo>
                  <a:pt x="795114" y="469364"/>
                </a:lnTo>
                <a:lnTo>
                  <a:pt x="808008" y="431759"/>
                </a:lnTo>
                <a:lnTo>
                  <a:pt x="808737" y="421185"/>
                </a:lnTo>
                <a:lnTo>
                  <a:pt x="794930" y="415287"/>
                </a:lnTo>
                <a:lnTo>
                  <a:pt x="785069" y="406823"/>
                </a:lnTo>
                <a:lnTo>
                  <a:pt x="779153" y="395791"/>
                </a:lnTo>
                <a:lnTo>
                  <a:pt x="777181" y="382189"/>
                </a:lnTo>
                <a:lnTo>
                  <a:pt x="777860" y="374422"/>
                </a:lnTo>
                <a:lnTo>
                  <a:pt x="806603" y="343338"/>
                </a:lnTo>
                <a:lnTo>
                  <a:pt x="813795" y="342604"/>
                </a:lnTo>
                <a:lnTo>
                  <a:pt x="822464" y="343607"/>
                </a:lnTo>
                <a:lnTo>
                  <a:pt x="852266" y="376980"/>
                </a:lnTo>
                <a:lnTo>
                  <a:pt x="855171" y="399753"/>
                </a:lnTo>
                <a:lnTo>
                  <a:pt x="854016" y="415287"/>
                </a:lnTo>
                <a:lnTo>
                  <a:pt x="853980" y="415769"/>
                </a:lnTo>
                <a:lnTo>
                  <a:pt x="836121" y="457799"/>
                </a:lnTo>
                <a:lnTo>
                  <a:pt x="799508" y="487094"/>
                </a:lnTo>
                <a:lnTo>
                  <a:pt x="783734" y="49321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48238" y="6845841"/>
            <a:ext cx="855344" cy="493395"/>
          </a:xfrm>
          <a:custGeom>
            <a:avLst/>
            <a:gdLst/>
            <a:ahLst/>
            <a:cxnLst/>
            <a:rect l="l" t="t" r="r" b="b"/>
            <a:pathLst>
              <a:path w="855345" h="493395">
                <a:moveTo>
                  <a:pt x="6543" y="493213"/>
                </a:moveTo>
                <a:lnTo>
                  <a:pt x="6543" y="482202"/>
                </a:lnTo>
                <a:lnTo>
                  <a:pt x="12741" y="475792"/>
                </a:lnTo>
                <a:lnTo>
                  <a:pt x="17931" y="469364"/>
                </a:lnTo>
                <a:lnTo>
                  <a:pt x="30823" y="431759"/>
                </a:lnTo>
                <a:lnTo>
                  <a:pt x="31546" y="421185"/>
                </a:lnTo>
                <a:lnTo>
                  <a:pt x="17745" y="415287"/>
                </a:lnTo>
                <a:lnTo>
                  <a:pt x="7886" y="406823"/>
                </a:lnTo>
                <a:lnTo>
                  <a:pt x="1971" y="395791"/>
                </a:lnTo>
                <a:lnTo>
                  <a:pt x="0" y="382189"/>
                </a:lnTo>
                <a:lnTo>
                  <a:pt x="678" y="374422"/>
                </a:lnTo>
                <a:lnTo>
                  <a:pt x="29421" y="343338"/>
                </a:lnTo>
                <a:lnTo>
                  <a:pt x="36614" y="342604"/>
                </a:lnTo>
                <a:lnTo>
                  <a:pt x="45279" y="343607"/>
                </a:lnTo>
                <a:lnTo>
                  <a:pt x="75080" y="376980"/>
                </a:lnTo>
                <a:lnTo>
                  <a:pt x="77981" y="399753"/>
                </a:lnTo>
                <a:lnTo>
                  <a:pt x="76827" y="415287"/>
                </a:lnTo>
                <a:lnTo>
                  <a:pt x="76791" y="415769"/>
                </a:lnTo>
                <a:lnTo>
                  <a:pt x="58931" y="457799"/>
                </a:lnTo>
                <a:lnTo>
                  <a:pt x="22322" y="487094"/>
                </a:lnTo>
                <a:lnTo>
                  <a:pt x="6543" y="493213"/>
                </a:lnTo>
                <a:close/>
              </a:path>
              <a:path w="855345" h="493395">
                <a:moveTo>
                  <a:pt x="308961" y="115195"/>
                </a:moveTo>
                <a:lnTo>
                  <a:pt x="308961" y="39585"/>
                </a:lnTo>
                <a:lnTo>
                  <a:pt x="333407" y="22269"/>
                </a:lnTo>
                <a:lnTo>
                  <a:pt x="358225" y="9898"/>
                </a:lnTo>
                <a:lnTo>
                  <a:pt x="383413" y="2475"/>
                </a:lnTo>
                <a:lnTo>
                  <a:pt x="408974" y="0"/>
                </a:lnTo>
                <a:lnTo>
                  <a:pt x="435011" y="2269"/>
                </a:lnTo>
                <a:lnTo>
                  <a:pt x="479881" y="20429"/>
                </a:lnTo>
                <a:lnTo>
                  <a:pt x="514150" y="55701"/>
                </a:lnTo>
                <a:lnTo>
                  <a:pt x="515785" y="58940"/>
                </a:lnTo>
                <a:lnTo>
                  <a:pt x="401830" y="58940"/>
                </a:lnTo>
                <a:lnTo>
                  <a:pt x="389375" y="59860"/>
                </a:lnTo>
                <a:lnTo>
                  <a:pt x="352567" y="73675"/>
                </a:lnTo>
                <a:lnTo>
                  <a:pt x="318941" y="102554"/>
                </a:lnTo>
                <a:lnTo>
                  <a:pt x="308961" y="115195"/>
                </a:lnTo>
                <a:close/>
              </a:path>
              <a:path w="855345" h="493395">
                <a:moveTo>
                  <a:pt x="563755" y="421185"/>
                </a:moveTo>
                <a:lnTo>
                  <a:pt x="300627" y="421185"/>
                </a:lnTo>
                <a:lnTo>
                  <a:pt x="300627" y="417013"/>
                </a:lnTo>
                <a:lnTo>
                  <a:pt x="325630" y="387552"/>
                </a:lnTo>
                <a:lnTo>
                  <a:pt x="353451" y="352612"/>
                </a:lnTo>
                <a:lnTo>
                  <a:pt x="378278" y="320427"/>
                </a:lnTo>
                <a:lnTo>
                  <a:pt x="418946" y="264318"/>
                </a:lnTo>
                <a:lnTo>
                  <a:pt x="447597" y="219894"/>
                </a:lnTo>
                <a:lnTo>
                  <a:pt x="468816" y="174910"/>
                </a:lnTo>
                <a:lnTo>
                  <a:pt x="474763" y="136626"/>
                </a:lnTo>
                <a:lnTo>
                  <a:pt x="473516" y="119931"/>
                </a:lnTo>
                <a:lnTo>
                  <a:pt x="454817" y="80219"/>
                </a:lnTo>
                <a:lnTo>
                  <a:pt x="417534" y="60270"/>
                </a:lnTo>
                <a:lnTo>
                  <a:pt x="401830" y="58940"/>
                </a:lnTo>
                <a:lnTo>
                  <a:pt x="515785" y="58940"/>
                </a:lnTo>
                <a:lnTo>
                  <a:pt x="525172" y="77541"/>
                </a:lnTo>
                <a:lnTo>
                  <a:pt x="531785" y="101837"/>
                </a:lnTo>
                <a:lnTo>
                  <a:pt x="533989" y="128587"/>
                </a:lnTo>
                <a:lnTo>
                  <a:pt x="533441" y="141303"/>
                </a:lnTo>
                <a:lnTo>
                  <a:pt x="525207" y="182022"/>
                </a:lnTo>
                <a:lnTo>
                  <a:pt x="504421" y="229515"/>
                </a:lnTo>
                <a:lnTo>
                  <a:pt x="480990" y="267715"/>
                </a:lnTo>
                <a:lnTo>
                  <a:pt x="443039" y="318243"/>
                </a:lnTo>
                <a:lnTo>
                  <a:pt x="418203" y="348557"/>
                </a:lnTo>
                <a:lnTo>
                  <a:pt x="405402" y="363739"/>
                </a:lnTo>
                <a:lnTo>
                  <a:pt x="563755" y="363739"/>
                </a:lnTo>
                <a:lnTo>
                  <a:pt x="563755" y="421185"/>
                </a:lnTo>
                <a:close/>
              </a:path>
              <a:path w="855345" h="493395">
                <a:moveTo>
                  <a:pt x="783724" y="493213"/>
                </a:moveTo>
                <a:lnTo>
                  <a:pt x="783724" y="482202"/>
                </a:lnTo>
                <a:lnTo>
                  <a:pt x="789922" y="475792"/>
                </a:lnTo>
                <a:lnTo>
                  <a:pt x="795113" y="469364"/>
                </a:lnTo>
                <a:lnTo>
                  <a:pt x="808004" y="431759"/>
                </a:lnTo>
                <a:lnTo>
                  <a:pt x="808728" y="421185"/>
                </a:lnTo>
                <a:lnTo>
                  <a:pt x="794926" y="415287"/>
                </a:lnTo>
                <a:lnTo>
                  <a:pt x="785067" y="406823"/>
                </a:lnTo>
                <a:lnTo>
                  <a:pt x="779152" y="395791"/>
                </a:lnTo>
                <a:lnTo>
                  <a:pt x="777181" y="382189"/>
                </a:lnTo>
                <a:lnTo>
                  <a:pt x="777859" y="374422"/>
                </a:lnTo>
                <a:lnTo>
                  <a:pt x="806599" y="343338"/>
                </a:lnTo>
                <a:lnTo>
                  <a:pt x="813785" y="342604"/>
                </a:lnTo>
                <a:lnTo>
                  <a:pt x="822456" y="343607"/>
                </a:lnTo>
                <a:lnTo>
                  <a:pt x="852260" y="376980"/>
                </a:lnTo>
                <a:lnTo>
                  <a:pt x="855162" y="399753"/>
                </a:lnTo>
                <a:lnTo>
                  <a:pt x="854007" y="415287"/>
                </a:lnTo>
                <a:lnTo>
                  <a:pt x="853971" y="415769"/>
                </a:lnTo>
                <a:lnTo>
                  <a:pt x="836112" y="457799"/>
                </a:lnTo>
                <a:lnTo>
                  <a:pt x="799499" y="487094"/>
                </a:lnTo>
                <a:lnTo>
                  <a:pt x="783724" y="49321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02619" y="7188445"/>
            <a:ext cx="77914" cy="15060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0965760" y="6845841"/>
            <a:ext cx="351790" cy="561340"/>
          </a:xfrm>
          <a:custGeom>
            <a:avLst/>
            <a:gdLst/>
            <a:ahLst/>
            <a:cxnLst/>
            <a:rect l="l" t="t" r="r" b="b"/>
            <a:pathLst>
              <a:path w="351790" h="561340">
                <a:moveTo>
                  <a:pt x="141445" y="555430"/>
                </a:moveTo>
                <a:lnTo>
                  <a:pt x="0" y="555430"/>
                </a:lnTo>
                <a:lnTo>
                  <a:pt x="0" y="506614"/>
                </a:lnTo>
                <a:lnTo>
                  <a:pt x="82772" y="506614"/>
                </a:lnTo>
                <a:lnTo>
                  <a:pt x="82772" y="54178"/>
                </a:lnTo>
                <a:lnTo>
                  <a:pt x="0" y="54178"/>
                </a:lnTo>
                <a:lnTo>
                  <a:pt x="0" y="5362"/>
                </a:lnTo>
                <a:lnTo>
                  <a:pt x="141445" y="5362"/>
                </a:lnTo>
                <a:lnTo>
                  <a:pt x="141445" y="555430"/>
                </a:lnTo>
                <a:close/>
              </a:path>
              <a:path w="351790" h="561340">
                <a:moveTo>
                  <a:pt x="234600" y="560783"/>
                </a:moveTo>
                <a:lnTo>
                  <a:pt x="201262" y="560783"/>
                </a:lnTo>
                <a:lnTo>
                  <a:pt x="219214" y="532721"/>
                </a:lnTo>
                <a:lnTo>
                  <a:pt x="234362" y="506871"/>
                </a:lnTo>
                <a:lnTo>
                  <a:pt x="256317" y="461818"/>
                </a:lnTo>
                <a:lnTo>
                  <a:pt x="270580" y="419177"/>
                </a:lnTo>
                <a:lnTo>
                  <a:pt x="280701" y="372522"/>
                </a:lnTo>
                <a:lnTo>
                  <a:pt x="286701" y="324856"/>
                </a:lnTo>
                <a:lnTo>
                  <a:pt x="288675" y="280396"/>
                </a:lnTo>
                <a:lnTo>
                  <a:pt x="288702" y="279205"/>
                </a:lnTo>
                <a:lnTo>
                  <a:pt x="288127" y="253513"/>
                </a:lnTo>
                <a:lnTo>
                  <a:pt x="283478" y="203354"/>
                </a:lnTo>
                <a:lnTo>
                  <a:pt x="274094" y="154941"/>
                </a:lnTo>
                <a:lnTo>
                  <a:pt x="260119" y="108882"/>
                </a:lnTo>
                <a:lnTo>
                  <a:pt x="241272" y="64996"/>
                </a:lnTo>
                <a:lnTo>
                  <a:pt x="216230" y="21609"/>
                </a:lnTo>
                <a:lnTo>
                  <a:pt x="201262" y="0"/>
                </a:lnTo>
                <a:lnTo>
                  <a:pt x="234600" y="0"/>
                </a:lnTo>
                <a:lnTo>
                  <a:pt x="259414" y="29950"/>
                </a:lnTo>
                <a:lnTo>
                  <a:pt x="284170" y="62693"/>
                </a:lnTo>
                <a:lnTo>
                  <a:pt x="309514" y="106340"/>
                </a:lnTo>
                <a:lnTo>
                  <a:pt x="325659" y="144065"/>
                </a:lnTo>
                <a:lnTo>
                  <a:pt x="345078" y="211187"/>
                </a:lnTo>
                <a:lnTo>
                  <a:pt x="351511" y="279205"/>
                </a:lnTo>
                <a:lnTo>
                  <a:pt x="351567" y="280396"/>
                </a:lnTo>
                <a:lnTo>
                  <a:pt x="345697" y="346397"/>
                </a:lnTo>
                <a:lnTo>
                  <a:pt x="328040" y="409869"/>
                </a:lnTo>
                <a:lnTo>
                  <a:pt x="307185" y="456138"/>
                </a:lnTo>
                <a:lnTo>
                  <a:pt x="273831" y="509141"/>
                </a:lnTo>
                <a:lnTo>
                  <a:pt x="256015" y="533213"/>
                </a:lnTo>
                <a:lnTo>
                  <a:pt x="234600" y="56078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7775" y="6845845"/>
            <a:ext cx="304800" cy="516255"/>
          </a:xfrm>
          <a:custGeom>
            <a:avLst/>
            <a:gdLst/>
            <a:ahLst/>
            <a:cxnLst/>
            <a:rect l="l" t="t" r="r" b="b"/>
            <a:pathLst>
              <a:path w="304800" h="516254">
                <a:moveTo>
                  <a:pt x="286639" y="212229"/>
                </a:moveTo>
                <a:lnTo>
                  <a:pt x="284302" y="168109"/>
                </a:lnTo>
                <a:lnTo>
                  <a:pt x="277304" y="128028"/>
                </a:lnTo>
                <a:lnTo>
                  <a:pt x="249275" y="59982"/>
                </a:lnTo>
                <a:lnTo>
                  <a:pt x="226225" y="31115"/>
                </a:lnTo>
                <a:lnTo>
                  <a:pt x="226225" y="214604"/>
                </a:lnTo>
                <a:lnTo>
                  <a:pt x="224967" y="248754"/>
                </a:lnTo>
                <a:lnTo>
                  <a:pt x="215023" y="305638"/>
                </a:lnTo>
                <a:lnTo>
                  <a:pt x="195389" y="346976"/>
                </a:lnTo>
                <a:lnTo>
                  <a:pt x="151803" y="370586"/>
                </a:lnTo>
                <a:lnTo>
                  <a:pt x="135470" y="367957"/>
                </a:lnTo>
                <a:lnTo>
                  <a:pt x="97637" y="328612"/>
                </a:lnTo>
                <a:lnTo>
                  <a:pt x="82892" y="278688"/>
                </a:lnTo>
                <a:lnTo>
                  <a:pt x="78041" y="214604"/>
                </a:lnTo>
                <a:lnTo>
                  <a:pt x="78003" y="212229"/>
                </a:lnTo>
                <a:lnTo>
                  <a:pt x="79235" y="178676"/>
                </a:lnTo>
                <a:lnTo>
                  <a:pt x="89281" y="121615"/>
                </a:lnTo>
                <a:lnTo>
                  <a:pt x="109004" y="80251"/>
                </a:lnTo>
                <a:lnTo>
                  <a:pt x="152400" y="56565"/>
                </a:lnTo>
                <a:lnTo>
                  <a:pt x="155371" y="56565"/>
                </a:lnTo>
                <a:lnTo>
                  <a:pt x="170497" y="59194"/>
                </a:lnTo>
                <a:lnTo>
                  <a:pt x="170688" y="59194"/>
                </a:lnTo>
                <a:lnTo>
                  <a:pt x="207022" y="99428"/>
                </a:lnTo>
                <a:lnTo>
                  <a:pt x="221424" y="149656"/>
                </a:lnTo>
                <a:lnTo>
                  <a:pt x="226225" y="214604"/>
                </a:lnTo>
                <a:lnTo>
                  <a:pt x="226225" y="31115"/>
                </a:lnTo>
                <a:lnTo>
                  <a:pt x="206984" y="14998"/>
                </a:lnTo>
                <a:lnTo>
                  <a:pt x="182041" y="3708"/>
                </a:lnTo>
                <a:lnTo>
                  <a:pt x="181851" y="3708"/>
                </a:lnTo>
                <a:lnTo>
                  <a:pt x="154787" y="0"/>
                </a:lnTo>
                <a:lnTo>
                  <a:pt x="100012" y="14846"/>
                </a:lnTo>
                <a:lnTo>
                  <a:pt x="56553" y="59385"/>
                </a:lnTo>
                <a:lnTo>
                  <a:pt x="28194" y="127584"/>
                </a:lnTo>
                <a:lnTo>
                  <a:pt x="28117" y="128028"/>
                </a:lnTo>
                <a:lnTo>
                  <a:pt x="21107" y="168300"/>
                </a:lnTo>
                <a:lnTo>
                  <a:pt x="18808" y="212229"/>
                </a:lnTo>
                <a:lnTo>
                  <a:pt x="18808" y="214604"/>
                </a:lnTo>
                <a:lnTo>
                  <a:pt x="21031" y="258978"/>
                </a:lnTo>
                <a:lnTo>
                  <a:pt x="27901" y="299821"/>
                </a:lnTo>
                <a:lnTo>
                  <a:pt x="55359" y="367309"/>
                </a:lnTo>
                <a:lnTo>
                  <a:pt x="97929" y="410845"/>
                </a:lnTo>
                <a:lnTo>
                  <a:pt x="123494" y="421652"/>
                </a:lnTo>
                <a:lnTo>
                  <a:pt x="123088" y="421652"/>
                </a:lnTo>
                <a:lnTo>
                  <a:pt x="152400" y="425348"/>
                </a:lnTo>
                <a:lnTo>
                  <a:pt x="180784" y="421652"/>
                </a:lnTo>
                <a:lnTo>
                  <a:pt x="206387" y="410540"/>
                </a:lnTo>
                <a:lnTo>
                  <a:pt x="245833" y="370586"/>
                </a:lnTo>
                <a:lnTo>
                  <a:pt x="265620" y="334289"/>
                </a:lnTo>
                <a:lnTo>
                  <a:pt x="284302" y="257340"/>
                </a:lnTo>
                <a:lnTo>
                  <a:pt x="286639" y="212229"/>
                </a:lnTo>
                <a:close/>
              </a:path>
              <a:path w="304800" h="516254">
                <a:moveTo>
                  <a:pt x="304800" y="460806"/>
                </a:moveTo>
                <a:lnTo>
                  <a:pt x="0" y="460806"/>
                </a:lnTo>
                <a:lnTo>
                  <a:pt x="0" y="515670"/>
                </a:lnTo>
                <a:lnTo>
                  <a:pt x="304800" y="515670"/>
                </a:lnTo>
                <a:lnTo>
                  <a:pt x="304800" y="46080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64952" y="6845845"/>
            <a:ext cx="304800" cy="516255"/>
          </a:xfrm>
          <a:custGeom>
            <a:avLst/>
            <a:gdLst/>
            <a:ahLst/>
            <a:cxnLst/>
            <a:rect l="l" t="t" r="r" b="b"/>
            <a:pathLst>
              <a:path w="304800" h="516254">
                <a:moveTo>
                  <a:pt x="286639" y="212229"/>
                </a:moveTo>
                <a:lnTo>
                  <a:pt x="284302" y="168109"/>
                </a:lnTo>
                <a:lnTo>
                  <a:pt x="277304" y="128028"/>
                </a:lnTo>
                <a:lnTo>
                  <a:pt x="249288" y="59982"/>
                </a:lnTo>
                <a:lnTo>
                  <a:pt x="246684" y="56565"/>
                </a:lnTo>
                <a:lnTo>
                  <a:pt x="229374" y="33743"/>
                </a:lnTo>
                <a:lnTo>
                  <a:pt x="226212" y="31102"/>
                </a:lnTo>
                <a:lnTo>
                  <a:pt x="226212" y="214604"/>
                </a:lnTo>
                <a:lnTo>
                  <a:pt x="224967" y="248754"/>
                </a:lnTo>
                <a:lnTo>
                  <a:pt x="215023" y="305638"/>
                </a:lnTo>
                <a:lnTo>
                  <a:pt x="195389" y="346976"/>
                </a:lnTo>
                <a:lnTo>
                  <a:pt x="151803" y="370586"/>
                </a:lnTo>
                <a:lnTo>
                  <a:pt x="135470" y="367957"/>
                </a:lnTo>
                <a:lnTo>
                  <a:pt x="97624" y="328612"/>
                </a:lnTo>
                <a:lnTo>
                  <a:pt x="82892" y="278688"/>
                </a:lnTo>
                <a:lnTo>
                  <a:pt x="78054" y="214604"/>
                </a:lnTo>
                <a:lnTo>
                  <a:pt x="78016" y="212229"/>
                </a:lnTo>
                <a:lnTo>
                  <a:pt x="79248" y="178676"/>
                </a:lnTo>
                <a:lnTo>
                  <a:pt x="89293" y="121615"/>
                </a:lnTo>
                <a:lnTo>
                  <a:pt x="109004" y="80251"/>
                </a:lnTo>
                <a:lnTo>
                  <a:pt x="152400" y="56565"/>
                </a:lnTo>
                <a:lnTo>
                  <a:pt x="155384" y="56565"/>
                </a:lnTo>
                <a:lnTo>
                  <a:pt x="170510" y="59194"/>
                </a:lnTo>
                <a:lnTo>
                  <a:pt x="170688" y="59194"/>
                </a:lnTo>
                <a:lnTo>
                  <a:pt x="207022" y="99428"/>
                </a:lnTo>
                <a:lnTo>
                  <a:pt x="221411" y="149656"/>
                </a:lnTo>
                <a:lnTo>
                  <a:pt x="226212" y="214604"/>
                </a:lnTo>
                <a:lnTo>
                  <a:pt x="226212" y="31102"/>
                </a:lnTo>
                <a:lnTo>
                  <a:pt x="206984" y="14998"/>
                </a:lnTo>
                <a:lnTo>
                  <a:pt x="182029" y="3708"/>
                </a:lnTo>
                <a:lnTo>
                  <a:pt x="181838" y="3708"/>
                </a:lnTo>
                <a:lnTo>
                  <a:pt x="154774" y="0"/>
                </a:lnTo>
                <a:lnTo>
                  <a:pt x="100012" y="14846"/>
                </a:lnTo>
                <a:lnTo>
                  <a:pt x="56553" y="59385"/>
                </a:lnTo>
                <a:lnTo>
                  <a:pt x="28206" y="127584"/>
                </a:lnTo>
                <a:lnTo>
                  <a:pt x="28130" y="128028"/>
                </a:lnTo>
                <a:lnTo>
                  <a:pt x="21120" y="168300"/>
                </a:lnTo>
                <a:lnTo>
                  <a:pt x="18808" y="212229"/>
                </a:lnTo>
                <a:lnTo>
                  <a:pt x="18808" y="214604"/>
                </a:lnTo>
                <a:lnTo>
                  <a:pt x="21043" y="258978"/>
                </a:lnTo>
                <a:lnTo>
                  <a:pt x="27901" y="299821"/>
                </a:lnTo>
                <a:lnTo>
                  <a:pt x="55372" y="367309"/>
                </a:lnTo>
                <a:lnTo>
                  <a:pt x="97929" y="410845"/>
                </a:lnTo>
                <a:lnTo>
                  <a:pt x="123494" y="421652"/>
                </a:lnTo>
                <a:lnTo>
                  <a:pt x="123088" y="421652"/>
                </a:lnTo>
                <a:lnTo>
                  <a:pt x="152400" y="425348"/>
                </a:lnTo>
                <a:lnTo>
                  <a:pt x="180784" y="421652"/>
                </a:lnTo>
                <a:lnTo>
                  <a:pt x="206387" y="410540"/>
                </a:lnTo>
                <a:lnTo>
                  <a:pt x="229222" y="392036"/>
                </a:lnTo>
                <a:lnTo>
                  <a:pt x="245833" y="370586"/>
                </a:lnTo>
                <a:lnTo>
                  <a:pt x="249288" y="366128"/>
                </a:lnTo>
                <a:lnTo>
                  <a:pt x="265633" y="334289"/>
                </a:lnTo>
                <a:lnTo>
                  <a:pt x="277304" y="298030"/>
                </a:lnTo>
                <a:lnTo>
                  <a:pt x="284302" y="257340"/>
                </a:lnTo>
                <a:lnTo>
                  <a:pt x="286639" y="212229"/>
                </a:lnTo>
                <a:close/>
              </a:path>
              <a:path w="304800" h="516254">
                <a:moveTo>
                  <a:pt x="304800" y="460806"/>
                </a:moveTo>
                <a:lnTo>
                  <a:pt x="0" y="460806"/>
                </a:lnTo>
                <a:lnTo>
                  <a:pt x="0" y="515670"/>
                </a:lnTo>
                <a:lnTo>
                  <a:pt x="304800" y="515670"/>
                </a:lnTo>
                <a:lnTo>
                  <a:pt x="304800" y="46080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42128" y="6851205"/>
            <a:ext cx="304800" cy="510540"/>
          </a:xfrm>
          <a:custGeom>
            <a:avLst/>
            <a:gdLst/>
            <a:ahLst/>
            <a:cxnLst/>
            <a:rect l="l" t="t" r="r" b="b"/>
            <a:pathLst>
              <a:path w="304800" h="510540">
                <a:moveTo>
                  <a:pt x="182765" y="0"/>
                </a:moveTo>
                <a:lnTo>
                  <a:pt x="123240" y="0"/>
                </a:lnTo>
                <a:lnTo>
                  <a:pt x="123240" y="415823"/>
                </a:lnTo>
                <a:lnTo>
                  <a:pt x="182765" y="415823"/>
                </a:lnTo>
                <a:lnTo>
                  <a:pt x="182765" y="0"/>
                </a:lnTo>
                <a:close/>
              </a:path>
              <a:path w="304800" h="510540">
                <a:moveTo>
                  <a:pt x="304800" y="455447"/>
                </a:moveTo>
                <a:lnTo>
                  <a:pt x="0" y="455447"/>
                </a:lnTo>
                <a:lnTo>
                  <a:pt x="0" y="510311"/>
                </a:lnTo>
                <a:lnTo>
                  <a:pt x="304800" y="510311"/>
                </a:lnTo>
                <a:lnTo>
                  <a:pt x="304800" y="4554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96494" y="6845845"/>
            <a:ext cx="304800" cy="516255"/>
          </a:xfrm>
          <a:custGeom>
            <a:avLst/>
            <a:gdLst/>
            <a:ahLst/>
            <a:cxnLst/>
            <a:rect l="l" t="t" r="r" b="b"/>
            <a:pathLst>
              <a:path w="304800" h="516254">
                <a:moveTo>
                  <a:pt x="286639" y="212229"/>
                </a:moveTo>
                <a:lnTo>
                  <a:pt x="284302" y="168109"/>
                </a:lnTo>
                <a:lnTo>
                  <a:pt x="277291" y="128028"/>
                </a:lnTo>
                <a:lnTo>
                  <a:pt x="249275" y="59982"/>
                </a:lnTo>
                <a:lnTo>
                  <a:pt x="226212" y="31115"/>
                </a:lnTo>
                <a:lnTo>
                  <a:pt x="226212" y="214604"/>
                </a:lnTo>
                <a:lnTo>
                  <a:pt x="224967" y="248754"/>
                </a:lnTo>
                <a:lnTo>
                  <a:pt x="215023" y="305638"/>
                </a:lnTo>
                <a:lnTo>
                  <a:pt x="195389" y="346976"/>
                </a:lnTo>
                <a:lnTo>
                  <a:pt x="151803" y="370586"/>
                </a:lnTo>
                <a:lnTo>
                  <a:pt x="135458" y="367957"/>
                </a:lnTo>
                <a:lnTo>
                  <a:pt x="97624" y="328612"/>
                </a:lnTo>
                <a:lnTo>
                  <a:pt x="82892" y="278688"/>
                </a:lnTo>
                <a:lnTo>
                  <a:pt x="78041" y="214604"/>
                </a:lnTo>
                <a:lnTo>
                  <a:pt x="78003" y="212229"/>
                </a:lnTo>
                <a:lnTo>
                  <a:pt x="79235" y="178676"/>
                </a:lnTo>
                <a:lnTo>
                  <a:pt x="89281" y="121615"/>
                </a:lnTo>
                <a:lnTo>
                  <a:pt x="109004" y="80251"/>
                </a:lnTo>
                <a:lnTo>
                  <a:pt x="152400" y="56565"/>
                </a:lnTo>
                <a:lnTo>
                  <a:pt x="155371" y="56565"/>
                </a:lnTo>
                <a:lnTo>
                  <a:pt x="170497" y="59194"/>
                </a:lnTo>
                <a:lnTo>
                  <a:pt x="170688" y="59194"/>
                </a:lnTo>
                <a:lnTo>
                  <a:pt x="207010" y="99428"/>
                </a:lnTo>
                <a:lnTo>
                  <a:pt x="221411" y="149656"/>
                </a:lnTo>
                <a:lnTo>
                  <a:pt x="226212" y="214604"/>
                </a:lnTo>
                <a:lnTo>
                  <a:pt x="226212" y="31115"/>
                </a:lnTo>
                <a:lnTo>
                  <a:pt x="206984" y="14998"/>
                </a:lnTo>
                <a:lnTo>
                  <a:pt x="182029" y="3708"/>
                </a:lnTo>
                <a:lnTo>
                  <a:pt x="181838" y="3708"/>
                </a:lnTo>
                <a:lnTo>
                  <a:pt x="154774" y="0"/>
                </a:lnTo>
                <a:lnTo>
                  <a:pt x="100012" y="14846"/>
                </a:lnTo>
                <a:lnTo>
                  <a:pt x="56553" y="59385"/>
                </a:lnTo>
                <a:lnTo>
                  <a:pt x="28194" y="127584"/>
                </a:lnTo>
                <a:lnTo>
                  <a:pt x="28117" y="128028"/>
                </a:lnTo>
                <a:lnTo>
                  <a:pt x="21107" y="168300"/>
                </a:lnTo>
                <a:lnTo>
                  <a:pt x="18808" y="212229"/>
                </a:lnTo>
                <a:lnTo>
                  <a:pt x="18808" y="214604"/>
                </a:lnTo>
                <a:lnTo>
                  <a:pt x="21031" y="258978"/>
                </a:lnTo>
                <a:lnTo>
                  <a:pt x="27901" y="299821"/>
                </a:lnTo>
                <a:lnTo>
                  <a:pt x="55359" y="367309"/>
                </a:lnTo>
                <a:lnTo>
                  <a:pt x="97929" y="410845"/>
                </a:lnTo>
                <a:lnTo>
                  <a:pt x="123494" y="421652"/>
                </a:lnTo>
                <a:lnTo>
                  <a:pt x="123088" y="421652"/>
                </a:lnTo>
                <a:lnTo>
                  <a:pt x="152400" y="425348"/>
                </a:lnTo>
                <a:lnTo>
                  <a:pt x="180771" y="421652"/>
                </a:lnTo>
                <a:lnTo>
                  <a:pt x="206387" y="410540"/>
                </a:lnTo>
                <a:lnTo>
                  <a:pt x="229222" y="392036"/>
                </a:lnTo>
                <a:lnTo>
                  <a:pt x="245821" y="370586"/>
                </a:lnTo>
                <a:lnTo>
                  <a:pt x="249275" y="366128"/>
                </a:lnTo>
                <a:lnTo>
                  <a:pt x="265620" y="334289"/>
                </a:lnTo>
                <a:lnTo>
                  <a:pt x="277291" y="298030"/>
                </a:lnTo>
                <a:lnTo>
                  <a:pt x="284302" y="257340"/>
                </a:lnTo>
                <a:lnTo>
                  <a:pt x="286639" y="212229"/>
                </a:lnTo>
                <a:close/>
              </a:path>
              <a:path w="304800" h="516254">
                <a:moveTo>
                  <a:pt x="304800" y="460806"/>
                </a:moveTo>
                <a:lnTo>
                  <a:pt x="0" y="460806"/>
                </a:lnTo>
                <a:lnTo>
                  <a:pt x="0" y="515670"/>
                </a:lnTo>
                <a:lnTo>
                  <a:pt x="304800" y="515670"/>
                </a:lnTo>
                <a:lnTo>
                  <a:pt x="304800" y="46080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50847" y="6845845"/>
            <a:ext cx="304800" cy="516255"/>
          </a:xfrm>
          <a:custGeom>
            <a:avLst/>
            <a:gdLst/>
            <a:ahLst/>
            <a:cxnLst/>
            <a:rect l="l" t="t" r="r" b="b"/>
            <a:pathLst>
              <a:path w="304800" h="516254">
                <a:moveTo>
                  <a:pt x="286639" y="212229"/>
                </a:moveTo>
                <a:lnTo>
                  <a:pt x="284314" y="168109"/>
                </a:lnTo>
                <a:lnTo>
                  <a:pt x="277304" y="128028"/>
                </a:lnTo>
                <a:lnTo>
                  <a:pt x="249288" y="59982"/>
                </a:lnTo>
                <a:lnTo>
                  <a:pt x="226212" y="31102"/>
                </a:lnTo>
                <a:lnTo>
                  <a:pt x="226212" y="214604"/>
                </a:lnTo>
                <a:lnTo>
                  <a:pt x="224967" y="248754"/>
                </a:lnTo>
                <a:lnTo>
                  <a:pt x="215023" y="305638"/>
                </a:lnTo>
                <a:lnTo>
                  <a:pt x="195389" y="346976"/>
                </a:lnTo>
                <a:lnTo>
                  <a:pt x="151803" y="370586"/>
                </a:lnTo>
                <a:lnTo>
                  <a:pt x="135470" y="367957"/>
                </a:lnTo>
                <a:lnTo>
                  <a:pt x="97624" y="328612"/>
                </a:lnTo>
                <a:lnTo>
                  <a:pt x="82892" y="278688"/>
                </a:lnTo>
                <a:lnTo>
                  <a:pt x="78054" y="214604"/>
                </a:lnTo>
                <a:lnTo>
                  <a:pt x="78016" y="212229"/>
                </a:lnTo>
                <a:lnTo>
                  <a:pt x="79248" y="178676"/>
                </a:lnTo>
                <a:lnTo>
                  <a:pt x="89293" y="121615"/>
                </a:lnTo>
                <a:lnTo>
                  <a:pt x="109004" y="80251"/>
                </a:lnTo>
                <a:lnTo>
                  <a:pt x="152400" y="56565"/>
                </a:lnTo>
                <a:lnTo>
                  <a:pt x="155384" y="56565"/>
                </a:lnTo>
                <a:lnTo>
                  <a:pt x="170510" y="59194"/>
                </a:lnTo>
                <a:lnTo>
                  <a:pt x="170688" y="59194"/>
                </a:lnTo>
                <a:lnTo>
                  <a:pt x="207010" y="99428"/>
                </a:lnTo>
                <a:lnTo>
                  <a:pt x="221411" y="149656"/>
                </a:lnTo>
                <a:lnTo>
                  <a:pt x="226212" y="214604"/>
                </a:lnTo>
                <a:lnTo>
                  <a:pt x="226212" y="31102"/>
                </a:lnTo>
                <a:lnTo>
                  <a:pt x="206984" y="14998"/>
                </a:lnTo>
                <a:lnTo>
                  <a:pt x="182029" y="3708"/>
                </a:lnTo>
                <a:lnTo>
                  <a:pt x="181851" y="3708"/>
                </a:lnTo>
                <a:lnTo>
                  <a:pt x="154774" y="0"/>
                </a:lnTo>
                <a:lnTo>
                  <a:pt x="100012" y="14846"/>
                </a:lnTo>
                <a:lnTo>
                  <a:pt x="56553" y="59385"/>
                </a:lnTo>
                <a:lnTo>
                  <a:pt x="28206" y="127584"/>
                </a:lnTo>
                <a:lnTo>
                  <a:pt x="28130" y="128028"/>
                </a:lnTo>
                <a:lnTo>
                  <a:pt x="21120" y="168300"/>
                </a:lnTo>
                <a:lnTo>
                  <a:pt x="18821" y="212229"/>
                </a:lnTo>
                <a:lnTo>
                  <a:pt x="18808" y="214604"/>
                </a:lnTo>
                <a:lnTo>
                  <a:pt x="21043" y="258978"/>
                </a:lnTo>
                <a:lnTo>
                  <a:pt x="27901" y="299821"/>
                </a:lnTo>
                <a:lnTo>
                  <a:pt x="55372" y="367309"/>
                </a:lnTo>
                <a:lnTo>
                  <a:pt x="97929" y="410845"/>
                </a:lnTo>
                <a:lnTo>
                  <a:pt x="123507" y="421652"/>
                </a:lnTo>
                <a:lnTo>
                  <a:pt x="123088" y="421652"/>
                </a:lnTo>
                <a:lnTo>
                  <a:pt x="152400" y="425348"/>
                </a:lnTo>
                <a:lnTo>
                  <a:pt x="180784" y="421652"/>
                </a:lnTo>
                <a:lnTo>
                  <a:pt x="206387" y="410540"/>
                </a:lnTo>
                <a:lnTo>
                  <a:pt x="229222" y="392036"/>
                </a:lnTo>
                <a:lnTo>
                  <a:pt x="245833" y="370586"/>
                </a:lnTo>
                <a:lnTo>
                  <a:pt x="249288" y="366128"/>
                </a:lnTo>
                <a:lnTo>
                  <a:pt x="265633" y="334289"/>
                </a:lnTo>
                <a:lnTo>
                  <a:pt x="277304" y="298030"/>
                </a:lnTo>
                <a:lnTo>
                  <a:pt x="284314" y="257340"/>
                </a:lnTo>
                <a:lnTo>
                  <a:pt x="286639" y="212229"/>
                </a:lnTo>
                <a:close/>
              </a:path>
              <a:path w="304800" h="516254">
                <a:moveTo>
                  <a:pt x="304800" y="460806"/>
                </a:moveTo>
                <a:lnTo>
                  <a:pt x="0" y="460806"/>
                </a:lnTo>
                <a:lnTo>
                  <a:pt x="0" y="515670"/>
                </a:lnTo>
                <a:lnTo>
                  <a:pt x="304800" y="515670"/>
                </a:lnTo>
                <a:lnTo>
                  <a:pt x="304800" y="46080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5213" y="6845845"/>
            <a:ext cx="304800" cy="516255"/>
          </a:xfrm>
          <a:custGeom>
            <a:avLst/>
            <a:gdLst/>
            <a:ahLst/>
            <a:cxnLst/>
            <a:rect l="l" t="t" r="r" b="b"/>
            <a:pathLst>
              <a:path w="304800" h="516254">
                <a:moveTo>
                  <a:pt x="286626" y="212229"/>
                </a:moveTo>
                <a:lnTo>
                  <a:pt x="284302" y="168109"/>
                </a:lnTo>
                <a:lnTo>
                  <a:pt x="277291" y="128028"/>
                </a:lnTo>
                <a:lnTo>
                  <a:pt x="249275" y="59982"/>
                </a:lnTo>
                <a:lnTo>
                  <a:pt x="226212" y="31115"/>
                </a:lnTo>
                <a:lnTo>
                  <a:pt x="226212" y="214604"/>
                </a:lnTo>
                <a:lnTo>
                  <a:pt x="224967" y="248754"/>
                </a:lnTo>
                <a:lnTo>
                  <a:pt x="215023" y="305638"/>
                </a:lnTo>
                <a:lnTo>
                  <a:pt x="195389" y="346976"/>
                </a:lnTo>
                <a:lnTo>
                  <a:pt x="151790" y="370586"/>
                </a:lnTo>
                <a:lnTo>
                  <a:pt x="135458" y="367957"/>
                </a:lnTo>
                <a:lnTo>
                  <a:pt x="97624" y="328612"/>
                </a:lnTo>
                <a:lnTo>
                  <a:pt x="82892" y="278688"/>
                </a:lnTo>
                <a:lnTo>
                  <a:pt x="78041" y="214604"/>
                </a:lnTo>
                <a:lnTo>
                  <a:pt x="78003" y="212229"/>
                </a:lnTo>
                <a:lnTo>
                  <a:pt x="79235" y="178676"/>
                </a:lnTo>
                <a:lnTo>
                  <a:pt x="89281" y="121615"/>
                </a:lnTo>
                <a:lnTo>
                  <a:pt x="109004" y="80251"/>
                </a:lnTo>
                <a:lnTo>
                  <a:pt x="152400" y="56565"/>
                </a:lnTo>
                <a:lnTo>
                  <a:pt x="155371" y="56565"/>
                </a:lnTo>
                <a:lnTo>
                  <a:pt x="170497" y="59194"/>
                </a:lnTo>
                <a:lnTo>
                  <a:pt x="170688" y="59194"/>
                </a:lnTo>
                <a:lnTo>
                  <a:pt x="207010" y="99428"/>
                </a:lnTo>
                <a:lnTo>
                  <a:pt x="221411" y="149656"/>
                </a:lnTo>
                <a:lnTo>
                  <a:pt x="226212" y="214604"/>
                </a:lnTo>
                <a:lnTo>
                  <a:pt x="226212" y="31115"/>
                </a:lnTo>
                <a:lnTo>
                  <a:pt x="206971" y="14998"/>
                </a:lnTo>
                <a:lnTo>
                  <a:pt x="182029" y="3708"/>
                </a:lnTo>
                <a:lnTo>
                  <a:pt x="181838" y="3708"/>
                </a:lnTo>
                <a:lnTo>
                  <a:pt x="154774" y="0"/>
                </a:lnTo>
                <a:lnTo>
                  <a:pt x="99999" y="14846"/>
                </a:lnTo>
                <a:lnTo>
                  <a:pt x="56540" y="59385"/>
                </a:lnTo>
                <a:lnTo>
                  <a:pt x="28194" y="127584"/>
                </a:lnTo>
                <a:lnTo>
                  <a:pt x="28117" y="128028"/>
                </a:lnTo>
                <a:lnTo>
                  <a:pt x="21107" y="168300"/>
                </a:lnTo>
                <a:lnTo>
                  <a:pt x="18808" y="212229"/>
                </a:lnTo>
                <a:lnTo>
                  <a:pt x="18796" y="214604"/>
                </a:lnTo>
                <a:lnTo>
                  <a:pt x="21031" y="258978"/>
                </a:lnTo>
                <a:lnTo>
                  <a:pt x="27901" y="299821"/>
                </a:lnTo>
                <a:lnTo>
                  <a:pt x="55359" y="367309"/>
                </a:lnTo>
                <a:lnTo>
                  <a:pt x="97917" y="410845"/>
                </a:lnTo>
                <a:lnTo>
                  <a:pt x="123494" y="421652"/>
                </a:lnTo>
                <a:lnTo>
                  <a:pt x="123088" y="421652"/>
                </a:lnTo>
                <a:lnTo>
                  <a:pt x="152400" y="425348"/>
                </a:lnTo>
                <a:lnTo>
                  <a:pt x="180771" y="421652"/>
                </a:lnTo>
                <a:lnTo>
                  <a:pt x="206375" y="410540"/>
                </a:lnTo>
                <a:lnTo>
                  <a:pt x="229209" y="392036"/>
                </a:lnTo>
                <a:lnTo>
                  <a:pt x="245821" y="370586"/>
                </a:lnTo>
                <a:lnTo>
                  <a:pt x="249275" y="366128"/>
                </a:lnTo>
                <a:lnTo>
                  <a:pt x="265620" y="334289"/>
                </a:lnTo>
                <a:lnTo>
                  <a:pt x="277291" y="298030"/>
                </a:lnTo>
                <a:lnTo>
                  <a:pt x="284302" y="257340"/>
                </a:lnTo>
                <a:lnTo>
                  <a:pt x="286626" y="212229"/>
                </a:lnTo>
                <a:close/>
              </a:path>
              <a:path w="304800" h="516254">
                <a:moveTo>
                  <a:pt x="304800" y="460806"/>
                </a:moveTo>
                <a:lnTo>
                  <a:pt x="0" y="460806"/>
                </a:lnTo>
                <a:lnTo>
                  <a:pt x="0" y="515670"/>
                </a:lnTo>
                <a:lnTo>
                  <a:pt x="304800" y="515670"/>
                </a:lnTo>
                <a:lnTo>
                  <a:pt x="304800" y="46080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82364" y="6845845"/>
            <a:ext cx="304800" cy="516255"/>
          </a:xfrm>
          <a:custGeom>
            <a:avLst/>
            <a:gdLst/>
            <a:ahLst/>
            <a:cxnLst/>
            <a:rect l="l" t="t" r="r" b="b"/>
            <a:pathLst>
              <a:path w="304800" h="516254">
                <a:moveTo>
                  <a:pt x="286702" y="212229"/>
                </a:moveTo>
                <a:lnTo>
                  <a:pt x="284365" y="168109"/>
                </a:lnTo>
                <a:lnTo>
                  <a:pt x="277342" y="128028"/>
                </a:lnTo>
                <a:lnTo>
                  <a:pt x="249262" y="59982"/>
                </a:lnTo>
                <a:lnTo>
                  <a:pt x="246672" y="56565"/>
                </a:lnTo>
                <a:lnTo>
                  <a:pt x="229374" y="33743"/>
                </a:lnTo>
                <a:lnTo>
                  <a:pt x="226212" y="31102"/>
                </a:lnTo>
                <a:lnTo>
                  <a:pt x="226212" y="214604"/>
                </a:lnTo>
                <a:lnTo>
                  <a:pt x="224967" y="248754"/>
                </a:lnTo>
                <a:lnTo>
                  <a:pt x="215036" y="305638"/>
                </a:lnTo>
                <a:lnTo>
                  <a:pt x="195414" y="346976"/>
                </a:lnTo>
                <a:lnTo>
                  <a:pt x="151828" y="370586"/>
                </a:lnTo>
                <a:lnTo>
                  <a:pt x="135483" y="367957"/>
                </a:lnTo>
                <a:lnTo>
                  <a:pt x="97624" y="328612"/>
                </a:lnTo>
                <a:lnTo>
                  <a:pt x="82918" y="278688"/>
                </a:lnTo>
                <a:lnTo>
                  <a:pt x="78066" y="214604"/>
                </a:lnTo>
                <a:lnTo>
                  <a:pt x="78028" y="212229"/>
                </a:lnTo>
                <a:lnTo>
                  <a:pt x="79260" y="178676"/>
                </a:lnTo>
                <a:lnTo>
                  <a:pt x="89293" y="121615"/>
                </a:lnTo>
                <a:lnTo>
                  <a:pt x="109054" y="80251"/>
                </a:lnTo>
                <a:lnTo>
                  <a:pt x="152400" y="56565"/>
                </a:lnTo>
                <a:lnTo>
                  <a:pt x="155346" y="56565"/>
                </a:lnTo>
                <a:lnTo>
                  <a:pt x="170522" y="59194"/>
                </a:lnTo>
                <a:lnTo>
                  <a:pt x="170700" y="59194"/>
                </a:lnTo>
                <a:lnTo>
                  <a:pt x="207073" y="99428"/>
                </a:lnTo>
                <a:lnTo>
                  <a:pt x="221424" y="149656"/>
                </a:lnTo>
                <a:lnTo>
                  <a:pt x="226212" y="214604"/>
                </a:lnTo>
                <a:lnTo>
                  <a:pt x="226212" y="31102"/>
                </a:lnTo>
                <a:lnTo>
                  <a:pt x="206984" y="14998"/>
                </a:lnTo>
                <a:lnTo>
                  <a:pt x="182041" y="3708"/>
                </a:lnTo>
                <a:lnTo>
                  <a:pt x="181851" y="3708"/>
                </a:lnTo>
                <a:lnTo>
                  <a:pt x="154774" y="0"/>
                </a:lnTo>
                <a:lnTo>
                  <a:pt x="100037" y="14846"/>
                </a:lnTo>
                <a:lnTo>
                  <a:pt x="56578" y="59385"/>
                </a:lnTo>
                <a:lnTo>
                  <a:pt x="28206" y="127584"/>
                </a:lnTo>
                <a:lnTo>
                  <a:pt x="28130" y="128028"/>
                </a:lnTo>
                <a:lnTo>
                  <a:pt x="21120" y="168300"/>
                </a:lnTo>
                <a:lnTo>
                  <a:pt x="18821" y="212229"/>
                </a:lnTo>
                <a:lnTo>
                  <a:pt x="18821" y="214604"/>
                </a:lnTo>
                <a:lnTo>
                  <a:pt x="21043" y="258978"/>
                </a:lnTo>
                <a:lnTo>
                  <a:pt x="27901" y="299821"/>
                </a:lnTo>
                <a:lnTo>
                  <a:pt x="55333" y="367309"/>
                </a:lnTo>
                <a:lnTo>
                  <a:pt x="97942" y="410845"/>
                </a:lnTo>
                <a:lnTo>
                  <a:pt x="123507" y="421652"/>
                </a:lnTo>
                <a:lnTo>
                  <a:pt x="123088" y="421652"/>
                </a:lnTo>
                <a:lnTo>
                  <a:pt x="152400" y="425348"/>
                </a:lnTo>
                <a:lnTo>
                  <a:pt x="180797" y="421652"/>
                </a:lnTo>
                <a:lnTo>
                  <a:pt x="206400" y="410540"/>
                </a:lnTo>
                <a:lnTo>
                  <a:pt x="245821" y="370586"/>
                </a:lnTo>
                <a:lnTo>
                  <a:pt x="265645" y="334289"/>
                </a:lnTo>
                <a:lnTo>
                  <a:pt x="284365" y="257340"/>
                </a:lnTo>
                <a:lnTo>
                  <a:pt x="286702" y="212229"/>
                </a:lnTo>
                <a:close/>
              </a:path>
              <a:path w="304800" h="516254">
                <a:moveTo>
                  <a:pt x="304800" y="460806"/>
                </a:moveTo>
                <a:lnTo>
                  <a:pt x="0" y="460806"/>
                </a:lnTo>
                <a:lnTo>
                  <a:pt x="0" y="515670"/>
                </a:lnTo>
                <a:lnTo>
                  <a:pt x="304800" y="515670"/>
                </a:lnTo>
                <a:lnTo>
                  <a:pt x="304800" y="46080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123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9362830" cy="350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19371" y="3117173"/>
            <a:ext cx="1625600" cy="308610"/>
          </a:xfrm>
          <a:custGeom>
            <a:avLst/>
            <a:gdLst/>
            <a:ahLst/>
            <a:cxnLst/>
            <a:rect l="l" t="t" r="r" b="b"/>
            <a:pathLst>
              <a:path w="1625600" h="308610">
                <a:moveTo>
                  <a:pt x="217140" y="36166"/>
                </a:moveTo>
                <a:lnTo>
                  <a:pt x="0" y="36166"/>
                </a:lnTo>
                <a:lnTo>
                  <a:pt x="0" y="2981"/>
                </a:lnTo>
                <a:lnTo>
                  <a:pt x="217140" y="2981"/>
                </a:lnTo>
                <a:lnTo>
                  <a:pt x="217140" y="36166"/>
                </a:lnTo>
                <a:close/>
              </a:path>
              <a:path w="1625600" h="308610">
                <a:moveTo>
                  <a:pt x="126504" y="263280"/>
                </a:moveTo>
                <a:lnTo>
                  <a:pt x="89148" y="263280"/>
                </a:lnTo>
                <a:lnTo>
                  <a:pt x="89148" y="36166"/>
                </a:lnTo>
                <a:lnTo>
                  <a:pt x="126504" y="36166"/>
                </a:lnTo>
                <a:lnTo>
                  <a:pt x="126504" y="263280"/>
                </a:lnTo>
                <a:close/>
              </a:path>
              <a:path w="1625600" h="308610">
                <a:moveTo>
                  <a:pt x="327905" y="266251"/>
                </a:moveTo>
                <a:lnTo>
                  <a:pt x="277340" y="252275"/>
                </a:lnTo>
                <a:lnTo>
                  <a:pt x="244189" y="213463"/>
                </a:lnTo>
                <a:lnTo>
                  <a:pt x="237783" y="178593"/>
                </a:lnTo>
                <a:lnTo>
                  <a:pt x="239286" y="161994"/>
                </a:lnTo>
                <a:lnTo>
                  <a:pt x="239342" y="161374"/>
                </a:lnTo>
                <a:lnTo>
                  <a:pt x="244104" y="145372"/>
                </a:lnTo>
                <a:lnTo>
                  <a:pt x="244226" y="144964"/>
                </a:lnTo>
                <a:lnTo>
                  <a:pt x="252365" y="130117"/>
                </a:lnTo>
                <a:lnTo>
                  <a:pt x="293265" y="97969"/>
                </a:lnTo>
                <a:lnTo>
                  <a:pt x="329392" y="91677"/>
                </a:lnTo>
                <a:lnTo>
                  <a:pt x="348019" y="93251"/>
                </a:lnTo>
                <a:lnTo>
                  <a:pt x="365053" y="97969"/>
                </a:lnTo>
                <a:lnTo>
                  <a:pt x="380406" y="105830"/>
                </a:lnTo>
                <a:lnTo>
                  <a:pt x="394281" y="116985"/>
                </a:lnTo>
                <a:lnTo>
                  <a:pt x="398692" y="122195"/>
                </a:lnTo>
                <a:lnTo>
                  <a:pt x="327606" y="122195"/>
                </a:lnTo>
                <a:lnTo>
                  <a:pt x="315952" y="123199"/>
                </a:lnTo>
                <a:lnTo>
                  <a:pt x="280758" y="146758"/>
                </a:lnTo>
                <a:lnTo>
                  <a:pt x="271982" y="178593"/>
                </a:lnTo>
                <a:lnTo>
                  <a:pt x="272047" y="180231"/>
                </a:lnTo>
                <a:lnTo>
                  <a:pt x="287750" y="218931"/>
                </a:lnTo>
                <a:lnTo>
                  <a:pt x="287870" y="219074"/>
                </a:lnTo>
                <a:lnTo>
                  <a:pt x="296372" y="225768"/>
                </a:lnTo>
                <a:lnTo>
                  <a:pt x="306141" y="230649"/>
                </a:lnTo>
                <a:lnTo>
                  <a:pt x="317053" y="233577"/>
                </a:lnTo>
                <a:lnTo>
                  <a:pt x="329095" y="234552"/>
                </a:lnTo>
                <a:lnTo>
                  <a:pt x="400386" y="234552"/>
                </a:lnTo>
                <a:lnTo>
                  <a:pt x="393984" y="241848"/>
                </a:lnTo>
                <a:lnTo>
                  <a:pt x="380031" y="252525"/>
                </a:lnTo>
                <a:lnTo>
                  <a:pt x="364592" y="260041"/>
                </a:lnTo>
                <a:lnTo>
                  <a:pt x="364783" y="260041"/>
                </a:lnTo>
                <a:lnTo>
                  <a:pt x="347094" y="264699"/>
                </a:lnTo>
                <a:lnTo>
                  <a:pt x="347330" y="264699"/>
                </a:lnTo>
                <a:lnTo>
                  <a:pt x="327905" y="266251"/>
                </a:lnTo>
                <a:close/>
              </a:path>
              <a:path w="1625600" h="308610">
                <a:moveTo>
                  <a:pt x="400386" y="234552"/>
                </a:moveTo>
                <a:lnTo>
                  <a:pt x="329095" y="234552"/>
                </a:lnTo>
                <a:lnTo>
                  <a:pt x="340964" y="233577"/>
                </a:lnTo>
                <a:lnTo>
                  <a:pt x="351717" y="230649"/>
                </a:lnTo>
                <a:lnTo>
                  <a:pt x="381817" y="200959"/>
                </a:lnTo>
                <a:lnTo>
                  <a:pt x="385659" y="180231"/>
                </a:lnTo>
                <a:lnTo>
                  <a:pt x="385735" y="179345"/>
                </a:lnTo>
                <a:lnTo>
                  <a:pt x="369278" y="138264"/>
                </a:lnTo>
                <a:lnTo>
                  <a:pt x="327606" y="122195"/>
                </a:lnTo>
                <a:lnTo>
                  <a:pt x="398692" y="122195"/>
                </a:lnTo>
                <a:lnTo>
                  <a:pt x="418559" y="161994"/>
                </a:lnTo>
                <a:lnTo>
                  <a:pt x="420099" y="179345"/>
                </a:lnTo>
                <a:lnTo>
                  <a:pt x="420178" y="180231"/>
                </a:lnTo>
                <a:lnTo>
                  <a:pt x="418615" y="197176"/>
                </a:lnTo>
                <a:lnTo>
                  <a:pt x="418541" y="197980"/>
                </a:lnTo>
                <a:lnTo>
                  <a:pt x="413629" y="214165"/>
                </a:lnTo>
                <a:lnTo>
                  <a:pt x="405444" y="228788"/>
                </a:lnTo>
                <a:lnTo>
                  <a:pt x="400386" y="234552"/>
                </a:lnTo>
                <a:close/>
              </a:path>
              <a:path w="1625600" h="308610">
                <a:moveTo>
                  <a:pt x="601412" y="92125"/>
                </a:moveTo>
                <a:lnTo>
                  <a:pt x="567626" y="92125"/>
                </a:lnTo>
                <a:lnTo>
                  <a:pt x="567626" y="81857"/>
                </a:lnTo>
                <a:lnTo>
                  <a:pt x="577508" y="31826"/>
                </a:lnTo>
                <a:lnTo>
                  <a:pt x="615467" y="1275"/>
                </a:lnTo>
                <a:lnTo>
                  <a:pt x="627310" y="0"/>
                </a:lnTo>
                <a:lnTo>
                  <a:pt x="634349" y="0"/>
                </a:lnTo>
                <a:lnTo>
                  <a:pt x="642740" y="1142"/>
                </a:lnTo>
                <a:lnTo>
                  <a:pt x="652465" y="3428"/>
                </a:lnTo>
                <a:lnTo>
                  <a:pt x="652465" y="33489"/>
                </a:lnTo>
                <a:lnTo>
                  <a:pt x="636835" y="33489"/>
                </a:lnTo>
                <a:lnTo>
                  <a:pt x="627625" y="34159"/>
                </a:lnTo>
                <a:lnTo>
                  <a:pt x="601896" y="69346"/>
                </a:lnTo>
                <a:lnTo>
                  <a:pt x="601412" y="81857"/>
                </a:lnTo>
                <a:lnTo>
                  <a:pt x="601412" y="92125"/>
                </a:lnTo>
                <a:close/>
              </a:path>
              <a:path w="1625600" h="308610">
                <a:moveTo>
                  <a:pt x="652465" y="36471"/>
                </a:moveTo>
                <a:lnTo>
                  <a:pt x="647008" y="34480"/>
                </a:lnTo>
                <a:lnTo>
                  <a:pt x="641797" y="33489"/>
                </a:lnTo>
                <a:lnTo>
                  <a:pt x="652465" y="33489"/>
                </a:lnTo>
                <a:lnTo>
                  <a:pt x="652465" y="36471"/>
                </a:lnTo>
                <a:close/>
              </a:path>
              <a:path w="1625600" h="308610">
                <a:moveTo>
                  <a:pt x="631920" y="122634"/>
                </a:moveTo>
                <a:lnTo>
                  <a:pt x="543071" y="122634"/>
                </a:lnTo>
                <a:lnTo>
                  <a:pt x="543071" y="92125"/>
                </a:lnTo>
                <a:lnTo>
                  <a:pt x="631920" y="92125"/>
                </a:lnTo>
                <a:lnTo>
                  <a:pt x="631920" y="122634"/>
                </a:lnTo>
                <a:close/>
              </a:path>
              <a:path w="1625600" h="308610">
                <a:moveTo>
                  <a:pt x="601412" y="263280"/>
                </a:moveTo>
                <a:lnTo>
                  <a:pt x="567626" y="263280"/>
                </a:lnTo>
                <a:lnTo>
                  <a:pt x="567626" y="122634"/>
                </a:lnTo>
                <a:lnTo>
                  <a:pt x="601412" y="122634"/>
                </a:lnTo>
                <a:lnTo>
                  <a:pt x="601412" y="263280"/>
                </a:lnTo>
                <a:close/>
              </a:path>
              <a:path w="1625600" h="308610">
                <a:moveTo>
                  <a:pt x="681974" y="60131"/>
                </a:moveTo>
                <a:lnTo>
                  <a:pt x="671163" y="60131"/>
                </a:lnTo>
                <a:lnTo>
                  <a:pt x="666553" y="58150"/>
                </a:lnTo>
                <a:lnTo>
                  <a:pt x="662581" y="54178"/>
                </a:lnTo>
                <a:lnTo>
                  <a:pt x="658609" y="50110"/>
                </a:lnTo>
                <a:lnTo>
                  <a:pt x="656628" y="45396"/>
                </a:lnTo>
                <a:lnTo>
                  <a:pt x="656755" y="34480"/>
                </a:lnTo>
                <a:lnTo>
                  <a:pt x="658609" y="30165"/>
                </a:lnTo>
                <a:lnTo>
                  <a:pt x="666769" y="22031"/>
                </a:lnTo>
                <a:lnTo>
                  <a:pt x="671163" y="20097"/>
                </a:lnTo>
                <a:lnTo>
                  <a:pt x="681974" y="20097"/>
                </a:lnTo>
                <a:lnTo>
                  <a:pt x="686736" y="22031"/>
                </a:lnTo>
                <a:lnTo>
                  <a:pt x="694680" y="29765"/>
                </a:lnTo>
                <a:lnTo>
                  <a:pt x="696661" y="34480"/>
                </a:lnTo>
                <a:lnTo>
                  <a:pt x="696661" y="45396"/>
                </a:lnTo>
                <a:lnTo>
                  <a:pt x="694720" y="50110"/>
                </a:lnTo>
                <a:lnTo>
                  <a:pt x="690708" y="54178"/>
                </a:lnTo>
                <a:lnTo>
                  <a:pt x="686736" y="58150"/>
                </a:lnTo>
                <a:lnTo>
                  <a:pt x="681974" y="60131"/>
                </a:lnTo>
                <a:close/>
              </a:path>
              <a:path w="1625600" h="308610">
                <a:moveTo>
                  <a:pt x="693537" y="263280"/>
                </a:moveTo>
                <a:lnTo>
                  <a:pt x="659609" y="263280"/>
                </a:lnTo>
                <a:lnTo>
                  <a:pt x="659609" y="92125"/>
                </a:lnTo>
                <a:lnTo>
                  <a:pt x="693537" y="92125"/>
                </a:lnTo>
                <a:lnTo>
                  <a:pt x="693537" y="263280"/>
                </a:lnTo>
                <a:close/>
              </a:path>
              <a:path w="1625600" h="308610">
                <a:moveTo>
                  <a:pt x="760993" y="263280"/>
                </a:moveTo>
                <a:lnTo>
                  <a:pt x="718426" y="263280"/>
                </a:lnTo>
                <a:lnTo>
                  <a:pt x="790463" y="176364"/>
                </a:lnTo>
                <a:lnTo>
                  <a:pt x="718426" y="92125"/>
                </a:lnTo>
                <a:lnTo>
                  <a:pt x="760993" y="92125"/>
                </a:lnTo>
                <a:lnTo>
                  <a:pt x="811895" y="150913"/>
                </a:lnTo>
                <a:lnTo>
                  <a:pt x="854738" y="150913"/>
                </a:lnTo>
                <a:lnTo>
                  <a:pt x="833469" y="176364"/>
                </a:lnTo>
                <a:lnTo>
                  <a:pt x="855564" y="201815"/>
                </a:lnTo>
                <a:lnTo>
                  <a:pt x="811895" y="201815"/>
                </a:lnTo>
                <a:lnTo>
                  <a:pt x="760993" y="263280"/>
                </a:lnTo>
                <a:close/>
              </a:path>
              <a:path w="1625600" h="308610">
                <a:moveTo>
                  <a:pt x="854738" y="150913"/>
                </a:moveTo>
                <a:lnTo>
                  <a:pt x="811895" y="150913"/>
                </a:lnTo>
                <a:lnTo>
                  <a:pt x="860558" y="92125"/>
                </a:lnTo>
                <a:lnTo>
                  <a:pt x="903868" y="92125"/>
                </a:lnTo>
                <a:lnTo>
                  <a:pt x="854738" y="150913"/>
                </a:lnTo>
                <a:close/>
              </a:path>
              <a:path w="1625600" h="308610">
                <a:moveTo>
                  <a:pt x="908926" y="263280"/>
                </a:moveTo>
                <a:lnTo>
                  <a:pt x="865616" y="263280"/>
                </a:lnTo>
                <a:lnTo>
                  <a:pt x="811895" y="201815"/>
                </a:lnTo>
                <a:lnTo>
                  <a:pt x="855564" y="201815"/>
                </a:lnTo>
                <a:lnTo>
                  <a:pt x="908926" y="263280"/>
                </a:lnTo>
                <a:close/>
              </a:path>
              <a:path w="1625600" h="308610">
                <a:moveTo>
                  <a:pt x="1132505" y="122634"/>
                </a:moveTo>
                <a:lnTo>
                  <a:pt x="1014786" y="122634"/>
                </a:lnTo>
                <a:lnTo>
                  <a:pt x="1014786" y="119214"/>
                </a:lnTo>
                <a:lnTo>
                  <a:pt x="1078480" y="56702"/>
                </a:lnTo>
                <a:lnTo>
                  <a:pt x="1078480" y="92125"/>
                </a:lnTo>
                <a:lnTo>
                  <a:pt x="1132505" y="92125"/>
                </a:lnTo>
                <a:lnTo>
                  <a:pt x="1132505" y="122634"/>
                </a:lnTo>
                <a:close/>
              </a:path>
              <a:path w="1625600" h="308610">
                <a:moveTo>
                  <a:pt x="1098720" y="266251"/>
                </a:moveTo>
                <a:lnTo>
                  <a:pt x="1060030" y="252716"/>
                </a:lnTo>
                <a:lnTo>
                  <a:pt x="1044681" y="209216"/>
                </a:lnTo>
                <a:lnTo>
                  <a:pt x="1044552" y="122634"/>
                </a:lnTo>
                <a:lnTo>
                  <a:pt x="1078480" y="122634"/>
                </a:lnTo>
                <a:lnTo>
                  <a:pt x="1078480" y="206577"/>
                </a:lnTo>
                <a:lnTo>
                  <a:pt x="1079996" y="219404"/>
                </a:lnTo>
                <a:lnTo>
                  <a:pt x="1084545" y="228566"/>
                </a:lnTo>
                <a:lnTo>
                  <a:pt x="1092126" y="234063"/>
                </a:lnTo>
                <a:lnTo>
                  <a:pt x="1102740" y="235895"/>
                </a:lnTo>
                <a:lnTo>
                  <a:pt x="1141288" y="235895"/>
                </a:lnTo>
                <a:lnTo>
                  <a:pt x="1141288" y="255240"/>
                </a:lnTo>
                <a:lnTo>
                  <a:pt x="1131315" y="260059"/>
                </a:lnTo>
                <a:lnTo>
                  <a:pt x="1120897" y="263500"/>
                </a:lnTo>
                <a:lnTo>
                  <a:pt x="1110033" y="265564"/>
                </a:lnTo>
                <a:lnTo>
                  <a:pt x="1098720" y="266251"/>
                </a:lnTo>
                <a:close/>
              </a:path>
              <a:path w="1625600" h="308610">
                <a:moveTo>
                  <a:pt x="1141288" y="235895"/>
                </a:moveTo>
                <a:lnTo>
                  <a:pt x="1102740" y="235895"/>
                </a:lnTo>
                <a:lnTo>
                  <a:pt x="1112012" y="235133"/>
                </a:lnTo>
                <a:lnTo>
                  <a:pt x="1121528" y="232845"/>
                </a:lnTo>
                <a:lnTo>
                  <a:pt x="1131286" y="229032"/>
                </a:lnTo>
                <a:lnTo>
                  <a:pt x="1141288" y="223694"/>
                </a:lnTo>
                <a:lnTo>
                  <a:pt x="1141288" y="235895"/>
                </a:lnTo>
                <a:close/>
              </a:path>
              <a:path w="1625600" h="308610">
                <a:moveTo>
                  <a:pt x="1198809" y="263280"/>
                </a:moveTo>
                <a:lnTo>
                  <a:pt x="1164871" y="263280"/>
                </a:lnTo>
                <a:lnTo>
                  <a:pt x="1164871" y="3428"/>
                </a:lnTo>
                <a:lnTo>
                  <a:pt x="1198809" y="3428"/>
                </a:lnTo>
                <a:lnTo>
                  <a:pt x="1198809" y="114604"/>
                </a:lnTo>
                <a:lnTo>
                  <a:pt x="1298931" y="114604"/>
                </a:lnTo>
                <a:lnTo>
                  <a:pt x="1299547" y="115795"/>
                </a:lnTo>
                <a:lnTo>
                  <a:pt x="1234080" y="115795"/>
                </a:lnTo>
                <a:lnTo>
                  <a:pt x="1227089" y="117728"/>
                </a:lnTo>
                <a:lnTo>
                  <a:pt x="1198809" y="140645"/>
                </a:lnTo>
                <a:lnTo>
                  <a:pt x="1198809" y="263280"/>
                </a:lnTo>
                <a:close/>
              </a:path>
              <a:path w="1625600" h="308610">
                <a:moveTo>
                  <a:pt x="1298931" y="114604"/>
                </a:moveTo>
                <a:lnTo>
                  <a:pt x="1198809" y="114604"/>
                </a:lnTo>
                <a:lnTo>
                  <a:pt x="1210026" y="103272"/>
                </a:lnTo>
                <a:lnTo>
                  <a:pt x="1222546" y="95179"/>
                </a:lnTo>
                <a:lnTo>
                  <a:pt x="1236368" y="90324"/>
                </a:lnTo>
                <a:lnTo>
                  <a:pt x="1251492" y="88706"/>
                </a:lnTo>
                <a:lnTo>
                  <a:pt x="1259826" y="89245"/>
                </a:lnTo>
                <a:lnTo>
                  <a:pt x="1293947" y="107495"/>
                </a:lnTo>
                <a:lnTo>
                  <a:pt x="1298931" y="114604"/>
                </a:lnTo>
                <a:close/>
              </a:path>
              <a:path w="1625600" h="308610">
                <a:moveTo>
                  <a:pt x="1308937" y="263280"/>
                </a:moveTo>
                <a:lnTo>
                  <a:pt x="1275009" y="263280"/>
                </a:lnTo>
                <a:lnTo>
                  <a:pt x="1275009" y="157466"/>
                </a:lnTo>
                <a:lnTo>
                  <a:pt x="1274432" y="148489"/>
                </a:lnTo>
                <a:lnTo>
                  <a:pt x="1248730" y="116511"/>
                </a:lnTo>
                <a:lnTo>
                  <a:pt x="1241519" y="115795"/>
                </a:lnTo>
                <a:lnTo>
                  <a:pt x="1299547" y="115795"/>
                </a:lnTo>
                <a:lnTo>
                  <a:pt x="1308937" y="165801"/>
                </a:lnTo>
                <a:lnTo>
                  <a:pt x="1308937" y="263280"/>
                </a:lnTo>
                <a:close/>
              </a:path>
              <a:path w="1625600" h="308610">
                <a:moveTo>
                  <a:pt x="1379241" y="60131"/>
                </a:moveTo>
                <a:lnTo>
                  <a:pt x="1368420" y="60131"/>
                </a:lnTo>
                <a:lnTo>
                  <a:pt x="1363810" y="58150"/>
                </a:lnTo>
                <a:lnTo>
                  <a:pt x="1359838" y="54178"/>
                </a:lnTo>
                <a:lnTo>
                  <a:pt x="1355866" y="50110"/>
                </a:lnTo>
                <a:lnTo>
                  <a:pt x="1353885" y="45396"/>
                </a:lnTo>
                <a:lnTo>
                  <a:pt x="1354012" y="34480"/>
                </a:lnTo>
                <a:lnTo>
                  <a:pt x="1355866" y="30165"/>
                </a:lnTo>
                <a:lnTo>
                  <a:pt x="1364027" y="22031"/>
                </a:lnTo>
                <a:lnTo>
                  <a:pt x="1368420" y="20097"/>
                </a:lnTo>
                <a:lnTo>
                  <a:pt x="1379241" y="20097"/>
                </a:lnTo>
                <a:lnTo>
                  <a:pt x="1384003" y="22031"/>
                </a:lnTo>
                <a:lnTo>
                  <a:pt x="1391937" y="29765"/>
                </a:lnTo>
                <a:lnTo>
                  <a:pt x="1393919" y="34480"/>
                </a:lnTo>
                <a:lnTo>
                  <a:pt x="1393919" y="45396"/>
                </a:lnTo>
                <a:lnTo>
                  <a:pt x="1391977" y="50110"/>
                </a:lnTo>
                <a:lnTo>
                  <a:pt x="1387970" y="54178"/>
                </a:lnTo>
                <a:lnTo>
                  <a:pt x="1384003" y="58150"/>
                </a:lnTo>
                <a:lnTo>
                  <a:pt x="1379241" y="60131"/>
                </a:lnTo>
                <a:close/>
              </a:path>
              <a:path w="1625600" h="308610">
                <a:moveTo>
                  <a:pt x="1390794" y="263280"/>
                </a:moveTo>
                <a:lnTo>
                  <a:pt x="1356866" y="263280"/>
                </a:lnTo>
                <a:lnTo>
                  <a:pt x="1356866" y="92125"/>
                </a:lnTo>
                <a:lnTo>
                  <a:pt x="1390794" y="92125"/>
                </a:lnTo>
                <a:lnTo>
                  <a:pt x="1390794" y="263280"/>
                </a:lnTo>
                <a:close/>
              </a:path>
              <a:path w="1625600" h="308610">
                <a:moveTo>
                  <a:pt x="1543236" y="237086"/>
                </a:moveTo>
                <a:lnTo>
                  <a:pt x="1492931" y="237086"/>
                </a:lnTo>
                <a:lnTo>
                  <a:pt x="1499027" y="235352"/>
                </a:lnTo>
                <a:lnTo>
                  <a:pt x="1509152" y="228409"/>
                </a:lnTo>
                <a:lnTo>
                  <a:pt x="1511685" y="224237"/>
                </a:lnTo>
                <a:lnTo>
                  <a:pt x="1511685" y="214416"/>
                </a:lnTo>
                <a:lnTo>
                  <a:pt x="1470533" y="183983"/>
                </a:lnTo>
                <a:lnTo>
                  <a:pt x="1458403" y="175879"/>
                </a:lnTo>
                <a:lnTo>
                  <a:pt x="1433209" y="141141"/>
                </a:lnTo>
                <a:lnTo>
                  <a:pt x="1433137" y="140866"/>
                </a:lnTo>
                <a:lnTo>
                  <a:pt x="1432504" y="133349"/>
                </a:lnTo>
                <a:lnTo>
                  <a:pt x="1433345" y="125120"/>
                </a:lnTo>
                <a:lnTo>
                  <a:pt x="1433462" y="123973"/>
                </a:lnTo>
                <a:lnTo>
                  <a:pt x="1465358" y="91829"/>
                </a:lnTo>
                <a:lnTo>
                  <a:pt x="1487273" y="88706"/>
                </a:lnTo>
                <a:lnTo>
                  <a:pt x="1498452" y="89486"/>
                </a:lnTo>
                <a:lnTo>
                  <a:pt x="1499432" y="89486"/>
                </a:lnTo>
                <a:lnTo>
                  <a:pt x="1512759" y="92241"/>
                </a:lnTo>
                <a:lnTo>
                  <a:pt x="1525755" y="96658"/>
                </a:lnTo>
                <a:lnTo>
                  <a:pt x="1538917" y="102841"/>
                </a:lnTo>
                <a:lnTo>
                  <a:pt x="1538917" y="118176"/>
                </a:lnTo>
                <a:lnTo>
                  <a:pt x="1482958" y="118176"/>
                </a:lnTo>
                <a:lnTo>
                  <a:pt x="1477653" y="119557"/>
                </a:lnTo>
                <a:lnTo>
                  <a:pt x="1473586" y="122338"/>
                </a:lnTo>
                <a:lnTo>
                  <a:pt x="1469614" y="125120"/>
                </a:lnTo>
                <a:lnTo>
                  <a:pt x="1467632" y="128787"/>
                </a:lnTo>
                <a:lnTo>
                  <a:pt x="1467632" y="137321"/>
                </a:lnTo>
                <a:lnTo>
                  <a:pt x="1492331" y="157762"/>
                </a:lnTo>
                <a:lnTo>
                  <a:pt x="1504389" y="164610"/>
                </a:lnTo>
                <a:lnTo>
                  <a:pt x="1523142" y="177056"/>
                </a:lnTo>
                <a:lnTo>
                  <a:pt x="1536536" y="190135"/>
                </a:lnTo>
                <a:lnTo>
                  <a:pt x="1544573" y="203845"/>
                </a:lnTo>
                <a:lnTo>
                  <a:pt x="1547252" y="218188"/>
                </a:lnTo>
                <a:lnTo>
                  <a:pt x="1546302" y="227467"/>
                </a:lnTo>
                <a:lnTo>
                  <a:pt x="1546176" y="228409"/>
                </a:lnTo>
                <a:lnTo>
                  <a:pt x="1543236" y="237086"/>
                </a:lnTo>
                <a:close/>
              </a:path>
              <a:path w="1625600" h="308610">
                <a:moveTo>
                  <a:pt x="1538917" y="136331"/>
                </a:moveTo>
                <a:lnTo>
                  <a:pt x="1524498" y="128387"/>
                </a:lnTo>
                <a:lnTo>
                  <a:pt x="1511456" y="122713"/>
                </a:lnTo>
                <a:lnTo>
                  <a:pt x="1499791" y="119310"/>
                </a:lnTo>
                <a:lnTo>
                  <a:pt x="1489502" y="118176"/>
                </a:lnTo>
                <a:lnTo>
                  <a:pt x="1538917" y="118176"/>
                </a:lnTo>
                <a:lnTo>
                  <a:pt x="1538917" y="136331"/>
                </a:lnTo>
                <a:close/>
              </a:path>
              <a:path w="1625600" h="308610">
                <a:moveTo>
                  <a:pt x="1488464" y="266251"/>
                </a:moveTo>
                <a:lnTo>
                  <a:pt x="1447794" y="258334"/>
                </a:lnTo>
                <a:lnTo>
                  <a:pt x="1431314" y="250926"/>
                </a:lnTo>
                <a:lnTo>
                  <a:pt x="1431314" y="214416"/>
                </a:lnTo>
                <a:lnTo>
                  <a:pt x="1438504" y="219281"/>
                </a:lnTo>
                <a:lnTo>
                  <a:pt x="1445787" y="223615"/>
                </a:lnTo>
                <a:lnTo>
                  <a:pt x="1485787" y="237086"/>
                </a:lnTo>
                <a:lnTo>
                  <a:pt x="1543236" y="237086"/>
                </a:lnTo>
                <a:lnTo>
                  <a:pt x="1543123" y="237420"/>
                </a:lnTo>
                <a:lnTo>
                  <a:pt x="1511982" y="262906"/>
                </a:lnTo>
                <a:lnTo>
                  <a:pt x="1500819" y="265415"/>
                </a:lnTo>
                <a:lnTo>
                  <a:pt x="1488464" y="266251"/>
                </a:lnTo>
                <a:close/>
              </a:path>
              <a:path w="1625600" h="308610">
                <a:moveTo>
                  <a:pt x="1580884" y="308371"/>
                </a:moveTo>
                <a:lnTo>
                  <a:pt x="1580884" y="301379"/>
                </a:lnTo>
                <a:lnTo>
                  <a:pt x="1586438" y="296122"/>
                </a:lnTo>
                <a:lnTo>
                  <a:pt x="1590314" y="290759"/>
                </a:lnTo>
                <a:lnTo>
                  <a:pt x="1592495" y="285301"/>
                </a:lnTo>
                <a:lnTo>
                  <a:pt x="1594772" y="279948"/>
                </a:lnTo>
                <a:lnTo>
                  <a:pt x="1596115" y="272604"/>
                </a:lnTo>
                <a:lnTo>
                  <a:pt x="1596515" y="263280"/>
                </a:lnTo>
                <a:lnTo>
                  <a:pt x="1587919" y="259579"/>
                </a:lnTo>
                <a:lnTo>
                  <a:pt x="1581779" y="254278"/>
                </a:lnTo>
                <a:lnTo>
                  <a:pt x="1578093" y="247378"/>
                </a:lnTo>
                <a:lnTo>
                  <a:pt x="1576865" y="238877"/>
                </a:lnTo>
                <a:lnTo>
                  <a:pt x="1576865" y="232228"/>
                </a:lnTo>
                <a:lnTo>
                  <a:pt x="1579103" y="226465"/>
                </a:lnTo>
                <a:lnTo>
                  <a:pt x="1588133" y="216645"/>
                </a:lnTo>
                <a:lnTo>
                  <a:pt x="1593486" y="214169"/>
                </a:lnTo>
                <a:lnTo>
                  <a:pt x="1607278" y="214169"/>
                </a:lnTo>
                <a:lnTo>
                  <a:pt x="1625538" y="249887"/>
                </a:lnTo>
                <a:lnTo>
                  <a:pt x="1624818" y="259579"/>
                </a:lnTo>
                <a:lnTo>
                  <a:pt x="1624793" y="259914"/>
                </a:lnTo>
                <a:lnTo>
                  <a:pt x="1599487" y="299555"/>
                </a:lnTo>
                <a:lnTo>
                  <a:pt x="1590743" y="304531"/>
                </a:lnTo>
                <a:lnTo>
                  <a:pt x="1580884" y="30837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021" y="3804915"/>
            <a:ext cx="10181823" cy="34854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41546" y="4492200"/>
            <a:ext cx="1252855" cy="347345"/>
          </a:xfrm>
          <a:custGeom>
            <a:avLst/>
            <a:gdLst/>
            <a:ahLst/>
            <a:cxnLst/>
            <a:rect l="l" t="t" r="r" b="b"/>
            <a:pathLst>
              <a:path w="1252855" h="347345">
                <a:moveTo>
                  <a:pt x="150762" y="259403"/>
                </a:moveTo>
                <a:lnTo>
                  <a:pt x="0" y="259403"/>
                </a:lnTo>
                <a:lnTo>
                  <a:pt x="0" y="0"/>
                </a:lnTo>
                <a:lnTo>
                  <a:pt x="147340" y="0"/>
                </a:lnTo>
                <a:lnTo>
                  <a:pt x="147340" y="33032"/>
                </a:lnTo>
                <a:lnTo>
                  <a:pt x="37207" y="33032"/>
                </a:lnTo>
                <a:lnTo>
                  <a:pt x="37207" y="112366"/>
                </a:lnTo>
                <a:lnTo>
                  <a:pt x="143618" y="112366"/>
                </a:lnTo>
                <a:lnTo>
                  <a:pt x="143618" y="145551"/>
                </a:lnTo>
                <a:lnTo>
                  <a:pt x="37207" y="145551"/>
                </a:lnTo>
                <a:lnTo>
                  <a:pt x="37207" y="226361"/>
                </a:lnTo>
                <a:lnTo>
                  <a:pt x="150762" y="226361"/>
                </a:lnTo>
                <a:lnTo>
                  <a:pt x="150762" y="259403"/>
                </a:lnTo>
                <a:close/>
              </a:path>
              <a:path w="1252855" h="347345">
                <a:moveTo>
                  <a:pt x="204340" y="259851"/>
                </a:moveTo>
                <a:lnTo>
                  <a:pt x="161776" y="259851"/>
                </a:lnTo>
                <a:lnTo>
                  <a:pt x="233808" y="172935"/>
                </a:lnTo>
                <a:lnTo>
                  <a:pt x="161776" y="88696"/>
                </a:lnTo>
                <a:lnTo>
                  <a:pt x="204340" y="88696"/>
                </a:lnTo>
                <a:lnTo>
                  <a:pt x="255239" y="147484"/>
                </a:lnTo>
                <a:lnTo>
                  <a:pt x="298088" y="147484"/>
                </a:lnTo>
                <a:lnTo>
                  <a:pt x="276819" y="172935"/>
                </a:lnTo>
                <a:lnTo>
                  <a:pt x="298914" y="198386"/>
                </a:lnTo>
                <a:lnTo>
                  <a:pt x="255239" y="198386"/>
                </a:lnTo>
                <a:lnTo>
                  <a:pt x="204340" y="259851"/>
                </a:lnTo>
                <a:close/>
              </a:path>
              <a:path w="1252855" h="347345">
                <a:moveTo>
                  <a:pt x="298088" y="147484"/>
                </a:moveTo>
                <a:lnTo>
                  <a:pt x="255239" y="147484"/>
                </a:lnTo>
                <a:lnTo>
                  <a:pt x="303906" y="88696"/>
                </a:lnTo>
                <a:lnTo>
                  <a:pt x="347215" y="88696"/>
                </a:lnTo>
                <a:lnTo>
                  <a:pt x="298088" y="147484"/>
                </a:lnTo>
                <a:close/>
              </a:path>
              <a:path w="1252855" h="347345">
                <a:moveTo>
                  <a:pt x="352275" y="259851"/>
                </a:moveTo>
                <a:lnTo>
                  <a:pt x="308966" y="259851"/>
                </a:lnTo>
                <a:lnTo>
                  <a:pt x="255239" y="198386"/>
                </a:lnTo>
                <a:lnTo>
                  <a:pt x="298914" y="198386"/>
                </a:lnTo>
                <a:lnTo>
                  <a:pt x="352275" y="259851"/>
                </a:lnTo>
                <a:close/>
              </a:path>
              <a:path w="1252855" h="347345">
                <a:moveTo>
                  <a:pt x="365670" y="145551"/>
                </a:moveTo>
                <a:lnTo>
                  <a:pt x="365670" y="108641"/>
                </a:lnTo>
                <a:lnTo>
                  <a:pt x="376637" y="98421"/>
                </a:lnTo>
                <a:lnTo>
                  <a:pt x="389742" y="91119"/>
                </a:lnTo>
                <a:lnTo>
                  <a:pt x="404987" y="86737"/>
                </a:lnTo>
                <a:lnTo>
                  <a:pt x="422370" y="85277"/>
                </a:lnTo>
                <a:lnTo>
                  <a:pt x="435589" y="86188"/>
                </a:lnTo>
                <a:lnTo>
                  <a:pt x="470642" y="102936"/>
                </a:lnTo>
                <a:lnTo>
                  <a:pt x="479736" y="116976"/>
                </a:lnTo>
                <a:lnTo>
                  <a:pt x="419693" y="116976"/>
                </a:lnTo>
                <a:lnTo>
                  <a:pt x="405881" y="118762"/>
                </a:lnTo>
                <a:lnTo>
                  <a:pt x="392273" y="124120"/>
                </a:lnTo>
                <a:lnTo>
                  <a:pt x="378869" y="133049"/>
                </a:lnTo>
                <a:lnTo>
                  <a:pt x="365670" y="145551"/>
                </a:lnTo>
                <a:close/>
              </a:path>
              <a:path w="1252855" h="347345">
                <a:moveTo>
                  <a:pt x="404216" y="262527"/>
                </a:moveTo>
                <a:lnTo>
                  <a:pt x="395206" y="261754"/>
                </a:lnTo>
                <a:lnTo>
                  <a:pt x="395521" y="261754"/>
                </a:lnTo>
                <a:lnTo>
                  <a:pt x="387845" y="259590"/>
                </a:lnTo>
                <a:lnTo>
                  <a:pt x="363288" y="229566"/>
                </a:lnTo>
                <a:lnTo>
                  <a:pt x="362652" y="222246"/>
                </a:lnTo>
                <a:lnTo>
                  <a:pt x="362544" y="221008"/>
                </a:lnTo>
                <a:lnTo>
                  <a:pt x="380571" y="186071"/>
                </a:lnTo>
                <a:lnTo>
                  <a:pt x="450506" y="157009"/>
                </a:lnTo>
                <a:lnTo>
                  <a:pt x="450407" y="147087"/>
                </a:lnTo>
                <a:lnTo>
                  <a:pt x="448580" y="134303"/>
                </a:lnTo>
                <a:lnTo>
                  <a:pt x="442801" y="124677"/>
                </a:lnTo>
                <a:lnTo>
                  <a:pt x="433171" y="118901"/>
                </a:lnTo>
                <a:lnTo>
                  <a:pt x="419693" y="116976"/>
                </a:lnTo>
                <a:lnTo>
                  <a:pt x="479736" y="116976"/>
                </a:lnTo>
                <a:lnTo>
                  <a:pt x="483844" y="175164"/>
                </a:lnTo>
                <a:lnTo>
                  <a:pt x="450506" y="175164"/>
                </a:lnTo>
                <a:lnTo>
                  <a:pt x="427885" y="183946"/>
                </a:lnTo>
                <a:lnTo>
                  <a:pt x="396180" y="208254"/>
                </a:lnTo>
                <a:lnTo>
                  <a:pt x="396180" y="222246"/>
                </a:lnTo>
                <a:lnTo>
                  <a:pt x="398412" y="227999"/>
                </a:lnTo>
                <a:lnTo>
                  <a:pt x="402877" y="232466"/>
                </a:lnTo>
                <a:lnTo>
                  <a:pt x="407441" y="236933"/>
                </a:lnTo>
                <a:lnTo>
                  <a:pt x="413345" y="239162"/>
                </a:lnTo>
                <a:lnTo>
                  <a:pt x="508990" y="239162"/>
                </a:lnTo>
                <a:lnTo>
                  <a:pt x="508990" y="245715"/>
                </a:lnTo>
                <a:lnTo>
                  <a:pt x="450202" y="245715"/>
                </a:lnTo>
                <a:lnTo>
                  <a:pt x="439236" y="253072"/>
                </a:lnTo>
                <a:lnTo>
                  <a:pt x="427916" y="258325"/>
                </a:lnTo>
                <a:lnTo>
                  <a:pt x="416242" y="261477"/>
                </a:lnTo>
                <a:lnTo>
                  <a:pt x="404216" y="262527"/>
                </a:lnTo>
                <a:close/>
              </a:path>
              <a:path w="1252855" h="347345">
                <a:moveTo>
                  <a:pt x="508990" y="239162"/>
                </a:moveTo>
                <a:lnTo>
                  <a:pt x="420588" y="239162"/>
                </a:lnTo>
                <a:lnTo>
                  <a:pt x="428539" y="238335"/>
                </a:lnTo>
                <a:lnTo>
                  <a:pt x="436176" y="235852"/>
                </a:lnTo>
                <a:lnTo>
                  <a:pt x="443498" y="231712"/>
                </a:lnTo>
                <a:lnTo>
                  <a:pt x="450506" y="225913"/>
                </a:lnTo>
                <a:lnTo>
                  <a:pt x="450506" y="175164"/>
                </a:lnTo>
                <a:lnTo>
                  <a:pt x="483844" y="175164"/>
                </a:lnTo>
                <a:lnTo>
                  <a:pt x="483844" y="235390"/>
                </a:lnTo>
                <a:lnTo>
                  <a:pt x="484086" y="235852"/>
                </a:lnTo>
                <a:lnTo>
                  <a:pt x="485768" y="238335"/>
                </a:lnTo>
                <a:lnTo>
                  <a:pt x="508990" y="238335"/>
                </a:lnTo>
                <a:lnTo>
                  <a:pt x="508990" y="239162"/>
                </a:lnTo>
                <a:close/>
              </a:path>
              <a:path w="1252855" h="347345">
                <a:moveTo>
                  <a:pt x="508990" y="238335"/>
                </a:moveTo>
                <a:lnTo>
                  <a:pt x="494042" y="238335"/>
                </a:lnTo>
                <a:lnTo>
                  <a:pt x="500255" y="235390"/>
                </a:lnTo>
                <a:lnTo>
                  <a:pt x="508990" y="229342"/>
                </a:lnTo>
                <a:lnTo>
                  <a:pt x="508990" y="238335"/>
                </a:lnTo>
                <a:close/>
              </a:path>
              <a:path w="1252855" h="347345">
                <a:moveTo>
                  <a:pt x="480862" y="262822"/>
                </a:moveTo>
                <a:lnTo>
                  <a:pt x="475805" y="262822"/>
                </a:lnTo>
                <a:lnTo>
                  <a:pt x="466055" y="261754"/>
                </a:lnTo>
                <a:lnTo>
                  <a:pt x="458538" y="258548"/>
                </a:lnTo>
                <a:lnTo>
                  <a:pt x="453254" y="253202"/>
                </a:lnTo>
                <a:lnTo>
                  <a:pt x="450202" y="245715"/>
                </a:lnTo>
                <a:lnTo>
                  <a:pt x="508990" y="245715"/>
                </a:lnTo>
                <a:lnTo>
                  <a:pt x="508990" y="250030"/>
                </a:lnTo>
                <a:lnTo>
                  <a:pt x="501255" y="254993"/>
                </a:lnTo>
                <a:lnTo>
                  <a:pt x="495127" y="258325"/>
                </a:lnTo>
                <a:lnTo>
                  <a:pt x="485720" y="261936"/>
                </a:lnTo>
                <a:lnTo>
                  <a:pt x="480862" y="262822"/>
                </a:lnTo>
                <a:close/>
              </a:path>
              <a:path w="1252855" h="347345">
                <a:moveTo>
                  <a:pt x="706570" y="116233"/>
                </a:moveTo>
                <a:lnTo>
                  <a:pt x="672334" y="116233"/>
                </a:lnTo>
                <a:lnTo>
                  <a:pt x="686031" y="102558"/>
                </a:lnTo>
                <a:lnTo>
                  <a:pt x="700049" y="92792"/>
                </a:lnTo>
                <a:lnTo>
                  <a:pt x="714479" y="86895"/>
                </a:lnTo>
                <a:lnTo>
                  <a:pt x="714676" y="86895"/>
                </a:lnTo>
                <a:lnTo>
                  <a:pt x="729036" y="84981"/>
                </a:lnTo>
                <a:lnTo>
                  <a:pt x="769965" y="103279"/>
                </a:lnTo>
                <a:lnTo>
                  <a:pt x="777341" y="114262"/>
                </a:lnTo>
                <a:lnTo>
                  <a:pt x="718753" y="114262"/>
                </a:lnTo>
                <a:lnTo>
                  <a:pt x="708083" y="115630"/>
                </a:lnTo>
                <a:lnTo>
                  <a:pt x="706570" y="116233"/>
                </a:lnTo>
                <a:close/>
              </a:path>
              <a:path w="1252855" h="347345">
                <a:moveTo>
                  <a:pt x="668655" y="111175"/>
                </a:moveTo>
                <a:lnTo>
                  <a:pt x="571274" y="111175"/>
                </a:lnTo>
                <a:lnTo>
                  <a:pt x="584150" y="99843"/>
                </a:lnTo>
                <a:lnTo>
                  <a:pt x="596877" y="91750"/>
                </a:lnTo>
                <a:lnTo>
                  <a:pt x="609453" y="86895"/>
                </a:lnTo>
                <a:lnTo>
                  <a:pt x="621880" y="85277"/>
                </a:lnTo>
                <a:lnTo>
                  <a:pt x="637255" y="87211"/>
                </a:lnTo>
                <a:lnTo>
                  <a:pt x="650789" y="93015"/>
                </a:lnTo>
                <a:lnTo>
                  <a:pt x="662483" y="102688"/>
                </a:lnTo>
                <a:lnTo>
                  <a:pt x="668655" y="111175"/>
                </a:lnTo>
                <a:close/>
              </a:path>
              <a:path w="1252855" h="347345">
                <a:moveTo>
                  <a:pt x="571274" y="259851"/>
                </a:moveTo>
                <a:lnTo>
                  <a:pt x="537346" y="259851"/>
                </a:lnTo>
                <a:lnTo>
                  <a:pt x="537346" y="88696"/>
                </a:lnTo>
                <a:lnTo>
                  <a:pt x="571274" y="88696"/>
                </a:lnTo>
                <a:lnTo>
                  <a:pt x="571274" y="111175"/>
                </a:lnTo>
                <a:lnTo>
                  <a:pt x="668655" y="111175"/>
                </a:lnTo>
                <a:lnTo>
                  <a:pt x="670387" y="113556"/>
                </a:lnTo>
                <a:lnTo>
                  <a:pt x="603820" y="113556"/>
                </a:lnTo>
                <a:lnTo>
                  <a:pt x="597324" y="115185"/>
                </a:lnTo>
                <a:lnTo>
                  <a:pt x="571274" y="135578"/>
                </a:lnTo>
                <a:lnTo>
                  <a:pt x="571274" y="259851"/>
                </a:lnTo>
                <a:close/>
              </a:path>
              <a:path w="1252855" h="347345">
                <a:moveTo>
                  <a:pt x="679173" y="259851"/>
                </a:moveTo>
                <a:lnTo>
                  <a:pt x="645092" y="259851"/>
                </a:lnTo>
                <a:lnTo>
                  <a:pt x="645092" y="164601"/>
                </a:lnTo>
                <a:lnTo>
                  <a:pt x="644619" y="151456"/>
                </a:lnTo>
                <a:lnTo>
                  <a:pt x="643309" y="141319"/>
                </a:lnTo>
                <a:lnTo>
                  <a:pt x="643197" y="140452"/>
                </a:lnTo>
                <a:lnTo>
                  <a:pt x="640947" y="132046"/>
                </a:lnTo>
                <a:lnTo>
                  <a:pt x="610859" y="113556"/>
                </a:lnTo>
                <a:lnTo>
                  <a:pt x="670387" y="113556"/>
                </a:lnTo>
                <a:lnTo>
                  <a:pt x="672334" y="116233"/>
                </a:lnTo>
                <a:lnTo>
                  <a:pt x="706570" y="116233"/>
                </a:lnTo>
                <a:lnTo>
                  <a:pt x="698075" y="119620"/>
                </a:lnTo>
                <a:lnTo>
                  <a:pt x="688483" y="126239"/>
                </a:lnTo>
                <a:lnTo>
                  <a:pt x="679173" y="135578"/>
                </a:lnTo>
                <a:lnTo>
                  <a:pt x="679173" y="259851"/>
                </a:lnTo>
                <a:close/>
              </a:path>
              <a:path w="1252855" h="347345">
                <a:moveTo>
                  <a:pt x="786186" y="259851"/>
                </a:moveTo>
                <a:lnTo>
                  <a:pt x="752248" y="259851"/>
                </a:lnTo>
                <a:lnTo>
                  <a:pt x="752248" y="158495"/>
                </a:lnTo>
                <a:lnTo>
                  <a:pt x="751700" y="148413"/>
                </a:lnTo>
                <a:lnTo>
                  <a:pt x="726166" y="115015"/>
                </a:lnTo>
                <a:lnTo>
                  <a:pt x="718063" y="114262"/>
                </a:lnTo>
                <a:lnTo>
                  <a:pt x="777341" y="114262"/>
                </a:lnTo>
                <a:lnTo>
                  <a:pt x="782129" y="126239"/>
                </a:lnTo>
                <a:lnTo>
                  <a:pt x="785171" y="141319"/>
                </a:lnTo>
                <a:lnTo>
                  <a:pt x="786168" y="158495"/>
                </a:lnTo>
                <a:lnTo>
                  <a:pt x="786186" y="259851"/>
                </a:lnTo>
                <a:close/>
              </a:path>
              <a:path w="1252855" h="347345">
                <a:moveTo>
                  <a:pt x="865024" y="347061"/>
                </a:moveTo>
                <a:lnTo>
                  <a:pt x="830344" y="347061"/>
                </a:lnTo>
                <a:lnTo>
                  <a:pt x="830344" y="88696"/>
                </a:lnTo>
                <a:lnTo>
                  <a:pt x="889732" y="88696"/>
                </a:lnTo>
                <a:lnTo>
                  <a:pt x="911245" y="90120"/>
                </a:lnTo>
                <a:lnTo>
                  <a:pt x="930249" y="94390"/>
                </a:lnTo>
                <a:lnTo>
                  <a:pt x="946741" y="101507"/>
                </a:lnTo>
                <a:lnTo>
                  <a:pt x="960721" y="111470"/>
                </a:lnTo>
                <a:lnTo>
                  <a:pt x="968578" y="120252"/>
                </a:lnTo>
                <a:lnTo>
                  <a:pt x="865024" y="120252"/>
                </a:lnTo>
                <a:lnTo>
                  <a:pt x="865024" y="225618"/>
                </a:lnTo>
                <a:lnTo>
                  <a:pt x="872932" y="229136"/>
                </a:lnTo>
                <a:lnTo>
                  <a:pt x="881026" y="231648"/>
                </a:lnTo>
                <a:lnTo>
                  <a:pt x="889306" y="233155"/>
                </a:lnTo>
                <a:lnTo>
                  <a:pt x="897771" y="233657"/>
                </a:lnTo>
                <a:lnTo>
                  <a:pt x="965735" y="233657"/>
                </a:lnTo>
                <a:lnTo>
                  <a:pt x="962207" y="238124"/>
                </a:lnTo>
                <a:lnTo>
                  <a:pt x="949418" y="248931"/>
                </a:lnTo>
                <a:lnTo>
                  <a:pt x="937089" y="255536"/>
                </a:lnTo>
                <a:lnTo>
                  <a:pt x="865024" y="255536"/>
                </a:lnTo>
                <a:lnTo>
                  <a:pt x="865024" y="347061"/>
                </a:lnTo>
                <a:close/>
              </a:path>
              <a:path w="1252855" h="347345">
                <a:moveTo>
                  <a:pt x="965735" y="233657"/>
                </a:moveTo>
                <a:lnTo>
                  <a:pt x="897771" y="233657"/>
                </a:lnTo>
                <a:lnTo>
                  <a:pt x="909134" y="232625"/>
                </a:lnTo>
                <a:lnTo>
                  <a:pt x="919421" y="229528"/>
                </a:lnTo>
                <a:lnTo>
                  <a:pt x="948145" y="198124"/>
                </a:lnTo>
                <a:lnTo>
                  <a:pt x="951905" y="174869"/>
                </a:lnTo>
                <a:lnTo>
                  <a:pt x="951939" y="174421"/>
                </a:lnTo>
                <a:lnTo>
                  <a:pt x="936199" y="133792"/>
                </a:lnTo>
                <a:lnTo>
                  <a:pt x="900176" y="120624"/>
                </a:lnTo>
                <a:lnTo>
                  <a:pt x="888989" y="120252"/>
                </a:lnTo>
                <a:lnTo>
                  <a:pt x="968578" y="120252"/>
                </a:lnTo>
                <a:lnTo>
                  <a:pt x="984581" y="155615"/>
                </a:lnTo>
                <a:lnTo>
                  <a:pt x="986172" y="174869"/>
                </a:lnTo>
                <a:lnTo>
                  <a:pt x="984674" y="193223"/>
                </a:lnTo>
                <a:lnTo>
                  <a:pt x="980180" y="209882"/>
                </a:lnTo>
                <a:lnTo>
                  <a:pt x="972691" y="224849"/>
                </a:lnTo>
                <a:lnTo>
                  <a:pt x="965735" y="233657"/>
                </a:lnTo>
                <a:close/>
              </a:path>
              <a:path w="1252855" h="347345">
                <a:moveTo>
                  <a:pt x="901343" y="262822"/>
                </a:moveTo>
                <a:lnTo>
                  <a:pt x="892933" y="262367"/>
                </a:lnTo>
                <a:lnTo>
                  <a:pt x="884076" y="261001"/>
                </a:lnTo>
                <a:lnTo>
                  <a:pt x="874773" y="258724"/>
                </a:lnTo>
                <a:lnTo>
                  <a:pt x="865024" y="255536"/>
                </a:lnTo>
                <a:lnTo>
                  <a:pt x="937089" y="255536"/>
                </a:lnTo>
                <a:lnTo>
                  <a:pt x="935011" y="256649"/>
                </a:lnTo>
                <a:lnTo>
                  <a:pt x="918986" y="261279"/>
                </a:lnTo>
                <a:lnTo>
                  <a:pt x="901343" y="262822"/>
                </a:lnTo>
                <a:close/>
              </a:path>
              <a:path w="1252855" h="347345">
                <a:moveTo>
                  <a:pt x="1057752" y="259851"/>
                </a:moveTo>
                <a:lnTo>
                  <a:pt x="1023824" y="259851"/>
                </a:lnTo>
                <a:lnTo>
                  <a:pt x="1023824" y="0"/>
                </a:lnTo>
                <a:lnTo>
                  <a:pt x="1057752" y="0"/>
                </a:lnTo>
                <a:lnTo>
                  <a:pt x="1057752" y="259851"/>
                </a:lnTo>
                <a:close/>
              </a:path>
              <a:path w="1252855" h="347345">
                <a:moveTo>
                  <a:pt x="1182511" y="262527"/>
                </a:moveTo>
                <a:lnTo>
                  <a:pt x="1136676" y="250773"/>
                </a:lnTo>
                <a:lnTo>
                  <a:pt x="1108645" y="219110"/>
                </a:lnTo>
                <a:lnTo>
                  <a:pt x="1098272" y="173383"/>
                </a:lnTo>
                <a:lnTo>
                  <a:pt x="1099658" y="154730"/>
                </a:lnTo>
                <a:lnTo>
                  <a:pt x="1120446" y="109832"/>
                </a:lnTo>
                <a:lnTo>
                  <a:pt x="1161235" y="86764"/>
                </a:lnTo>
                <a:lnTo>
                  <a:pt x="1161591" y="86764"/>
                </a:lnTo>
                <a:lnTo>
                  <a:pt x="1177901" y="85277"/>
                </a:lnTo>
                <a:lnTo>
                  <a:pt x="1221234" y="98670"/>
                </a:lnTo>
                <a:lnTo>
                  <a:pt x="1236098" y="114747"/>
                </a:lnTo>
                <a:lnTo>
                  <a:pt x="1177901" y="114747"/>
                </a:lnTo>
                <a:lnTo>
                  <a:pt x="1169221" y="115435"/>
                </a:lnTo>
                <a:lnTo>
                  <a:pt x="1138424" y="139001"/>
                </a:lnTo>
                <a:lnTo>
                  <a:pt x="1132952" y="157009"/>
                </a:lnTo>
                <a:lnTo>
                  <a:pt x="1251401" y="157009"/>
                </a:lnTo>
                <a:lnTo>
                  <a:pt x="1252462" y="172935"/>
                </a:lnTo>
                <a:lnTo>
                  <a:pt x="1252462" y="177250"/>
                </a:lnTo>
                <a:lnTo>
                  <a:pt x="1132209" y="177250"/>
                </a:lnTo>
                <a:lnTo>
                  <a:pt x="1133677" y="188907"/>
                </a:lnTo>
                <a:lnTo>
                  <a:pt x="1156719" y="222707"/>
                </a:lnTo>
                <a:lnTo>
                  <a:pt x="1187721" y="230828"/>
                </a:lnTo>
                <a:lnTo>
                  <a:pt x="1249481" y="230828"/>
                </a:lnTo>
                <a:lnTo>
                  <a:pt x="1249481" y="243029"/>
                </a:lnTo>
                <a:lnTo>
                  <a:pt x="1210525" y="260016"/>
                </a:lnTo>
                <a:lnTo>
                  <a:pt x="1192519" y="262248"/>
                </a:lnTo>
                <a:lnTo>
                  <a:pt x="1182511" y="262527"/>
                </a:lnTo>
                <a:close/>
              </a:path>
              <a:path w="1252855" h="347345">
                <a:moveTo>
                  <a:pt x="1251401" y="157009"/>
                </a:moveTo>
                <a:lnTo>
                  <a:pt x="1218972" y="157009"/>
                </a:lnTo>
                <a:lnTo>
                  <a:pt x="1217774" y="147410"/>
                </a:lnTo>
                <a:lnTo>
                  <a:pt x="1215366" y="139001"/>
                </a:lnTo>
                <a:lnTo>
                  <a:pt x="1177901" y="114747"/>
                </a:lnTo>
                <a:lnTo>
                  <a:pt x="1236098" y="114747"/>
                </a:lnTo>
                <a:lnTo>
                  <a:pt x="1241074" y="122010"/>
                </a:lnTo>
                <a:lnTo>
                  <a:pt x="1247400" y="136958"/>
                </a:lnTo>
                <a:lnTo>
                  <a:pt x="1251196" y="153933"/>
                </a:lnTo>
                <a:lnTo>
                  <a:pt x="1251401" y="157009"/>
                </a:lnTo>
                <a:close/>
              </a:path>
              <a:path w="1252855" h="347345">
                <a:moveTo>
                  <a:pt x="1249481" y="230828"/>
                </a:moveTo>
                <a:lnTo>
                  <a:pt x="1187721" y="230828"/>
                </a:lnTo>
                <a:lnTo>
                  <a:pt x="1204139" y="229526"/>
                </a:lnTo>
                <a:lnTo>
                  <a:pt x="1219905" y="225620"/>
                </a:lnTo>
                <a:lnTo>
                  <a:pt x="1235018" y="219110"/>
                </a:lnTo>
                <a:lnTo>
                  <a:pt x="1249481" y="209997"/>
                </a:lnTo>
                <a:lnTo>
                  <a:pt x="1249481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7138" y="5174274"/>
            <a:ext cx="3461321" cy="3507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04316" y="5860073"/>
            <a:ext cx="5974468" cy="3507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7488" y="6546167"/>
            <a:ext cx="2474190" cy="26625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021" y="7233899"/>
            <a:ext cx="4097380" cy="3485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4316" y="7917763"/>
            <a:ext cx="5269210" cy="35049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41398" y="2758154"/>
            <a:ext cx="1170305" cy="6197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■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37488" y="8603563"/>
            <a:ext cx="2474190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6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9341808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2472" y="6784291"/>
            <a:ext cx="237101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02323" y="6783995"/>
            <a:ext cx="2882859" cy="3507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9225" y="7832039"/>
            <a:ext cx="11751376" cy="35093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843542" y="8355913"/>
            <a:ext cx="1317625" cy="351155"/>
          </a:xfrm>
          <a:custGeom>
            <a:avLst/>
            <a:gdLst/>
            <a:ahLst/>
            <a:cxnLst/>
            <a:rect l="l" t="t" r="r" b="b"/>
            <a:pathLst>
              <a:path w="1317625" h="351154">
                <a:moveTo>
                  <a:pt x="89389" y="266699"/>
                </a:moveTo>
                <a:lnTo>
                  <a:pt x="51647" y="257810"/>
                </a:lnTo>
                <a:lnTo>
                  <a:pt x="23457" y="231285"/>
                </a:lnTo>
                <a:lnTo>
                  <a:pt x="5819" y="189086"/>
                </a:lnTo>
                <a:lnTo>
                  <a:pt x="74" y="136035"/>
                </a:lnTo>
                <a:lnTo>
                  <a:pt x="0" y="132159"/>
                </a:lnTo>
                <a:lnTo>
                  <a:pt x="1428" y="103492"/>
                </a:lnTo>
                <a:lnTo>
                  <a:pt x="13333" y="54382"/>
                </a:lnTo>
                <a:lnTo>
                  <a:pt x="36793" y="19762"/>
                </a:lnTo>
                <a:lnTo>
                  <a:pt x="88637" y="0"/>
                </a:lnTo>
                <a:lnTo>
                  <a:pt x="107889" y="2196"/>
                </a:lnTo>
                <a:lnTo>
                  <a:pt x="108057" y="2196"/>
                </a:lnTo>
                <a:lnTo>
                  <a:pt x="125081" y="8784"/>
                </a:lnTo>
                <a:lnTo>
                  <a:pt x="125216" y="8784"/>
                </a:lnTo>
                <a:lnTo>
                  <a:pt x="140349" y="20011"/>
                </a:lnTo>
                <a:lnTo>
                  <a:pt x="153083" y="35575"/>
                </a:lnTo>
                <a:lnTo>
                  <a:pt x="160025" y="48815"/>
                </a:lnTo>
                <a:lnTo>
                  <a:pt x="88199" y="48815"/>
                </a:lnTo>
                <a:lnTo>
                  <a:pt x="80828" y="49913"/>
                </a:lnTo>
                <a:lnTo>
                  <a:pt x="59507" y="92574"/>
                </a:lnTo>
                <a:lnTo>
                  <a:pt x="57834" y="127996"/>
                </a:lnTo>
                <a:lnTo>
                  <a:pt x="57732" y="133349"/>
                </a:lnTo>
                <a:lnTo>
                  <a:pt x="57681" y="136035"/>
                </a:lnTo>
                <a:lnTo>
                  <a:pt x="58039" y="151967"/>
                </a:lnTo>
                <a:lnTo>
                  <a:pt x="58138" y="156366"/>
                </a:lnTo>
                <a:lnTo>
                  <a:pt x="59507" y="173610"/>
                </a:lnTo>
                <a:lnTo>
                  <a:pt x="61738" y="187461"/>
                </a:lnTo>
                <a:lnTo>
                  <a:pt x="61787" y="187766"/>
                </a:lnTo>
                <a:lnTo>
                  <a:pt x="88637" y="217883"/>
                </a:lnTo>
                <a:lnTo>
                  <a:pt x="160398" y="217883"/>
                </a:lnTo>
                <a:lnTo>
                  <a:pt x="153683" y="231133"/>
                </a:lnTo>
                <a:lnTo>
                  <a:pt x="141237" y="246696"/>
                </a:lnTo>
                <a:lnTo>
                  <a:pt x="126372" y="257810"/>
                </a:lnTo>
                <a:lnTo>
                  <a:pt x="109090" y="264477"/>
                </a:lnTo>
                <a:lnTo>
                  <a:pt x="89389" y="266699"/>
                </a:lnTo>
                <a:close/>
              </a:path>
              <a:path w="1317625" h="351154">
                <a:moveTo>
                  <a:pt x="160398" y="217883"/>
                </a:moveTo>
                <a:lnTo>
                  <a:pt x="88637" y="217883"/>
                </a:lnTo>
                <a:lnTo>
                  <a:pt x="95928" y="216694"/>
                </a:lnTo>
                <a:lnTo>
                  <a:pt x="102141" y="213123"/>
                </a:lnTo>
                <a:lnTo>
                  <a:pt x="116616" y="171788"/>
                </a:lnTo>
                <a:lnTo>
                  <a:pt x="118303" y="133349"/>
                </a:lnTo>
                <a:lnTo>
                  <a:pt x="118402" y="127996"/>
                </a:lnTo>
                <a:lnTo>
                  <a:pt x="118058" y="112147"/>
                </a:lnTo>
                <a:lnTo>
                  <a:pt x="117966" y="107933"/>
                </a:lnTo>
                <a:lnTo>
                  <a:pt x="116775" y="92574"/>
                </a:lnTo>
                <a:lnTo>
                  <a:pt x="103094" y="54382"/>
                </a:lnTo>
                <a:lnTo>
                  <a:pt x="95676" y="49913"/>
                </a:lnTo>
                <a:lnTo>
                  <a:pt x="95540" y="49913"/>
                </a:lnTo>
                <a:lnTo>
                  <a:pt x="88199" y="48815"/>
                </a:lnTo>
                <a:lnTo>
                  <a:pt x="160025" y="48815"/>
                </a:lnTo>
                <a:lnTo>
                  <a:pt x="163241" y="54947"/>
                </a:lnTo>
                <a:lnTo>
                  <a:pt x="170391" y="77170"/>
                </a:lnTo>
                <a:lnTo>
                  <a:pt x="170498" y="77502"/>
                </a:lnTo>
                <a:lnTo>
                  <a:pt x="174853" y="103239"/>
                </a:lnTo>
                <a:lnTo>
                  <a:pt x="176305" y="132159"/>
                </a:lnTo>
                <a:lnTo>
                  <a:pt x="174890" y="162122"/>
                </a:lnTo>
                <a:lnTo>
                  <a:pt x="170648" y="188604"/>
                </a:lnTo>
                <a:lnTo>
                  <a:pt x="163579" y="211607"/>
                </a:lnTo>
                <a:lnTo>
                  <a:pt x="160398" y="217883"/>
                </a:lnTo>
                <a:close/>
              </a:path>
              <a:path w="1317625" h="351154">
                <a:moveTo>
                  <a:pt x="443557" y="350938"/>
                </a:moveTo>
                <a:lnTo>
                  <a:pt x="404266" y="350938"/>
                </a:lnTo>
                <a:lnTo>
                  <a:pt x="384771" y="333459"/>
                </a:lnTo>
                <a:lnTo>
                  <a:pt x="352475" y="293201"/>
                </a:lnTo>
                <a:lnTo>
                  <a:pt x="329452" y="246788"/>
                </a:lnTo>
                <a:lnTo>
                  <a:pt x="317772" y="199239"/>
                </a:lnTo>
                <a:lnTo>
                  <a:pt x="316312" y="175326"/>
                </a:lnTo>
                <a:lnTo>
                  <a:pt x="317782" y="151389"/>
                </a:lnTo>
                <a:lnTo>
                  <a:pt x="329537" y="103689"/>
                </a:lnTo>
                <a:lnTo>
                  <a:pt x="352666" y="57124"/>
                </a:lnTo>
                <a:lnTo>
                  <a:pt x="384889" y="17162"/>
                </a:lnTo>
                <a:lnTo>
                  <a:pt x="404266" y="0"/>
                </a:lnTo>
                <a:lnTo>
                  <a:pt x="443557" y="0"/>
                </a:lnTo>
                <a:lnTo>
                  <a:pt x="413934" y="38920"/>
                </a:lnTo>
                <a:lnTo>
                  <a:pt x="392773" y="81115"/>
                </a:lnTo>
                <a:lnTo>
                  <a:pt x="380076" y="126584"/>
                </a:lnTo>
                <a:lnTo>
                  <a:pt x="375844" y="175326"/>
                </a:lnTo>
                <a:lnTo>
                  <a:pt x="380026" y="223060"/>
                </a:lnTo>
                <a:lnTo>
                  <a:pt x="380076" y="223635"/>
                </a:lnTo>
                <a:lnTo>
                  <a:pt x="392773" y="269008"/>
                </a:lnTo>
                <a:lnTo>
                  <a:pt x="413934" y="311442"/>
                </a:lnTo>
                <a:lnTo>
                  <a:pt x="443557" y="350938"/>
                </a:lnTo>
                <a:close/>
              </a:path>
              <a:path w="1317625" h="351154">
                <a:moveTo>
                  <a:pt x="562771" y="266699"/>
                </a:moveTo>
                <a:lnTo>
                  <a:pt x="521135" y="260489"/>
                </a:lnTo>
                <a:lnTo>
                  <a:pt x="476692" y="228415"/>
                </a:lnTo>
                <a:lnTo>
                  <a:pt x="461121" y="176069"/>
                </a:lnTo>
                <a:lnTo>
                  <a:pt x="462869" y="156935"/>
                </a:lnTo>
                <a:lnTo>
                  <a:pt x="489096" y="110137"/>
                </a:lnTo>
                <a:lnTo>
                  <a:pt x="539691" y="85715"/>
                </a:lnTo>
                <a:lnTo>
                  <a:pt x="560390" y="84086"/>
                </a:lnTo>
                <a:lnTo>
                  <a:pt x="574583" y="84813"/>
                </a:lnTo>
                <a:lnTo>
                  <a:pt x="589185" y="86991"/>
                </a:lnTo>
                <a:lnTo>
                  <a:pt x="604114" y="90600"/>
                </a:lnTo>
                <a:lnTo>
                  <a:pt x="619616" y="95697"/>
                </a:lnTo>
                <a:lnTo>
                  <a:pt x="619616" y="125015"/>
                </a:lnTo>
                <a:lnTo>
                  <a:pt x="574525" y="125015"/>
                </a:lnTo>
                <a:lnTo>
                  <a:pt x="562786" y="125881"/>
                </a:lnTo>
                <a:lnTo>
                  <a:pt x="528426" y="146290"/>
                </a:lnTo>
                <a:lnTo>
                  <a:pt x="520052" y="175621"/>
                </a:lnTo>
                <a:lnTo>
                  <a:pt x="520955" y="186671"/>
                </a:lnTo>
                <a:lnTo>
                  <a:pt x="523664" y="196603"/>
                </a:lnTo>
                <a:lnTo>
                  <a:pt x="528177" y="205420"/>
                </a:lnTo>
                <a:lnTo>
                  <a:pt x="534371" y="212973"/>
                </a:lnTo>
                <a:lnTo>
                  <a:pt x="534492" y="213121"/>
                </a:lnTo>
                <a:lnTo>
                  <a:pt x="542352" y="219372"/>
                </a:lnTo>
                <a:lnTo>
                  <a:pt x="551346" y="223837"/>
                </a:lnTo>
                <a:lnTo>
                  <a:pt x="561476" y="226515"/>
                </a:lnTo>
                <a:lnTo>
                  <a:pt x="572744" y="227408"/>
                </a:lnTo>
                <a:lnTo>
                  <a:pt x="622150" y="227408"/>
                </a:lnTo>
                <a:lnTo>
                  <a:pt x="622150" y="254945"/>
                </a:lnTo>
                <a:lnTo>
                  <a:pt x="606330" y="260089"/>
                </a:lnTo>
                <a:lnTo>
                  <a:pt x="591161" y="263762"/>
                </a:lnTo>
                <a:lnTo>
                  <a:pt x="576641" y="265965"/>
                </a:lnTo>
                <a:lnTo>
                  <a:pt x="562771" y="266699"/>
                </a:lnTo>
                <a:close/>
              </a:path>
              <a:path w="1317625" h="351154">
                <a:moveTo>
                  <a:pt x="619616" y="136778"/>
                </a:moveTo>
                <a:lnTo>
                  <a:pt x="608204" y="131633"/>
                </a:lnTo>
                <a:lnTo>
                  <a:pt x="596885" y="127957"/>
                </a:lnTo>
                <a:lnTo>
                  <a:pt x="585659" y="125751"/>
                </a:lnTo>
                <a:lnTo>
                  <a:pt x="574525" y="125015"/>
                </a:lnTo>
                <a:lnTo>
                  <a:pt x="619616" y="125015"/>
                </a:lnTo>
                <a:lnTo>
                  <a:pt x="619616" y="136778"/>
                </a:lnTo>
                <a:close/>
              </a:path>
              <a:path w="1317625" h="351154">
                <a:moveTo>
                  <a:pt x="622150" y="227408"/>
                </a:moveTo>
                <a:lnTo>
                  <a:pt x="572744" y="227408"/>
                </a:lnTo>
                <a:lnTo>
                  <a:pt x="582359" y="226646"/>
                </a:lnTo>
                <a:lnTo>
                  <a:pt x="593800" y="224358"/>
                </a:lnTo>
                <a:lnTo>
                  <a:pt x="607065" y="220545"/>
                </a:lnTo>
                <a:lnTo>
                  <a:pt x="622150" y="215207"/>
                </a:lnTo>
                <a:lnTo>
                  <a:pt x="622150" y="227408"/>
                </a:lnTo>
                <a:close/>
              </a:path>
              <a:path w="1317625" h="351154">
                <a:moveTo>
                  <a:pt x="749842" y="266699"/>
                </a:moveTo>
                <a:lnTo>
                  <a:pt x="710073" y="260339"/>
                </a:lnTo>
                <a:lnTo>
                  <a:pt x="666085" y="227586"/>
                </a:lnTo>
                <a:lnTo>
                  <a:pt x="650456" y="175621"/>
                </a:lnTo>
                <a:lnTo>
                  <a:pt x="650537" y="174135"/>
                </a:lnTo>
                <a:lnTo>
                  <a:pt x="666334" y="122551"/>
                </a:lnTo>
                <a:lnTo>
                  <a:pt x="710704" y="90337"/>
                </a:lnTo>
                <a:lnTo>
                  <a:pt x="729566" y="85602"/>
                </a:lnTo>
                <a:lnTo>
                  <a:pt x="729989" y="85602"/>
                </a:lnTo>
                <a:lnTo>
                  <a:pt x="749842" y="84086"/>
                </a:lnTo>
                <a:lnTo>
                  <a:pt x="787947" y="90151"/>
                </a:lnTo>
                <a:lnTo>
                  <a:pt x="827990" y="116985"/>
                </a:lnTo>
                <a:lnTo>
                  <a:pt x="749842" y="116985"/>
                </a:lnTo>
                <a:lnTo>
                  <a:pt x="740839" y="117934"/>
                </a:lnTo>
                <a:lnTo>
                  <a:pt x="712040" y="150467"/>
                </a:lnTo>
                <a:lnTo>
                  <a:pt x="709390" y="175621"/>
                </a:lnTo>
                <a:lnTo>
                  <a:pt x="711825" y="200244"/>
                </a:lnTo>
                <a:lnTo>
                  <a:pt x="711891" y="200911"/>
                </a:lnTo>
                <a:lnTo>
                  <a:pt x="719360" y="218892"/>
                </a:lnTo>
                <a:lnTo>
                  <a:pt x="719482" y="219187"/>
                </a:lnTo>
                <a:lnTo>
                  <a:pt x="732048" y="230080"/>
                </a:lnTo>
                <a:lnTo>
                  <a:pt x="731777" y="230080"/>
                </a:lnTo>
                <a:lnTo>
                  <a:pt x="749842" y="233809"/>
                </a:lnTo>
                <a:lnTo>
                  <a:pt x="828130" y="233809"/>
                </a:lnTo>
                <a:lnTo>
                  <a:pt x="819346" y="242887"/>
                </a:lnTo>
                <a:lnTo>
                  <a:pt x="804066" y="253306"/>
                </a:lnTo>
                <a:lnTo>
                  <a:pt x="787387" y="260747"/>
                </a:lnTo>
                <a:lnTo>
                  <a:pt x="769725" y="265109"/>
                </a:lnTo>
                <a:lnTo>
                  <a:pt x="770646" y="265109"/>
                </a:lnTo>
                <a:lnTo>
                  <a:pt x="749842" y="266699"/>
                </a:lnTo>
                <a:close/>
              </a:path>
              <a:path w="1317625" h="351154">
                <a:moveTo>
                  <a:pt x="828130" y="233809"/>
                </a:moveTo>
                <a:lnTo>
                  <a:pt x="749842" y="233809"/>
                </a:lnTo>
                <a:lnTo>
                  <a:pt x="767164" y="230080"/>
                </a:lnTo>
                <a:lnTo>
                  <a:pt x="779537" y="218892"/>
                </a:lnTo>
                <a:lnTo>
                  <a:pt x="786962" y="200244"/>
                </a:lnTo>
                <a:lnTo>
                  <a:pt x="789296" y="175621"/>
                </a:lnTo>
                <a:lnTo>
                  <a:pt x="789324" y="175326"/>
                </a:lnTo>
                <a:lnTo>
                  <a:pt x="779537" y="131273"/>
                </a:lnTo>
                <a:lnTo>
                  <a:pt x="749842" y="116985"/>
                </a:lnTo>
                <a:lnTo>
                  <a:pt x="827990" y="116985"/>
                </a:lnTo>
                <a:lnTo>
                  <a:pt x="846726" y="155231"/>
                </a:lnTo>
                <a:lnTo>
                  <a:pt x="848521" y="175621"/>
                </a:lnTo>
                <a:lnTo>
                  <a:pt x="846697" y="196065"/>
                </a:lnTo>
                <a:lnTo>
                  <a:pt x="841227" y="214090"/>
                </a:lnTo>
                <a:lnTo>
                  <a:pt x="832110" y="229697"/>
                </a:lnTo>
                <a:lnTo>
                  <a:pt x="828130" y="233809"/>
                </a:lnTo>
                <a:close/>
              </a:path>
              <a:path w="1317625" h="351154">
                <a:moveTo>
                  <a:pt x="942018" y="263280"/>
                </a:moveTo>
                <a:lnTo>
                  <a:pt x="886659" y="263280"/>
                </a:lnTo>
                <a:lnTo>
                  <a:pt x="886659" y="3428"/>
                </a:lnTo>
                <a:lnTo>
                  <a:pt x="942018" y="3428"/>
                </a:lnTo>
                <a:lnTo>
                  <a:pt x="942018" y="263280"/>
                </a:lnTo>
                <a:close/>
              </a:path>
              <a:path w="1317625" h="351154">
                <a:moveTo>
                  <a:pt x="1165522" y="95249"/>
                </a:moveTo>
                <a:lnTo>
                  <a:pt x="1110305" y="95249"/>
                </a:lnTo>
                <a:lnTo>
                  <a:pt x="1110305" y="3428"/>
                </a:lnTo>
                <a:lnTo>
                  <a:pt x="1165522" y="3428"/>
                </a:lnTo>
                <a:lnTo>
                  <a:pt x="1165522" y="95249"/>
                </a:lnTo>
                <a:close/>
              </a:path>
              <a:path w="1317625" h="351154">
                <a:moveTo>
                  <a:pt x="1061642" y="266699"/>
                </a:moveTo>
                <a:lnTo>
                  <a:pt x="1015347" y="252052"/>
                </a:lnTo>
                <a:lnTo>
                  <a:pt x="985216" y="211228"/>
                </a:lnTo>
                <a:lnTo>
                  <a:pt x="979337" y="175326"/>
                </a:lnTo>
                <a:lnTo>
                  <a:pt x="980825" y="156152"/>
                </a:lnTo>
                <a:lnTo>
                  <a:pt x="1003149" y="109689"/>
                </a:lnTo>
                <a:lnTo>
                  <a:pt x="1030713" y="90367"/>
                </a:lnTo>
                <a:lnTo>
                  <a:pt x="1030901" y="90367"/>
                </a:lnTo>
                <a:lnTo>
                  <a:pt x="1046708" y="85686"/>
                </a:lnTo>
                <a:lnTo>
                  <a:pt x="1064614" y="84086"/>
                </a:lnTo>
                <a:lnTo>
                  <a:pt x="1076176" y="84784"/>
                </a:lnTo>
                <a:lnTo>
                  <a:pt x="1087645" y="86878"/>
                </a:lnTo>
                <a:lnTo>
                  <a:pt x="1099022" y="90367"/>
                </a:lnTo>
                <a:lnTo>
                  <a:pt x="1110305" y="95249"/>
                </a:lnTo>
                <a:lnTo>
                  <a:pt x="1165522" y="95249"/>
                </a:lnTo>
                <a:lnTo>
                  <a:pt x="1165522" y="121148"/>
                </a:lnTo>
                <a:lnTo>
                  <a:pt x="1079502" y="121148"/>
                </a:lnTo>
                <a:lnTo>
                  <a:pt x="1069648" y="122060"/>
                </a:lnTo>
                <a:lnTo>
                  <a:pt x="1038198" y="153111"/>
                </a:lnTo>
                <a:lnTo>
                  <a:pt x="1035296" y="176364"/>
                </a:lnTo>
                <a:lnTo>
                  <a:pt x="1036012" y="187889"/>
                </a:lnTo>
                <a:lnTo>
                  <a:pt x="1060265" y="226145"/>
                </a:lnTo>
                <a:lnTo>
                  <a:pt x="1077568" y="229790"/>
                </a:lnTo>
                <a:lnTo>
                  <a:pt x="1165522" y="229790"/>
                </a:lnTo>
                <a:lnTo>
                  <a:pt x="1165522" y="249144"/>
                </a:lnTo>
                <a:lnTo>
                  <a:pt x="1110305" y="249144"/>
                </a:lnTo>
                <a:lnTo>
                  <a:pt x="1099340" y="256826"/>
                </a:lnTo>
                <a:lnTo>
                  <a:pt x="1087574" y="262312"/>
                </a:lnTo>
                <a:lnTo>
                  <a:pt x="1075008" y="265602"/>
                </a:lnTo>
                <a:lnTo>
                  <a:pt x="1061642" y="266699"/>
                </a:lnTo>
                <a:close/>
              </a:path>
              <a:path w="1317625" h="351154">
                <a:moveTo>
                  <a:pt x="1165522" y="229790"/>
                </a:moveTo>
                <a:lnTo>
                  <a:pt x="1077568" y="229790"/>
                </a:lnTo>
                <a:lnTo>
                  <a:pt x="1085974" y="228879"/>
                </a:lnTo>
                <a:lnTo>
                  <a:pt x="1094233" y="226145"/>
                </a:lnTo>
                <a:lnTo>
                  <a:pt x="1102344" y="221588"/>
                </a:lnTo>
                <a:lnTo>
                  <a:pt x="1110305" y="215207"/>
                </a:lnTo>
                <a:lnTo>
                  <a:pt x="1110305" y="131416"/>
                </a:lnTo>
                <a:lnTo>
                  <a:pt x="1102744" y="126922"/>
                </a:lnTo>
                <a:lnTo>
                  <a:pt x="1095089" y="123714"/>
                </a:lnTo>
                <a:lnTo>
                  <a:pt x="1087342" y="121789"/>
                </a:lnTo>
                <a:lnTo>
                  <a:pt x="1079502" y="121148"/>
                </a:lnTo>
                <a:lnTo>
                  <a:pt x="1165522" y="121148"/>
                </a:lnTo>
                <a:lnTo>
                  <a:pt x="1165522" y="229790"/>
                </a:lnTo>
                <a:close/>
              </a:path>
              <a:path w="1317625" h="351154">
                <a:moveTo>
                  <a:pt x="1165522" y="263280"/>
                </a:moveTo>
                <a:lnTo>
                  <a:pt x="1110305" y="263280"/>
                </a:lnTo>
                <a:lnTo>
                  <a:pt x="1110305" y="249144"/>
                </a:lnTo>
                <a:lnTo>
                  <a:pt x="1165522" y="249144"/>
                </a:lnTo>
                <a:lnTo>
                  <a:pt x="1165522" y="263280"/>
                </a:lnTo>
                <a:close/>
              </a:path>
              <a:path w="1317625" h="351154">
                <a:moveTo>
                  <a:pt x="1229596" y="350938"/>
                </a:moveTo>
                <a:lnTo>
                  <a:pt x="1190306" y="350938"/>
                </a:lnTo>
                <a:lnTo>
                  <a:pt x="1219997" y="311276"/>
                </a:lnTo>
                <a:lnTo>
                  <a:pt x="1241205" y="268786"/>
                </a:lnTo>
                <a:lnTo>
                  <a:pt x="1253930" y="223469"/>
                </a:lnTo>
                <a:lnTo>
                  <a:pt x="1258171" y="175326"/>
                </a:lnTo>
                <a:lnTo>
                  <a:pt x="1254010" y="127510"/>
                </a:lnTo>
                <a:lnTo>
                  <a:pt x="1253930" y="126584"/>
                </a:lnTo>
                <a:lnTo>
                  <a:pt x="1241205" y="81115"/>
                </a:lnTo>
                <a:lnTo>
                  <a:pt x="1219997" y="38920"/>
                </a:lnTo>
                <a:lnTo>
                  <a:pt x="1190306" y="0"/>
                </a:lnTo>
                <a:lnTo>
                  <a:pt x="1229596" y="0"/>
                </a:lnTo>
                <a:lnTo>
                  <a:pt x="1266165" y="36204"/>
                </a:lnTo>
                <a:lnTo>
                  <a:pt x="1294033" y="79924"/>
                </a:lnTo>
                <a:lnTo>
                  <a:pt x="1311671" y="127510"/>
                </a:lnTo>
                <a:lnTo>
                  <a:pt x="1317550" y="175326"/>
                </a:lnTo>
                <a:lnTo>
                  <a:pt x="1316098" y="199163"/>
                </a:lnTo>
                <a:lnTo>
                  <a:pt x="1304486" y="246565"/>
                </a:lnTo>
                <a:lnTo>
                  <a:pt x="1281576" y="292870"/>
                </a:lnTo>
                <a:lnTo>
                  <a:pt x="1249211" y="333275"/>
                </a:lnTo>
                <a:lnTo>
                  <a:pt x="1229596" y="35093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7998" y="3882217"/>
            <a:ext cx="6224987" cy="2456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55260" y="3615967"/>
            <a:ext cx="5541613" cy="29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99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898622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117173"/>
            <a:ext cx="3214723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1913" y="3117173"/>
            <a:ext cx="2932541" cy="266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33631" y="3120602"/>
            <a:ext cx="3005207" cy="2628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9044" y="3806401"/>
            <a:ext cx="3850397" cy="3470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9044" y="4492200"/>
            <a:ext cx="3175276" cy="26282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758154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1546" y="5174569"/>
            <a:ext cx="7213462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87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8986222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920079"/>
            <a:ext cx="11739245" cy="36925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sklearn.preprocessing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OneHotEncoder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encoder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OneHotEncoder()</a:t>
            </a:r>
            <a:endParaRPr sz="3000">
              <a:latin typeface="Consolas"/>
              <a:cs typeface="Consolas"/>
            </a:endParaRPr>
          </a:p>
          <a:p>
            <a:pPr marL="12700" marR="5080">
              <a:lnSpc>
                <a:spcPct val="114599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20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housing_cat_1hot</a:t>
            </a:r>
            <a:r>
              <a:rPr sz="3000" spc="-20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50" dirty="0">
                <a:solidFill>
                  <a:srgbClr val="606060"/>
                </a:solidFill>
                <a:latin typeface="Consolas"/>
                <a:cs typeface="Consolas"/>
              </a:rPr>
              <a:t>= </a:t>
            </a:r>
            <a:r>
              <a:rPr sz="3000" spc="-30" dirty="0">
                <a:solidFill>
                  <a:srgbClr val="606060"/>
                </a:solidFill>
                <a:latin typeface="Consolas"/>
                <a:cs typeface="Consolas"/>
              </a:rPr>
              <a:t>encoder.fit_transform(housing_cat_encoded.reshape(-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1,1))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housing_cat_1hot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Output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50" dirty="0">
                <a:solidFill>
                  <a:srgbClr val="606060"/>
                </a:solidFill>
                <a:latin typeface="Consolas"/>
                <a:cs typeface="Consolas"/>
              </a:rPr>
              <a:t>-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3472" y="6944411"/>
            <a:ext cx="10557828" cy="98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9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898622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938" y="3116878"/>
            <a:ext cx="6960085" cy="350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3802972"/>
            <a:ext cx="6930423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758154"/>
            <a:ext cx="630237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housing_cat_1hot.toarray()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68943" y="5948438"/>
            <a:ext cx="7066985" cy="30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16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7995662" cy="350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07998" y="3384968"/>
            <a:ext cx="3697604" cy="2469515"/>
          </a:xfrm>
          <a:custGeom>
            <a:avLst/>
            <a:gdLst/>
            <a:ahLst/>
            <a:cxnLst/>
            <a:rect l="l" t="t" r="r" b="b"/>
            <a:pathLst>
              <a:path w="3697604" h="2469515">
                <a:moveTo>
                  <a:pt x="0" y="0"/>
                </a:moveTo>
                <a:lnTo>
                  <a:pt x="3697192" y="0"/>
                </a:lnTo>
                <a:lnTo>
                  <a:pt x="3697192" y="2468995"/>
                </a:lnTo>
                <a:lnTo>
                  <a:pt x="0" y="24689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958425" y="4185129"/>
            <a:ext cx="1228090" cy="868680"/>
            <a:chOff x="5958425" y="4185129"/>
            <a:chExt cx="1228090" cy="868680"/>
          </a:xfrm>
        </p:grpSpPr>
        <p:sp>
          <p:nvSpPr>
            <p:cNvPr id="6" name="object 6"/>
            <p:cNvSpPr/>
            <p:nvPr/>
          </p:nvSpPr>
          <p:spPr>
            <a:xfrm>
              <a:off x="5963183" y="4189742"/>
              <a:ext cx="1218565" cy="859790"/>
            </a:xfrm>
            <a:custGeom>
              <a:avLst/>
              <a:gdLst/>
              <a:ahLst/>
              <a:cxnLst/>
              <a:rect l="l" t="t" r="r" b="b"/>
              <a:pathLst>
                <a:path w="1218565" h="859789">
                  <a:moveTo>
                    <a:pt x="1218095" y="292100"/>
                  </a:moveTo>
                  <a:lnTo>
                    <a:pt x="746518" y="292100"/>
                  </a:lnTo>
                  <a:lnTo>
                    <a:pt x="746518" y="0"/>
                  </a:lnTo>
                  <a:lnTo>
                    <a:pt x="471576" y="0"/>
                  </a:lnTo>
                  <a:lnTo>
                    <a:pt x="471576" y="292100"/>
                  </a:lnTo>
                  <a:lnTo>
                    <a:pt x="0" y="292100"/>
                  </a:lnTo>
                  <a:lnTo>
                    <a:pt x="0" y="567690"/>
                  </a:lnTo>
                  <a:lnTo>
                    <a:pt x="471576" y="567690"/>
                  </a:lnTo>
                  <a:lnTo>
                    <a:pt x="471576" y="859790"/>
                  </a:lnTo>
                  <a:lnTo>
                    <a:pt x="746518" y="859790"/>
                  </a:lnTo>
                  <a:lnTo>
                    <a:pt x="746518" y="567690"/>
                  </a:lnTo>
                  <a:lnTo>
                    <a:pt x="1218095" y="567690"/>
                  </a:lnTo>
                  <a:lnTo>
                    <a:pt x="1218095" y="292100"/>
                  </a:lnTo>
                  <a:close/>
                </a:path>
              </a:pathLst>
            </a:custGeom>
            <a:solidFill>
              <a:srgbClr val="C8C3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63187" y="4189891"/>
              <a:ext cx="1218565" cy="859155"/>
            </a:xfrm>
            <a:custGeom>
              <a:avLst/>
              <a:gdLst/>
              <a:ahLst/>
              <a:cxnLst/>
              <a:rect l="l" t="t" r="r" b="b"/>
              <a:pathLst>
                <a:path w="1218565" h="859154">
                  <a:moveTo>
                    <a:pt x="0" y="292099"/>
                  </a:moveTo>
                  <a:lnTo>
                    <a:pt x="471574" y="292099"/>
                  </a:lnTo>
                  <a:lnTo>
                    <a:pt x="471574" y="0"/>
                  </a:lnTo>
                  <a:lnTo>
                    <a:pt x="746523" y="0"/>
                  </a:lnTo>
                  <a:lnTo>
                    <a:pt x="746523" y="292099"/>
                  </a:lnTo>
                  <a:lnTo>
                    <a:pt x="1218097" y="292099"/>
                  </a:lnTo>
                  <a:lnTo>
                    <a:pt x="1218097" y="567048"/>
                  </a:lnTo>
                  <a:lnTo>
                    <a:pt x="746523" y="567048"/>
                  </a:lnTo>
                  <a:lnTo>
                    <a:pt x="746523" y="859148"/>
                  </a:lnTo>
                  <a:lnTo>
                    <a:pt x="471574" y="859148"/>
                  </a:lnTo>
                  <a:lnTo>
                    <a:pt x="471574" y="567048"/>
                  </a:lnTo>
                  <a:lnTo>
                    <a:pt x="0" y="567048"/>
                  </a:lnTo>
                  <a:lnTo>
                    <a:pt x="0" y="292099"/>
                  </a:lnTo>
                  <a:close/>
                </a:path>
              </a:pathLst>
            </a:custGeom>
            <a:ln w="952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600" y="4284178"/>
            <a:ext cx="2936671" cy="3504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000" y="4741377"/>
            <a:ext cx="2830932" cy="35048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612044" y="3380205"/>
            <a:ext cx="3707129" cy="2479040"/>
            <a:chOff x="8612044" y="3380205"/>
            <a:chExt cx="3707129" cy="2479040"/>
          </a:xfrm>
        </p:grpSpPr>
        <p:sp>
          <p:nvSpPr>
            <p:cNvPr id="11" name="object 11"/>
            <p:cNvSpPr/>
            <p:nvPr/>
          </p:nvSpPr>
          <p:spPr>
            <a:xfrm>
              <a:off x="8616807" y="3384968"/>
              <a:ext cx="3697604" cy="2469515"/>
            </a:xfrm>
            <a:custGeom>
              <a:avLst/>
              <a:gdLst/>
              <a:ahLst/>
              <a:cxnLst/>
              <a:rect l="l" t="t" r="r" b="b"/>
              <a:pathLst>
                <a:path w="3697604" h="2469515">
                  <a:moveTo>
                    <a:pt x="0" y="0"/>
                  </a:moveTo>
                  <a:lnTo>
                    <a:pt x="3697192" y="0"/>
                  </a:lnTo>
                  <a:lnTo>
                    <a:pt x="3697192" y="2468995"/>
                  </a:lnTo>
                  <a:lnTo>
                    <a:pt x="0" y="24689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5464" y="4284178"/>
              <a:ext cx="3275291" cy="3504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8887" y="4741079"/>
              <a:ext cx="2695126" cy="266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781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7995662" cy="350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07998" y="3384968"/>
            <a:ext cx="3697604" cy="2469515"/>
          </a:xfrm>
          <a:custGeom>
            <a:avLst/>
            <a:gdLst/>
            <a:ahLst/>
            <a:cxnLst/>
            <a:rect l="l" t="t" r="r" b="b"/>
            <a:pathLst>
              <a:path w="3697604" h="2469515">
                <a:moveTo>
                  <a:pt x="0" y="0"/>
                </a:moveTo>
                <a:lnTo>
                  <a:pt x="3697192" y="0"/>
                </a:lnTo>
                <a:lnTo>
                  <a:pt x="3697192" y="2468995"/>
                </a:lnTo>
                <a:lnTo>
                  <a:pt x="0" y="24689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958425" y="4185129"/>
            <a:ext cx="1228090" cy="868680"/>
            <a:chOff x="5958425" y="4185129"/>
            <a:chExt cx="1228090" cy="868680"/>
          </a:xfrm>
        </p:grpSpPr>
        <p:sp>
          <p:nvSpPr>
            <p:cNvPr id="6" name="object 6"/>
            <p:cNvSpPr/>
            <p:nvPr/>
          </p:nvSpPr>
          <p:spPr>
            <a:xfrm>
              <a:off x="5963183" y="4189742"/>
              <a:ext cx="1218565" cy="859790"/>
            </a:xfrm>
            <a:custGeom>
              <a:avLst/>
              <a:gdLst/>
              <a:ahLst/>
              <a:cxnLst/>
              <a:rect l="l" t="t" r="r" b="b"/>
              <a:pathLst>
                <a:path w="1218565" h="859789">
                  <a:moveTo>
                    <a:pt x="1218095" y="292100"/>
                  </a:moveTo>
                  <a:lnTo>
                    <a:pt x="746518" y="292100"/>
                  </a:lnTo>
                  <a:lnTo>
                    <a:pt x="746518" y="0"/>
                  </a:lnTo>
                  <a:lnTo>
                    <a:pt x="471576" y="0"/>
                  </a:lnTo>
                  <a:lnTo>
                    <a:pt x="471576" y="292100"/>
                  </a:lnTo>
                  <a:lnTo>
                    <a:pt x="0" y="292100"/>
                  </a:lnTo>
                  <a:lnTo>
                    <a:pt x="0" y="567690"/>
                  </a:lnTo>
                  <a:lnTo>
                    <a:pt x="471576" y="567690"/>
                  </a:lnTo>
                  <a:lnTo>
                    <a:pt x="471576" y="859790"/>
                  </a:lnTo>
                  <a:lnTo>
                    <a:pt x="746518" y="859790"/>
                  </a:lnTo>
                  <a:lnTo>
                    <a:pt x="746518" y="567690"/>
                  </a:lnTo>
                  <a:lnTo>
                    <a:pt x="1218095" y="567690"/>
                  </a:lnTo>
                  <a:lnTo>
                    <a:pt x="1218095" y="292100"/>
                  </a:lnTo>
                  <a:close/>
                </a:path>
              </a:pathLst>
            </a:custGeom>
            <a:solidFill>
              <a:srgbClr val="C8C3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63187" y="4189891"/>
              <a:ext cx="1218565" cy="859155"/>
            </a:xfrm>
            <a:custGeom>
              <a:avLst/>
              <a:gdLst/>
              <a:ahLst/>
              <a:cxnLst/>
              <a:rect l="l" t="t" r="r" b="b"/>
              <a:pathLst>
                <a:path w="1218565" h="859154">
                  <a:moveTo>
                    <a:pt x="0" y="292099"/>
                  </a:moveTo>
                  <a:lnTo>
                    <a:pt x="471574" y="292099"/>
                  </a:lnTo>
                  <a:lnTo>
                    <a:pt x="471574" y="0"/>
                  </a:lnTo>
                  <a:lnTo>
                    <a:pt x="746523" y="0"/>
                  </a:lnTo>
                  <a:lnTo>
                    <a:pt x="746523" y="292099"/>
                  </a:lnTo>
                  <a:lnTo>
                    <a:pt x="1218097" y="292099"/>
                  </a:lnTo>
                  <a:lnTo>
                    <a:pt x="1218097" y="567048"/>
                  </a:lnTo>
                  <a:lnTo>
                    <a:pt x="746523" y="567048"/>
                  </a:lnTo>
                  <a:lnTo>
                    <a:pt x="746523" y="859148"/>
                  </a:lnTo>
                  <a:lnTo>
                    <a:pt x="471574" y="859148"/>
                  </a:lnTo>
                  <a:lnTo>
                    <a:pt x="471574" y="567048"/>
                  </a:lnTo>
                  <a:lnTo>
                    <a:pt x="0" y="567048"/>
                  </a:lnTo>
                  <a:lnTo>
                    <a:pt x="0" y="292099"/>
                  </a:lnTo>
                  <a:close/>
                </a:path>
              </a:pathLst>
            </a:custGeom>
            <a:ln w="952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600" y="4284178"/>
            <a:ext cx="2936671" cy="3504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000" y="4741377"/>
            <a:ext cx="2830932" cy="35048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612044" y="3380205"/>
            <a:ext cx="3707129" cy="2479040"/>
            <a:chOff x="8612044" y="3380205"/>
            <a:chExt cx="3707129" cy="2479040"/>
          </a:xfrm>
        </p:grpSpPr>
        <p:sp>
          <p:nvSpPr>
            <p:cNvPr id="11" name="object 11"/>
            <p:cNvSpPr/>
            <p:nvPr/>
          </p:nvSpPr>
          <p:spPr>
            <a:xfrm>
              <a:off x="8616807" y="3384968"/>
              <a:ext cx="3697604" cy="2469515"/>
            </a:xfrm>
            <a:custGeom>
              <a:avLst/>
              <a:gdLst/>
              <a:ahLst/>
              <a:cxnLst/>
              <a:rect l="l" t="t" r="r" b="b"/>
              <a:pathLst>
                <a:path w="3697604" h="2469515">
                  <a:moveTo>
                    <a:pt x="0" y="0"/>
                  </a:moveTo>
                  <a:lnTo>
                    <a:pt x="3697192" y="0"/>
                  </a:lnTo>
                  <a:lnTo>
                    <a:pt x="3697192" y="2468995"/>
                  </a:lnTo>
                  <a:lnTo>
                    <a:pt x="0" y="24689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5464" y="4284178"/>
              <a:ext cx="3275291" cy="3504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8887" y="4741079"/>
              <a:ext cx="2695126" cy="26655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9905" y="6749914"/>
            <a:ext cx="11377585" cy="56078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032068" y="7482743"/>
            <a:ext cx="2761615" cy="561975"/>
          </a:xfrm>
          <a:custGeom>
            <a:avLst/>
            <a:gdLst/>
            <a:ahLst/>
            <a:cxnLst/>
            <a:rect l="l" t="t" r="r" b="b"/>
            <a:pathLst>
              <a:path w="2761615" h="561975">
                <a:moveTo>
                  <a:pt x="219379" y="426543"/>
                </a:moveTo>
                <a:lnTo>
                  <a:pt x="174309" y="422775"/>
                </a:lnTo>
                <a:lnTo>
                  <a:pt x="133167" y="411471"/>
                </a:lnTo>
                <a:lnTo>
                  <a:pt x="95953" y="392633"/>
                </a:lnTo>
                <a:lnTo>
                  <a:pt x="62664" y="366260"/>
                </a:lnTo>
                <a:lnTo>
                  <a:pt x="35208" y="334145"/>
                </a:lnTo>
                <a:lnTo>
                  <a:pt x="15666" y="298361"/>
                </a:lnTo>
                <a:lnTo>
                  <a:pt x="3916" y="258689"/>
                </a:lnTo>
                <a:lnTo>
                  <a:pt x="0" y="215204"/>
                </a:lnTo>
                <a:lnTo>
                  <a:pt x="3944" y="170630"/>
                </a:lnTo>
                <a:lnTo>
                  <a:pt x="15778" y="130075"/>
                </a:lnTo>
                <a:lnTo>
                  <a:pt x="35561" y="93463"/>
                </a:lnTo>
                <a:lnTo>
                  <a:pt x="63103" y="61018"/>
                </a:lnTo>
                <a:lnTo>
                  <a:pt x="96739" y="34323"/>
                </a:lnTo>
                <a:lnTo>
                  <a:pt x="134541" y="15254"/>
                </a:lnTo>
                <a:lnTo>
                  <a:pt x="176510" y="3813"/>
                </a:lnTo>
                <a:lnTo>
                  <a:pt x="222646" y="0"/>
                </a:lnTo>
                <a:lnTo>
                  <a:pt x="268848" y="3813"/>
                </a:lnTo>
                <a:lnTo>
                  <a:pt x="311014" y="15254"/>
                </a:lnTo>
                <a:lnTo>
                  <a:pt x="349144" y="34323"/>
                </a:lnTo>
                <a:lnTo>
                  <a:pt x="377536" y="56554"/>
                </a:lnTo>
                <a:lnTo>
                  <a:pt x="225027" y="56554"/>
                </a:lnTo>
                <a:lnTo>
                  <a:pt x="190900" y="59345"/>
                </a:lnTo>
                <a:lnTo>
                  <a:pt x="132189" y="81669"/>
                </a:lnTo>
                <a:lnTo>
                  <a:pt x="87487" y="125071"/>
                </a:lnTo>
                <a:lnTo>
                  <a:pt x="64492" y="182072"/>
                </a:lnTo>
                <a:lnTo>
                  <a:pt x="61720" y="214013"/>
                </a:lnTo>
                <a:lnTo>
                  <a:pt x="61617" y="215204"/>
                </a:lnTo>
                <a:lnTo>
                  <a:pt x="73153" y="276819"/>
                </a:lnTo>
                <a:lnTo>
                  <a:pt x="107756" y="327122"/>
                </a:lnTo>
                <a:lnTo>
                  <a:pt x="159697" y="360610"/>
                </a:lnTo>
                <a:lnTo>
                  <a:pt x="189820" y="368928"/>
                </a:lnTo>
                <a:lnTo>
                  <a:pt x="189360" y="368928"/>
                </a:lnTo>
                <a:lnTo>
                  <a:pt x="223246" y="371775"/>
                </a:lnTo>
                <a:lnTo>
                  <a:pt x="375427" y="371775"/>
                </a:lnTo>
                <a:lnTo>
                  <a:pt x="348158" y="392633"/>
                </a:lnTo>
                <a:lnTo>
                  <a:pt x="309455" y="411471"/>
                </a:lnTo>
                <a:lnTo>
                  <a:pt x="266529" y="422775"/>
                </a:lnTo>
                <a:lnTo>
                  <a:pt x="219379" y="426543"/>
                </a:lnTo>
                <a:close/>
              </a:path>
              <a:path w="2761615" h="561975">
                <a:moveTo>
                  <a:pt x="375427" y="371775"/>
                </a:moveTo>
                <a:lnTo>
                  <a:pt x="223246" y="371775"/>
                </a:lnTo>
                <a:lnTo>
                  <a:pt x="256630" y="368928"/>
                </a:lnTo>
                <a:lnTo>
                  <a:pt x="287131" y="360388"/>
                </a:lnTo>
                <a:lnTo>
                  <a:pt x="339479" y="326226"/>
                </a:lnTo>
                <a:lnTo>
                  <a:pt x="374421" y="275107"/>
                </a:lnTo>
                <a:lnTo>
                  <a:pt x="385853" y="215204"/>
                </a:lnTo>
                <a:lnTo>
                  <a:pt x="385960" y="214013"/>
                </a:lnTo>
                <a:lnTo>
                  <a:pt x="386066" y="212823"/>
                </a:lnTo>
                <a:lnTo>
                  <a:pt x="374421" y="151990"/>
                </a:lnTo>
                <a:lnTo>
                  <a:pt x="339479" y="101649"/>
                </a:lnTo>
                <a:lnTo>
                  <a:pt x="287359" y="67716"/>
                </a:lnTo>
                <a:lnTo>
                  <a:pt x="287180" y="67716"/>
                </a:lnTo>
                <a:lnTo>
                  <a:pt x="257532" y="59345"/>
                </a:lnTo>
                <a:lnTo>
                  <a:pt x="257308" y="59345"/>
                </a:lnTo>
                <a:lnTo>
                  <a:pt x="225027" y="56554"/>
                </a:lnTo>
                <a:lnTo>
                  <a:pt x="377536" y="56554"/>
                </a:lnTo>
                <a:lnTo>
                  <a:pt x="411298" y="93463"/>
                </a:lnTo>
                <a:lnTo>
                  <a:pt x="431342" y="129777"/>
                </a:lnTo>
                <a:lnTo>
                  <a:pt x="443369" y="169960"/>
                </a:lnTo>
                <a:lnTo>
                  <a:pt x="447270" y="212823"/>
                </a:lnTo>
                <a:lnTo>
                  <a:pt x="447269" y="215204"/>
                </a:lnTo>
                <a:lnTo>
                  <a:pt x="443333" y="258022"/>
                </a:lnTo>
                <a:lnTo>
                  <a:pt x="431195" y="298066"/>
                </a:lnTo>
                <a:lnTo>
                  <a:pt x="410964" y="334145"/>
                </a:lnTo>
                <a:lnTo>
                  <a:pt x="382637" y="366260"/>
                </a:lnTo>
                <a:lnTo>
                  <a:pt x="375427" y="371775"/>
                </a:lnTo>
                <a:close/>
              </a:path>
              <a:path w="2761615" h="561975">
                <a:moveTo>
                  <a:pt x="564659" y="561379"/>
                </a:moveTo>
                <a:lnTo>
                  <a:pt x="509291" y="561379"/>
                </a:lnTo>
                <a:lnTo>
                  <a:pt x="509291" y="147934"/>
                </a:lnTo>
                <a:lnTo>
                  <a:pt x="604245" y="147934"/>
                </a:lnTo>
                <a:lnTo>
                  <a:pt x="638689" y="150204"/>
                </a:lnTo>
                <a:lnTo>
                  <a:pt x="669096" y="157013"/>
                </a:lnTo>
                <a:lnTo>
                  <a:pt x="695467" y="168361"/>
                </a:lnTo>
                <a:lnTo>
                  <a:pt x="717802" y="184248"/>
                </a:lnTo>
                <a:lnTo>
                  <a:pt x="730525" y="198535"/>
                </a:lnTo>
                <a:lnTo>
                  <a:pt x="564659" y="198535"/>
                </a:lnTo>
                <a:lnTo>
                  <a:pt x="564659" y="367012"/>
                </a:lnTo>
                <a:lnTo>
                  <a:pt x="577309" y="372607"/>
                </a:lnTo>
                <a:lnTo>
                  <a:pt x="590257" y="376605"/>
                </a:lnTo>
                <a:lnTo>
                  <a:pt x="603502" y="379004"/>
                </a:lnTo>
                <a:lnTo>
                  <a:pt x="617047" y="379804"/>
                </a:lnTo>
                <a:lnTo>
                  <a:pt x="725831" y="379804"/>
                </a:lnTo>
                <a:lnTo>
                  <a:pt x="720183" y="386948"/>
                </a:lnTo>
                <a:lnTo>
                  <a:pt x="699747" y="404270"/>
                </a:lnTo>
                <a:lnTo>
                  <a:pt x="679875" y="414932"/>
                </a:lnTo>
                <a:lnTo>
                  <a:pt x="564659" y="414932"/>
                </a:lnTo>
                <a:lnTo>
                  <a:pt x="564659" y="561379"/>
                </a:lnTo>
                <a:close/>
              </a:path>
              <a:path w="2761615" h="561975">
                <a:moveTo>
                  <a:pt x="725831" y="379804"/>
                </a:moveTo>
                <a:lnTo>
                  <a:pt x="617047" y="379804"/>
                </a:lnTo>
                <a:lnTo>
                  <a:pt x="635229" y="378149"/>
                </a:lnTo>
                <a:lnTo>
                  <a:pt x="651684" y="373182"/>
                </a:lnTo>
                <a:lnTo>
                  <a:pt x="690015" y="339122"/>
                </a:lnTo>
                <a:lnTo>
                  <a:pt x="703612" y="285745"/>
                </a:lnTo>
                <a:lnTo>
                  <a:pt x="703657" y="285155"/>
                </a:lnTo>
                <a:lnTo>
                  <a:pt x="702941" y="272151"/>
                </a:lnTo>
                <a:lnTo>
                  <a:pt x="685948" y="228254"/>
                </a:lnTo>
                <a:lnTo>
                  <a:pt x="649909" y="203810"/>
                </a:lnTo>
                <a:lnTo>
                  <a:pt x="603055" y="198535"/>
                </a:lnTo>
                <a:lnTo>
                  <a:pt x="730525" y="198535"/>
                </a:lnTo>
                <a:lnTo>
                  <a:pt x="735578" y="204210"/>
                </a:lnTo>
                <a:lnTo>
                  <a:pt x="748272" y="227780"/>
                </a:lnTo>
                <a:lnTo>
                  <a:pt x="755888" y="254959"/>
                </a:lnTo>
                <a:lnTo>
                  <a:pt x="758377" y="285155"/>
                </a:lnTo>
                <a:lnTo>
                  <a:pt x="758426" y="285745"/>
                </a:lnTo>
                <a:lnTo>
                  <a:pt x="756036" y="315179"/>
                </a:lnTo>
                <a:lnTo>
                  <a:pt x="748867" y="341858"/>
                </a:lnTo>
                <a:lnTo>
                  <a:pt x="736916" y="365781"/>
                </a:lnTo>
                <a:lnTo>
                  <a:pt x="725831" y="379804"/>
                </a:lnTo>
                <a:close/>
              </a:path>
              <a:path w="2761615" h="561975">
                <a:moveTo>
                  <a:pt x="622695" y="426543"/>
                </a:moveTo>
                <a:lnTo>
                  <a:pt x="609247" y="425817"/>
                </a:lnTo>
                <a:lnTo>
                  <a:pt x="595092" y="423638"/>
                </a:lnTo>
                <a:lnTo>
                  <a:pt x="580229" y="420010"/>
                </a:lnTo>
                <a:lnTo>
                  <a:pt x="564659" y="414932"/>
                </a:lnTo>
                <a:lnTo>
                  <a:pt x="679875" y="414932"/>
                </a:lnTo>
                <a:lnTo>
                  <a:pt x="676686" y="416643"/>
                </a:lnTo>
                <a:lnTo>
                  <a:pt x="651002" y="424068"/>
                </a:lnTo>
                <a:lnTo>
                  <a:pt x="622695" y="426543"/>
                </a:lnTo>
                <a:close/>
              </a:path>
              <a:path w="2761615" h="561975">
                <a:moveTo>
                  <a:pt x="939105" y="425943"/>
                </a:moveTo>
                <a:lnTo>
                  <a:pt x="898178" y="421256"/>
                </a:lnTo>
                <a:lnTo>
                  <a:pt x="852592" y="397005"/>
                </a:lnTo>
                <a:lnTo>
                  <a:pt x="821091" y="356735"/>
                </a:lnTo>
                <a:lnTo>
                  <a:pt x="805320" y="303579"/>
                </a:lnTo>
                <a:lnTo>
                  <a:pt x="804270" y="283364"/>
                </a:lnTo>
                <a:lnTo>
                  <a:pt x="806483" y="253573"/>
                </a:lnTo>
                <a:lnTo>
                  <a:pt x="824193" y="202749"/>
                </a:lnTo>
                <a:lnTo>
                  <a:pt x="858724" y="164593"/>
                </a:lnTo>
                <a:lnTo>
                  <a:pt x="904927" y="144957"/>
                </a:lnTo>
                <a:lnTo>
                  <a:pt x="905428" y="144957"/>
                </a:lnTo>
                <a:lnTo>
                  <a:pt x="931666" y="142576"/>
                </a:lnTo>
                <a:lnTo>
                  <a:pt x="980628" y="152101"/>
                </a:lnTo>
                <a:lnTo>
                  <a:pt x="1018582" y="180676"/>
                </a:lnTo>
                <a:lnTo>
                  <a:pt x="1024715" y="189606"/>
                </a:lnTo>
                <a:lnTo>
                  <a:pt x="931666" y="189606"/>
                </a:lnTo>
                <a:lnTo>
                  <a:pt x="917740" y="190703"/>
                </a:lnTo>
                <a:lnTo>
                  <a:pt x="875397" y="216878"/>
                </a:lnTo>
                <a:lnTo>
                  <a:pt x="859629" y="257174"/>
                </a:lnTo>
                <a:lnTo>
                  <a:pt x="1049316" y="257174"/>
                </a:lnTo>
                <a:lnTo>
                  <a:pt x="1051024" y="282773"/>
                </a:lnTo>
                <a:lnTo>
                  <a:pt x="1051024" y="289622"/>
                </a:lnTo>
                <a:lnTo>
                  <a:pt x="858438" y="289622"/>
                </a:lnTo>
                <a:lnTo>
                  <a:pt x="860867" y="308262"/>
                </a:lnTo>
                <a:lnTo>
                  <a:pt x="884785" y="352125"/>
                </a:lnTo>
                <a:lnTo>
                  <a:pt x="929127" y="373895"/>
                </a:lnTo>
                <a:lnTo>
                  <a:pt x="947440" y="375347"/>
                </a:lnTo>
                <a:lnTo>
                  <a:pt x="1046262" y="375347"/>
                </a:lnTo>
                <a:lnTo>
                  <a:pt x="1046262" y="394987"/>
                </a:lnTo>
                <a:lnTo>
                  <a:pt x="1009010" y="414633"/>
                </a:lnTo>
                <a:lnTo>
                  <a:pt x="970026" y="424157"/>
                </a:lnTo>
                <a:lnTo>
                  <a:pt x="955097" y="425497"/>
                </a:lnTo>
                <a:lnTo>
                  <a:pt x="939105" y="425943"/>
                </a:lnTo>
                <a:close/>
              </a:path>
              <a:path w="2761615" h="561975">
                <a:moveTo>
                  <a:pt x="1049316" y="257174"/>
                </a:moveTo>
                <a:lnTo>
                  <a:pt x="997446" y="257174"/>
                </a:lnTo>
                <a:lnTo>
                  <a:pt x="995455" y="241882"/>
                </a:lnTo>
                <a:lnTo>
                  <a:pt x="991567" y="228450"/>
                </a:lnTo>
                <a:lnTo>
                  <a:pt x="957863" y="193996"/>
                </a:lnTo>
                <a:lnTo>
                  <a:pt x="931666" y="189606"/>
                </a:lnTo>
                <a:lnTo>
                  <a:pt x="1024715" y="189606"/>
                </a:lnTo>
                <a:lnTo>
                  <a:pt x="1032777" y="201345"/>
                </a:lnTo>
                <a:lnTo>
                  <a:pt x="1042915" y="225250"/>
                </a:lnTo>
                <a:lnTo>
                  <a:pt x="1048997" y="252393"/>
                </a:lnTo>
                <a:lnTo>
                  <a:pt x="1049316" y="257174"/>
                </a:lnTo>
                <a:close/>
              </a:path>
              <a:path w="2761615" h="561975">
                <a:moveTo>
                  <a:pt x="1046262" y="375347"/>
                </a:moveTo>
                <a:lnTo>
                  <a:pt x="947440" y="375347"/>
                </a:lnTo>
                <a:lnTo>
                  <a:pt x="973708" y="373263"/>
                </a:lnTo>
                <a:lnTo>
                  <a:pt x="998933" y="367011"/>
                </a:lnTo>
                <a:lnTo>
                  <a:pt x="1023117" y="356593"/>
                </a:lnTo>
                <a:lnTo>
                  <a:pt x="1046262" y="342009"/>
                </a:lnTo>
                <a:lnTo>
                  <a:pt x="1046262" y="375347"/>
                </a:lnTo>
                <a:close/>
              </a:path>
              <a:path w="2761615" h="561975">
                <a:moveTo>
                  <a:pt x="1194827" y="210740"/>
                </a:moveTo>
                <a:lnTo>
                  <a:pt x="1167705" y="210740"/>
                </a:lnTo>
                <a:lnTo>
                  <a:pt x="1170686" y="205977"/>
                </a:lnTo>
                <a:lnTo>
                  <a:pt x="1190332" y="178239"/>
                </a:lnTo>
                <a:lnTo>
                  <a:pt x="1209977" y="158426"/>
                </a:lnTo>
                <a:lnTo>
                  <a:pt x="1229622" y="146539"/>
                </a:lnTo>
                <a:lnTo>
                  <a:pt x="1249267" y="142576"/>
                </a:lnTo>
                <a:lnTo>
                  <a:pt x="1264764" y="144511"/>
                </a:lnTo>
                <a:lnTo>
                  <a:pt x="1280594" y="150315"/>
                </a:lnTo>
                <a:lnTo>
                  <a:pt x="1296758" y="159989"/>
                </a:lnTo>
                <a:lnTo>
                  <a:pt x="1313256" y="173532"/>
                </a:lnTo>
                <a:lnTo>
                  <a:pt x="1300755" y="194368"/>
                </a:lnTo>
                <a:lnTo>
                  <a:pt x="1232294" y="194368"/>
                </a:lnTo>
                <a:lnTo>
                  <a:pt x="1219637" y="195931"/>
                </a:lnTo>
                <a:lnTo>
                  <a:pt x="1207854" y="200619"/>
                </a:lnTo>
                <a:lnTo>
                  <a:pt x="1196945" y="208432"/>
                </a:lnTo>
                <a:lnTo>
                  <a:pt x="1194827" y="210740"/>
                </a:lnTo>
                <a:close/>
              </a:path>
              <a:path w="2761615" h="561975">
                <a:moveTo>
                  <a:pt x="1167705" y="421781"/>
                </a:moveTo>
                <a:lnTo>
                  <a:pt x="1113232" y="421781"/>
                </a:lnTo>
                <a:lnTo>
                  <a:pt x="1113232" y="147934"/>
                </a:lnTo>
                <a:lnTo>
                  <a:pt x="1167705" y="147934"/>
                </a:lnTo>
                <a:lnTo>
                  <a:pt x="1167705" y="210740"/>
                </a:lnTo>
                <a:lnTo>
                  <a:pt x="1194827" y="210740"/>
                </a:lnTo>
                <a:lnTo>
                  <a:pt x="1172506" y="246681"/>
                </a:lnTo>
                <a:lnTo>
                  <a:pt x="1167705" y="278601"/>
                </a:lnTo>
                <a:lnTo>
                  <a:pt x="1167705" y="421781"/>
                </a:lnTo>
                <a:close/>
              </a:path>
              <a:path w="2761615" h="561975">
                <a:moveTo>
                  <a:pt x="1284681" y="221157"/>
                </a:moveTo>
                <a:lnTo>
                  <a:pt x="1270804" y="209437"/>
                </a:lnTo>
                <a:lnTo>
                  <a:pt x="1257448" y="201065"/>
                </a:lnTo>
                <a:lnTo>
                  <a:pt x="1244326" y="195931"/>
                </a:lnTo>
                <a:lnTo>
                  <a:pt x="1243790" y="195931"/>
                </a:lnTo>
                <a:lnTo>
                  <a:pt x="1232294" y="194368"/>
                </a:lnTo>
                <a:lnTo>
                  <a:pt x="1300755" y="194368"/>
                </a:lnTo>
                <a:lnTo>
                  <a:pt x="1284681" y="221157"/>
                </a:lnTo>
                <a:close/>
              </a:path>
              <a:path w="2761615" h="561975">
                <a:moveTo>
                  <a:pt x="1334097" y="239017"/>
                </a:moveTo>
                <a:lnTo>
                  <a:pt x="1334167" y="179718"/>
                </a:lnTo>
                <a:lnTo>
                  <a:pt x="1372566" y="151878"/>
                </a:lnTo>
                <a:lnTo>
                  <a:pt x="1424880" y="142576"/>
                </a:lnTo>
                <a:lnTo>
                  <a:pt x="1445957" y="144027"/>
                </a:lnTo>
                <a:lnTo>
                  <a:pt x="1496022" y="165793"/>
                </a:lnTo>
                <a:lnTo>
                  <a:pt x="1515932" y="193178"/>
                </a:lnTo>
                <a:lnTo>
                  <a:pt x="1420412" y="193178"/>
                </a:lnTo>
                <a:lnTo>
                  <a:pt x="1398387" y="196043"/>
                </a:lnTo>
                <a:lnTo>
                  <a:pt x="1376658" y="204637"/>
                </a:lnTo>
                <a:lnTo>
                  <a:pt x="1355228" y="218962"/>
                </a:lnTo>
                <a:lnTo>
                  <a:pt x="1334097" y="239017"/>
                </a:lnTo>
                <a:close/>
              </a:path>
              <a:path w="2761615" h="561975">
                <a:moveTo>
                  <a:pt x="1395714" y="425943"/>
                </a:moveTo>
                <a:lnTo>
                  <a:pt x="1358208" y="415315"/>
                </a:lnTo>
                <a:lnTo>
                  <a:pt x="1333799" y="385723"/>
                </a:lnTo>
                <a:lnTo>
                  <a:pt x="1329039" y="359564"/>
                </a:lnTo>
                <a:lnTo>
                  <a:pt x="1330202" y="346962"/>
                </a:lnTo>
                <a:lnTo>
                  <a:pt x="1357920" y="303618"/>
                </a:lnTo>
                <a:lnTo>
                  <a:pt x="1400477" y="280983"/>
                </a:lnTo>
                <a:lnTo>
                  <a:pt x="1469828" y="257174"/>
                </a:lnTo>
                <a:lnTo>
                  <a:pt x="1469828" y="242588"/>
                </a:lnTo>
                <a:lnTo>
                  <a:pt x="1466740" y="220971"/>
                </a:lnTo>
                <a:lnTo>
                  <a:pt x="1457475" y="205530"/>
                </a:lnTo>
                <a:lnTo>
                  <a:pt x="1442033" y="196266"/>
                </a:lnTo>
                <a:lnTo>
                  <a:pt x="1420412" y="193178"/>
                </a:lnTo>
                <a:lnTo>
                  <a:pt x="1515932" y="193178"/>
                </a:lnTo>
                <a:lnTo>
                  <a:pt x="1522926" y="239017"/>
                </a:lnTo>
                <a:lnTo>
                  <a:pt x="1523111" y="286345"/>
                </a:lnTo>
                <a:lnTo>
                  <a:pt x="1469828" y="286345"/>
                </a:lnTo>
                <a:lnTo>
                  <a:pt x="1433509" y="300337"/>
                </a:lnTo>
                <a:lnTo>
                  <a:pt x="1394371" y="322512"/>
                </a:lnTo>
                <a:lnTo>
                  <a:pt x="1382912" y="350344"/>
                </a:lnTo>
                <a:lnTo>
                  <a:pt x="1383591" y="358434"/>
                </a:lnTo>
                <a:lnTo>
                  <a:pt x="1413673" y="388069"/>
                </a:lnTo>
                <a:lnTo>
                  <a:pt x="1421908" y="388739"/>
                </a:lnTo>
                <a:lnTo>
                  <a:pt x="1563287" y="388739"/>
                </a:lnTo>
                <a:lnTo>
                  <a:pt x="1563287" y="399159"/>
                </a:lnTo>
                <a:lnTo>
                  <a:pt x="1469228" y="399159"/>
                </a:lnTo>
                <a:lnTo>
                  <a:pt x="1451688" y="410879"/>
                </a:lnTo>
                <a:lnTo>
                  <a:pt x="1433589" y="419248"/>
                </a:lnTo>
                <a:lnTo>
                  <a:pt x="1414931" y="424270"/>
                </a:lnTo>
                <a:lnTo>
                  <a:pt x="1395714" y="425943"/>
                </a:lnTo>
                <a:close/>
              </a:path>
              <a:path w="2761615" h="561975">
                <a:moveTo>
                  <a:pt x="1563287" y="388739"/>
                </a:moveTo>
                <a:lnTo>
                  <a:pt x="1421908" y="388739"/>
                </a:lnTo>
                <a:lnTo>
                  <a:pt x="1434611" y="387417"/>
                </a:lnTo>
                <a:lnTo>
                  <a:pt x="1446832" y="383454"/>
                </a:lnTo>
                <a:lnTo>
                  <a:pt x="1458571" y="376848"/>
                </a:lnTo>
                <a:lnTo>
                  <a:pt x="1469828" y="367603"/>
                </a:lnTo>
                <a:lnTo>
                  <a:pt x="1469828" y="286345"/>
                </a:lnTo>
                <a:lnTo>
                  <a:pt x="1523111" y="286345"/>
                </a:lnTo>
                <a:lnTo>
                  <a:pt x="1523111" y="382881"/>
                </a:lnTo>
                <a:lnTo>
                  <a:pt x="1526194" y="387417"/>
                </a:lnTo>
                <a:lnTo>
                  <a:pt x="1526282" y="387548"/>
                </a:lnTo>
                <a:lnTo>
                  <a:pt x="1563287" y="387548"/>
                </a:lnTo>
                <a:lnTo>
                  <a:pt x="1563287" y="388739"/>
                </a:lnTo>
                <a:close/>
              </a:path>
              <a:path w="2761615" h="561975">
                <a:moveTo>
                  <a:pt x="1563287" y="387548"/>
                </a:moveTo>
                <a:lnTo>
                  <a:pt x="1532636" y="387548"/>
                </a:lnTo>
                <a:lnTo>
                  <a:pt x="1538233" y="386636"/>
                </a:lnTo>
                <a:lnTo>
                  <a:pt x="1545207" y="383900"/>
                </a:lnTo>
                <a:lnTo>
                  <a:pt x="1553559" y="379343"/>
                </a:lnTo>
                <a:lnTo>
                  <a:pt x="1563287" y="372965"/>
                </a:lnTo>
                <a:lnTo>
                  <a:pt x="1563287" y="387548"/>
                </a:lnTo>
                <a:close/>
              </a:path>
              <a:path w="2761615" h="561975">
                <a:moveTo>
                  <a:pt x="1518443" y="426543"/>
                </a:moveTo>
                <a:lnTo>
                  <a:pt x="1510309" y="426543"/>
                </a:lnTo>
                <a:lnTo>
                  <a:pt x="1494057" y="424763"/>
                </a:lnTo>
                <a:lnTo>
                  <a:pt x="1494520" y="424763"/>
                </a:lnTo>
                <a:lnTo>
                  <a:pt x="1482383" y="419592"/>
                </a:lnTo>
                <a:lnTo>
                  <a:pt x="1482523" y="419592"/>
                </a:lnTo>
                <a:lnTo>
                  <a:pt x="1474141" y="411137"/>
                </a:lnTo>
                <a:lnTo>
                  <a:pt x="1469228" y="399159"/>
                </a:lnTo>
                <a:lnTo>
                  <a:pt x="1563287" y="399159"/>
                </a:lnTo>
                <a:lnTo>
                  <a:pt x="1563287" y="405998"/>
                </a:lnTo>
                <a:lnTo>
                  <a:pt x="1526235" y="425105"/>
                </a:lnTo>
                <a:lnTo>
                  <a:pt x="1518443" y="426543"/>
                </a:lnTo>
                <a:close/>
              </a:path>
              <a:path w="2761615" h="561975">
                <a:moveTo>
                  <a:pt x="1761235" y="196749"/>
                </a:moveTo>
                <a:lnTo>
                  <a:pt x="1572812" y="196749"/>
                </a:lnTo>
                <a:lnTo>
                  <a:pt x="1572812" y="191392"/>
                </a:lnTo>
                <a:lnTo>
                  <a:pt x="1674615" y="91379"/>
                </a:lnTo>
                <a:lnTo>
                  <a:pt x="1674615" y="147934"/>
                </a:lnTo>
                <a:lnTo>
                  <a:pt x="1761235" y="147934"/>
                </a:lnTo>
                <a:lnTo>
                  <a:pt x="1761235" y="196749"/>
                </a:lnTo>
                <a:close/>
              </a:path>
              <a:path w="2761615" h="561975">
                <a:moveTo>
                  <a:pt x="1707057" y="426543"/>
                </a:moveTo>
                <a:lnTo>
                  <a:pt x="1658278" y="414316"/>
                </a:lnTo>
                <a:lnTo>
                  <a:pt x="1628971" y="384624"/>
                </a:lnTo>
                <a:lnTo>
                  <a:pt x="1620651" y="335301"/>
                </a:lnTo>
                <a:lnTo>
                  <a:pt x="1620437" y="318197"/>
                </a:lnTo>
                <a:lnTo>
                  <a:pt x="1620437" y="196749"/>
                </a:lnTo>
                <a:lnTo>
                  <a:pt x="1674615" y="196749"/>
                </a:lnTo>
                <a:lnTo>
                  <a:pt x="1674615" y="330989"/>
                </a:lnTo>
                <a:lnTo>
                  <a:pt x="1677051" y="351566"/>
                </a:lnTo>
                <a:lnTo>
                  <a:pt x="1684361" y="366265"/>
                </a:lnTo>
                <a:lnTo>
                  <a:pt x="1696547" y="375083"/>
                </a:lnTo>
                <a:lnTo>
                  <a:pt x="1713610" y="378023"/>
                </a:lnTo>
                <a:lnTo>
                  <a:pt x="1775218" y="378023"/>
                </a:lnTo>
                <a:lnTo>
                  <a:pt x="1775218" y="408979"/>
                </a:lnTo>
                <a:lnTo>
                  <a:pt x="1759241" y="416662"/>
                </a:lnTo>
                <a:lnTo>
                  <a:pt x="1742556" y="422151"/>
                </a:lnTo>
                <a:lnTo>
                  <a:pt x="1725161" y="425445"/>
                </a:lnTo>
                <a:lnTo>
                  <a:pt x="1707057" y="426543"/>
                </a:lnTo>
                <a:close/>
              </a:path>
              <a:path w="2761615" h="561975">
                <a:moveTo>
                  <a:pt x="1775218" y="378023"/>
                </a:moveTo>
                <a:lnTo>
                  <a:pt x="1713610" y="378023"/>
                </a:lnTo>
                <a:lnTo>
                  <a:pt x="1728397" y="376795"/>
                </a:lnTo>
                <a:lnTo>
                  <a:pt x="1743596" y="373109"/>
                </a:lnTo>
                <a:lnTo>
                  <a:pt x="1759204" y="366969"/>
                </a:lnTo>
                <a:lnTo>
                  <a:pt x="1775218" y="358373"/>
                </a:lnTo>
                <a:lnTo>
                  <a:pt x="1775218" y="378023"/>
                </a:lnTo>
                <a:close/>
              </a:path>
              <a:path w="2761615" h="561975">
                <a:moveTo>
                  <a:pt x="1851122" y="96737"/>
                </a:moveTo>
                <a:lnTo>
                  <a:pt x="1833863" y="96737"/>
                </a:lnTo>
                <a:lnTo>
                  <a:pt x="1826519" y="93513"/>
                </a:lnTo>
                <a:lnTo>
                  <a:pt x="1813813" y="80614"/>
                </a:lnTo>
                <a:lnTo>
                  <a:pt x="1810725" y="73322"/>
                </a:lnTo>
                <a:lnTo>
                  <a:pt x="1810641" y="56256"/>
                </a:lnTo>
                <a:lnTo>
                  <a:pt x="1813813" y="48865"/>
                </a:lnTo>
                <a:lnTo>
                  <a:pt x="1826519" y="35966"/>
                </a:lnTo>
                <a:lnTo>
                  <a:pt x="1833863" y="32742"/>
                </a:lnTo>
                <a:lnTo>
                  <a:pt x="1851122" y="32742"/>
                </a:lnTo>
                <a:lnTo>
                  <a:pt x="1858761" y="35817"/>
                </a:lnTo>
                <a:lnTo>
                  <a:pt x="1871468" y="48121"/>
                </a:lnTo>
                <a:lnTo>
                  <a:pt x="1874640" y="55661"/>
                </a:lnTo>
                <a:lnTo>
                  <a:pt x="1874640" y="73322"/>
                </a:lnTo>
                <a:lnTo>
                  <a:pt x="1871572" y="80614"/>
                </a:lnTo>
                <a:lnTo>
                  <a:pt x="1871468" y="80863"/>
                </a:lnTo>
                <a:lnTo>
                  <a:pt x="1858811" y="93513"/>
                </a:lnTo>
                <a:lnTo>
                  <a:pt x="1851122" y="96737"/>
                </a:lnTo>
                <a:close/>
              </a:path>
              <a:path w="2761615" h="561975">
                <a:moveTo>
                  <a:pt x="1869582" y="421781"/>
                </a:moveTo>
                <a:lnTo>
                  <a:pt x="1815404" y="421781"/>
                </a:lnTo>
                <a:lnTo>
                  <a:pt x="1815404" y="147934"/>
                </a:lnTo>
                <a:lnTo>
                  <a:pt x="1869582" y="147934"/>
                </a:lnTo>
                <a:lnTo>
                  <a:pt x="1869582" y="421781"/>
                </a:lnTo>
                <a:close/>
              </a:path>
              <a:path w="2761615" h="561975">
                <a:moveTo>
                  <a:pt x="2076445" y="426543"/>
                </a:moveTo>
                <a:lnTo>
                  <a:pt x="2019896" y="416608"/>
                </a:lnTo>
                <a:lnTo>
                  <a:pt x="1973461" y="386805"/>
                </a:lnTo>
                <a:lnTo>
                  <a:pt x="1942429" y="342121"/>
                </a:lnTo>
                <a:lnTo>
                  <a:pt x="1932219" y="289022"/>
                </a:lnTo>
                <a:lnTo>
                  <a:pt x="1932193" y="286345"/>
                </a:lnTo>
                <a:lnTo>
                  <a:pt x="1934601" y="259806"/>
                </a:lnTo>
                <a:lnTo>
                  <a:pt x="1934699" y="258727"/>
                </a:lnTo>
                <a:lnTo>
                  <a:pt x="1955612" y="208647"/>
                </a:lnTo>
                <a:lnTo>
                  <a:pt x="1996149" y="169859"/>
                </a:lnTo>
                <a:lnTo>
                  <a:pt x="2048609" y="149841"/>
                </a:lnTo>
                <a:lnTo>
                  <a:pt x="2078827" y="147339"/>
                </a:lnTo>
                <a:lnTo>
                  <a:pt x="2108540" y="149841"/>
                </a:lnTo>
                <a:lnTo>
                  <a:pt x="2108693" y="149841"/>
                </a:lnTo>
                <a:lnTo>
                  <a:pt x="2135786" y="157348"/>
                </a:lnTo>
                <a:lnTo>
                  <a:pt x="2160706" y="170026"/>
                </a:lnTo>
                <a:lnTo>
                  <a:pt x="2182716" y="187671"/>
                </a:lnTo>
                <a:lnTo>
                  <a:pt x="2189869" y="196154"/>
                </a:lnTo>
                <a:lnTo>
                  <a:pt x="2075855" y="196154"/>
                </a:lnTo>
                <a:lnTo>
                  <a:pt x="2057233" y="197754"/>
                </a:lnTo>
                <a:lnTo>
                  <a:pt x="2011856" y="221752"/>
                </a:lnTo>
                <a:lnTo>
                  <a:pt x="1988507" y="267685"/>
                </a:lnTo>
                <a:lnTo>
                  <a:pt x="1986902" y="286345"/>
                </a:lnTo>
                <a:lnTo>
                  <a:pt x="1986905" y="287536"/>
                </a:lnTo>
                <a:lnTo>
                  <a:pt x="2001255" y="337754"/>
                </a:lnTo>
                <a:lnTo>
                  <a:pt x="2041551" y="369651"/>
                </a:lnTo>
                <a:lnTo>
                  <a:pt x="2058986" y="374366"/>
                </a:lnTo>
                <a:lnTo>
                  <a:pt x="2058831" y="374366"/>
                </a:lnTo>
                <a:lnTo>
                  <a:pt x="2078236" y="375937"/>
                </a:lnTo>
                <a:lnTo>
                  <a:pt x="2192220" y="375937"/>
                </a:lnTo>
                <a:lnTo>
                  <a:pt x="2182116" y="387396"/>
                </a:lnTo>
                <a:lnTo>
                  <a:pt x="2159775" y="404523"/>
                </a:lnTo>
                <a:lnTo>
                  <a:pt x="2134717" y="416756"/>
                </a:lnTo>
                <a:lnTo>
                  <a:pt x="2107082" y="424059"/>
                </a:lnTo>
                <a:lnTo>
                  <a:pt x="2107406" y="424059"/>
                </a:lnTo>
                <a:lnTo>
                  <a:pt x="2076445" y="426543"/>
                </a:lnTo>
                <a:close/>
              </a:path>
              <a:path w="2761615" h="561975">
                <a:moveTo>
                  <a:pt x="2192220" y="375937"/>
                </a:moveTo>
                <a:lnTo>
                  <a:pt x="2078236" y="375937"/>
                </a:lnTo>
                <a:lnTo>
                  <a:pt x="2097278" y="374366"/>
                </a:lnTo>
                <a:lnTo>
                  <a:pt x="2114513" y="369651"/>
                </a:lnTo>
                <a:lnTo>
                  <a:pt x="2154705" y="337329"/>
                </a:lnTo>
                <a:lnTo>
                  <a:pt x="2168792" y="289022"/>
                </a:lnTo>
                <a:lnTo>
                  <a:pt x="2168918" y="287536"/>
                </a:lnTo>
                <a:lnTo>
                  <a:pt x="2169019" y="286345"/>
                </a:lnTo>
                <a:lnTo>
                  <a:pt x="2167393" y="268018"/>
                </a:lnTo>
                <a:lnTo>
                  <a:pt x="2167363" y="267685"/>
                </a:lnTo>
                <a:lnTo>
                  <a:pt x="2142530" y="221752"/>
                </a:lnTo>
                <a:lnTo>
                  <a:pt x="2095089" y="197754"/>
                </a:lnTo>
                <a:lnTo>
                  <a:pt x="2075855" y="196154"/>
                </a:lnTo>
                <a:lnTo>
                  <a:pt x="2189869" y="196154"/>
                </a:lnTo>
                <a:lnTo>
                  <a:pt x="2200812" y="209130"/>
                </a:lnTo>
                <a:lnTo>
                  <a:pt x="2213740" y="233175"/>
                </a:lnTo>
                <a:lnTo>
                  <a:pt x="2221497" y="259806"/>
                </a:lnTo>
                <a:lnTo>
                  <a:pt x="2224083" y="289022"/>
                </a:lnTo>
                <a:lnTo>
                  <a:pt x="2221582" y="316066"/>
                </a:lnTo>
                <a:lnTo>
                  <a:pt x="2221461" y="317384"/>
                </a:lnTo>
                <a:lnTo>
                  <a:pt x="2213593" y="343234"/>
                </a:lnTo>
                <a:lnTo>
                  <a:pt x="2200479" y="366572"/>
                </a:lnTo>
                <a:lnTo>
                  <a:pt x="2192220" y="375937"/>
                </a:lnTo>
                <a:close/>
              </a:path>
              <a:path w="2761615" h="561975">
                <a:moveTo>
                  <a:pt x="2496459" y="182760"/>
                </a:moveTo>
                <a:lnTo>
                  <a:pt x="2338382" y="182760"/>
                </a:lnTo>
                <a:lnTo>
                  <a:pt x="2357156" y="165180"/>
                </a:lnTo>
                <a:lnTo>
                  <a:pt x="2377157" y="152622"/>
                </a:lnTo>
                <a:lnTo>
                  <a:pt x="2398386" y="145088"/>
                </a:lnTo>
                <a:lnTo>
                  <a:pt x="2420840" y="142576"/>
                </a:lnTo>
                <a:lnTo>
                  <a:pt x="2433413" y="143404"/>
                </a:lnTo>
                <a:lnTo>
                  <a:pt x="2478814" y="163058"/>
                </a:lnTo>
                <a:lnTo>
                  <a:pt x="2496459" y="182760"/>
                </a:lnTo>
                <a:close/>
              </a:path>
              <a:path w="2761615" h="561975">
                <a:moveTo>
                  <a:pt x="2338382" y="421781"/>
                </a:moveTo>
                <a:lnTo>
                  <a:pt x="2283023" y="421781"/>
                </a:lnTo>
                <a:lnTo>
                  <a:pt x="2283023" y="147934"/>
                </a:lnTo>
                <a:lnTo>
                  <a:pt x="2338382" y="147934"/>
                </a:lnTo>
                <a:lnTo>
                  <a:pt x="2338382" y="182760"/>
                </a:lnTo>
                <a:lnTo>
                  <a:pt x="2496459" y="182760"/>
                </a:lnTo>
                <a:lnTo>
                  <a:pt x="2499419" y="187820"/>
                </a:lnTo>
                <a:lnTo>
                  <a:pt x="2403571" y="187820"/>
                </a:lnTo>
                <a:lnTo>
                  <a:pt x="2385100" y="190220"/>
                </a:lnTo>
                <a:lnTo>
                  <a:pt x="2368077" y="197419"/>
                </a:lnTo>
                <a:lnTo>
                  <a:pt x="2352503" y="209419"/>
                </a:lnTo>
                <a:lnTo>
                  <a:pt x="2338382" y="226218"/>
                </a:lnTo>
                <a:lnTo>
                  <a:pt x="2338382" y="421781"/>
                </a:lnTo>
                <a:close/>
              </a:path>
              <a:path w="2761615" h="561975">
                <a:moveTo>
                  <a:pt x="2513404" y="421781"/>
                </a:moveTo>
                <a:lnTo>
                  <a:pt x="2459235" y="421781"/>
                </a:lnTo>
                <a:lnTo>
                  <a:pt x="2459211" y="265210"/>
                </a:lnTo>
                <a:lnTo>
                  <a:pt x="2458435" y="246320"/>
                </a:lnTo>
                <a:lnTo>
                  <a:pt x="2446434" y="205828"/>
                </a:lnTo>
                <a:lnTo>
                  <a:pt x="2403571" y="187820"/>
                </a:lnTo>
                <a:lnTo>
                  <a:pt x="2499419" y="187820"/>
                </a:lnTo>
                <a:lnTo>
                  <a:pt x="2512688" y="241891"/>
                </a:lnTo>
                <a:lnTo>
                  <a:pt x="2513404" y="265210"/>
                </a:lnTo>
                <a:lnTo>
                  <a:pt x="2513404" y="421781"/>
                </a:lnTo>
                <a:close/>
              </a:path>
              <a:path w="2761615" h="561975">
                <a:moveTo>
                  <a:pt x="2754662" y="379804"/>
                </a:moveTo>
                <a:lnTo>
                  <a:pt x="2662832" y="379804"/>
                </a:lnTo>
                <a:lnTo>
                  <a:pt x="2672638" y="379181"/>
                </a:lnTo>
                <a:lnTo>
                  <a:pt x="2671516" y="379181"/>
                </a:lnTo>
                <a:lnTo>
                  <a:pt x="2704208" y="359268"/>
                </a:lnTo>
                <a:lnTo>
                  <a:pt x="2704208" y="343590"/>
                </a:lnTo>
                <a:lnTo>
                  <a:pt x="2674189" y="315972"/>
                </a:lnTo>
                <a:lnTo>
                  <a:pt x="2638302" y="294910"/>
                </a:lnTo>
                <a:lnTo>
                  <a:pt x="2618891" y="281914"/>
                </a:lnTo>
                <a:lnTo>
                  <a:pt x="2586528" y="248533"/>
                </a:lnTo>
                <a:lnTo>
                  <a:pt x="2578530" y="226416"/>
                </a:lnTo>
                <a:lnTo>
                  <a:pt x="2578417" y="225985"/>
                </a:lnTo>
                <a:lnTo>
                  <a:pt x="2583543" y="185364"/>
                </a:lnTo>
                <a:lnTo>
                  <a:pt x="2615122" y="153794"/>
                </a:lnTo>
                <a:lnTo>
                  <a:pt x="2665213" y="142576"/>
                </a:lnTo>
                <a:lnTo>
                  <a:pt x="2685433" y="143990"/>
                </a:lnTo>
                <a:lnTo>
                  <a:pt x="2705916" y="148232"/>
                </a:lnTo>
                <a:lnTo>
                  <a:pt x="2726659" y="155301"/>
                </a:lnTo>
                <a:lnTo>
                  <a:pt x="2747661" y="165198"/>
                </a:lnTo>
                <a:lnTo>
                  <a:pt x="2747661" y="189606"/>
                </a:lnTo>
                <a:lnTo>
                  <a:pt x="2668785" y="189606"/>
                </a:lnTo>
                <a:lnTo>
                  <a:pt x="2661279" y="190024"/>
                </a:lnTo>
                <a:lnTo>
                  <a:pt x="2633657" y="206672"/>
                </a:lnTo>
                <a:lnTo>
                  <a:pt x="2633657" y="220364"/>
                </a:lnTo>
                <a:lnTo>
                  <a:pt x="2663065" y="247128"/>
                </a:lnTo>
                <a:lnTo>
                  <a:pt x="2692597" y="264020"/>
                </a:lnTo>
                <a:lnTo>
                  <a:pt x="2722550" y="283886"/>
                </a:lnTo>
                <a:lnTo>
                  <a:pt x="2743942" y="304795"/>
                </a:lnTo>
                <a:lnTo>
                  <a:pt x="2756776" y="326748"/>
                </a:lnTo>
                <a:lnTo>
                  <a:pt x="2761053" y="349743"/>
                </a:lnTo>
                <a:lnTo>
                  <a:pt x="2759408" y="365808"/>
                </a:lnTo>
                <a:lnTo>
                  <a:pt x="2754662" y="379804"/>
                </a:lnTo>
                <a:close/>
              </a:path>
              <a:path w="2761615" h="561975">
                <a:moveTo>
                  <a:pt x="2747661" y="218776"/>
                </a:moveTo>
                <a:lnTo>
                  <a:pt x="2724649" y="206014"/>
                </a:lnTo>
                <a:lnTo>
                  <a:pt x="2703833" y="196898"/>
                </a:lnTo>
                <a:lnTo>
                  <a:pt x="2685212" y="191429"/>
                </a:lnTo>
                <a:lnTo>
                  <a:pt x="2668785" y="189606"/>
                </a:lnTo>
                <a:lnTo>
                  <a:pt x="2747661" y="189606"/>
                </a:lnTo>
                <a:lnTo>
                  <a:pt x="2747661" y="218776"/>
                </a:lnTo>
                <a:close/>
              </a:path>
              <a:path w="2761615" h="561975">
                <a:moveTo>
                  <a:pt x="2666994" y="426543"/>
                </a:moveTo>
                <a:lnTo>
                  <a:pt x="2655127" y="426217"/>
                </a:lnTo>
                <a:lnTo>
                  <a:pt x="2643414" y="425194"/>
                </a:lnTo>
                <a:lnTo>
                  <a:pt x="2643638" y="425194"/>
                </a:lnTo>
                <a:lnTo>
                  <a:pt x="2633399" y="423610"/>
                </a:lnTo>
                <a:lnTo>
                  <a:pt x="2589444" y="408576"/>
                </a:lnTo>
                <a:lnTo>
                  <a:pt x="2575621" y="402131"/>
                </a:lnTo>
                <a:lnTo>
                  <a:pt x="2575621" y="343790"/>
                </a:lnTo>
                <a:lnTo>
                  <a:pt x="2587146" y="351447"/>
                </a:lnTo>
                <a:lnTo>
                  <a:pt x="2598801" y="358341"/>
                </a:lnTo>
                <a:lnTo>
                  <a:pt x="2634008" y="374199"/>
                </a:lnTo>
                <a:lnTo>
                  <a:pt x="2662832" y="379804"/>
                </a:lnTo>
                <a:lnTo>
                  <a:pt x="2754662" y="379804"/>
                </a:lnTo>
                <a:lnTo>
                  <a:pt x="2754472" y="380366"/>
                </a:lnTo>
                <a:lnTo>
                  <a:pt x="2720604" y="414400"/>
                </a:lnTo>
                <a:lnTo>
                  <a:pt x="2686743" y="425194"/>
                </a:lnTo>
                <a:lnTo>
                  <a:pt x="2666994" y="426543"/>
                </a:lnTo>
                <a:close/>
              </a:path>
            </a:pathLst>
          </a:custGeom>
          <a:solidFill>
            <a:srgbClr val="5B575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197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9585810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425" y="3117173"/>
            <a:ext cx="8984256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574" y="3802972"/>
            <a:ext cx="5916089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9044" y="4488476"/>
            <a:ext cx="6106998" cy="35078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822" y="5174569"/>
            <a:ext cx="10025042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6574" y="5860368"/>
            <a:ext cx="8948072" cy="3504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758154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1844" y="6549596"/>
            <a:ext cx="6189562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3537" y="5077614"/>
            <a:ext cx="3420658" cy="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36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9585810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803113"/>
            <a:ext cx="11739245" cy="223520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cat_encoder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CategoricalEncoder(encoding="onehot-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dense")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housing_cat_reshaped</a:t>
            </a:r>
            <a:r>
              <a:rPr sz="24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housing_cat.values.reshape(-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1,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 1)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2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housing_cat_1hot</a:t>
            </a:r>
            <a:r>
              <a:rPr sz="24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cat_encoder.fit_transform(housing_cat_reshaped)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housing_cat_1hot</a:t>
            </a:r>
            <a:endParaRPr sz="24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14092" y="6124362"/>
            <a:ext cx="5976712" cy="26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19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9585810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989802"/>
            <a:ext cx="4544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cat_encoder.categories_</a:t>
            </a:r>
            <a:endParaRPr sz="24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660" y="4729190"/>
            <a:ext cx="11311439" cy="6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80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8771" y="4520394"/>
            <a:ext cx="5472987" cy="4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56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3954762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117173"/>
            <a:ext cx="8313927" cy="2662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8624" y="3802972"/>
            <a:ext cx="4719475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758154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8624" y="4488770"/>
            <a:ext cx="4456319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33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3954762" cy="2666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8449" y="3117173"/>
            <a:ext cx="1775460" cy="266700"/>
          </a:xfrm>
          <a:custGeom>
            <a:avLst/>
            <a:gdLst/>
            <a:ahLst/>
            <a:cxnLst/>
            <a:rect l="l" t="t" r="r" b="b"/>
            <a:pathLst>
              <a:path w="1775460" h="266700">
                <a:moveTo>
                  <a:pt x="136267" y="233514"/>
                </a:moveTo>
                <a:lnTo>
                  <a:pt x="70842" y="233514"/>
                </a:lnTo>
                <a:lnTo>
                  <a:pt x="79250" y="232909"/>
                </a:lnTo>
                <a:lnTo>
                  <a:pt x="86915" y="231093"/>
                </a:lnTo>
                <a:lnTo>
                  <a:pt x="111621" y="199281"/>
                </a:lnTo>
                <a:lnTo>
                  <a:pt x="109481" y="187536"/>
                </a:lnTo>
                <a:lnTo>
                  <a:pt x="103063" y="176103"/>
                </a:lnTo>
                <a:lnTo>
                  <a:pt x="92366" y="164987"/>
                </a:lnTo>
                <a:lnTo>
                  <a:pt x="77390" y="154190"/>
                </a:lnTo>
                <a:lnTo>
                  <a:pt x="49113" y="137074"/>
                </a:lnTo>
                <a:lnTo>
                  <a:pt x="36751" y="129055"/>
                </a:lnTo>
                <a:lnTo>
                  <a:pt x="6278" y="97046"/>
                </a:lnTo>
                <a:lnTo>
                  <a:pt x="0" y="69056"/>
                </a:lnTo>
                <a:lnTo>
                  <a:pt x="1291" y="54873"/>
                </a:lnTo>
                <a:lnTo>
                  <a:pt x="1330" y="54447"/>
                </a:lnTo>
                <a:lnTo>
                  <a:pt x="21282" y="19202"/>
                </a:lnTo>
                <a:lnTo>
                  <a:pt x="60631" y="1144"/>
                </a:lnTo>
                <a:lnTo>
                  <a:pt x="61157" y="1144"/>
                </a:lnTo>
                <a:lnTo>
                  <a:pt x="76646" y="0"/>
                </a:lnTo>
                <a:lnTo>
                  <a:pt x="92598" y="1144"/>
                </a:lnTo>
                <a:lnTo>
                  <a:pt x="107863" y="4577"/>
                </a:lnTo>
                <a:lnTo>
                  <a:pt x="122438" y="10299"/>
                </a:lnTo>
                <a:lnTo>
                  <a:pt x="136326" y="18307"/>
                </a:lnTo>
                <a:lnTo>
                  <a:pt x="136326" y="33489"/>
                </a:lnTo>
                <a:lnTo>
                  <a:pt x="75902" y="33489"/>
                </a:lnTo>
                <a:lnTo>
                  <a:pt x="67223" y="34020"/>
                </a:lnTo>
                <a:lnTo>
                  <a:pt x="34230" y="54873"/>
                </a:lnTo>
                <a:lnTo>
                  <a:pt x="34230" y="71437"/>
                </a:lnTo>
                <a:lnTo>
                  <a:pt x="61605" y="101485"/>
                </a:lnTo>
                <a:lnTo>
                  <a:pt x="98971" y="123681"/>
                </a:lnTo>
                <a:lnTo>
                  <a:pt x="119806" y="138796"/>
                </a:lnTo>
                <a:lnTo>
                  <a:pt x="134689" y="155864"/>
                </a:lnTo>
                <a:lnTo>
                  <a:pt x="143619" y="174886"/>
                </a:lnTo>
                <a:lnTo>
                  <a:pt x="146532" y="195414"/>
                </a:lnTo>
                <a:lnTo>
                  <a:pt x="146596" y="195862"/>
                </a:lnTo>
                <a:lnTo>
                  <a:pt x="145284" y="210761"/>
                </a:lnTo>
                <a:lnTo>
                  <a:pt x="141459" y="223837"/>
                </a:lnTo>
                <a:lnTo>
                  <a:pt x="141349" y="224213"/>
                </a:lnTo>
                <a:lnTo>
                  <a:pt x="136267" y="233514"/>
                </a:lnTo>
                <a:close/>
              </a:path>
              <a:path w="1775460" h="266700">
                <a:moveTo>
                  <a:pt x="136326" y="60426"/>
                </a:moveTo>
                <a:lnTo>
                  <a:pt x="122057" y="48643"/>
                </a:lnTo>
                <a:lnTo>
                  <a:pt x="107230" y="40225"/>
                </a:lnTo>
                <a:lnTo>
                  <a:pt x="91845" y="35173"/>
                </a:lnTo>
                <a:lnTo>
                  <a:pt x="75902" y="33489"/>
                </a:lnTo>
                <a:lnTo>
                  <a:pt x="136326" y="33489"/>
                </a:lnTo>
                <a:lnTo>
                  <a:pt x="136326" y="60426"/>
                </a:lnTo>
                <a:close/>
              </a:path>
              <a:path w="1775460" h="266700">
                <a:moveTo>
                  <a:pt x="71288" y="266251"/>
                </a:moveTo>
                <a:lnTo>
                  <a:pt x="52452" y="264773"/>
                </a:lnTo>
                <a:lnTo>
                  <a:pt x="34491" y="260336"/>
                </a:lnTo>
                <a:lnTo>
                  <a:pt x="17403" y="252943"/>
                </a:lnTo>
                <a:lnTo>
                  <a:pt x="1190" y="242591"/>
                </a:lnTo>
                <a:lnTo>
                  <a:pt x="1190" y="195414"/>
                </a:lnTo>
                <a:lnTo>
                  <a:pt x="16817" y="212084"/>
                </a:lnTo>
                <a:lnTo>
                  <a:pt x="33635" y="223990"/>
                </a:lnTo>
                <a:lnTo>
                  <a:pt x="51543" y="231093"/>
                </a:lnTo>
                <a:lnTo>
                  <a:pt x="51322" y="231093"/>
                </a:lnTo>
                <a:lnTo>
                  <a:pt x="70842" y="233514"/>
                </a:lnTo>
                <a:lnTo>
                  <a:pt x="136267" y="233514"/>
                </a:lnTo>
                <a:lnTo>
                  <a:pt x="134791" y="236214"/>
                </a:lnTo>
                <a:lnTo>
                  <a:pt x="125610" y="246763"/>
                </a:lnTo>
                <a:lnTo>
                  <a:pt x="114402" y="255289"/>
                </a:lnTo>
                <a:lnTo>
                  <a:pt x="101612" y="261379"/>
                </a:lnTo>
                <a:lnTo>
                  <a:pt x="87241" y="265033"/>
                </a:lnTo>
                <a:lnTo>
                  <a:pt x="71288" y="266251"/>
                </a:lnTo>
                <a:close/>
              </a:path>
              <a:path w="1775460" h="266700">
                <a:moveTo>
                  <a:pt x="261415" y="266251"/>
                </a:moveTo>
                <a:lnTo>
                  <a:pt x="210265" y="252858"/>
                </a:lnTo>
                <a:lnTo>
                  <a:pt x="179412" y="214574"/>
                </a:lnTo>
                <a:lnTo>
                  <a:pt x="173459" y="178593"/>
                </a:lnTo>
                <a:lnTo>
                  <a:pt x="174910" y="159403"/>
                </a:lnTo>
                <a:lnTo>
                  <a:pt x="196676" y="113556"/>
                </a:lnTo>
                <a:lnTo>
                  <a:pt x="239789" y="90259"/>
                </a:lnTo>
                <a:lnTo>
                  <a:pt x="257844" y="88706"/>
                </a:lnTo>
                <a:lnTo>
                  <a:pt x="266674" y="88706"/>
                </a:lnTo>
                <a:lnTo>
                  <a:pt x="307553" y="100612"/>
                </a:lnTo>
                <a:lnTo>
                  <a:pt x="307553" y="120405"/>
                </a:lnTo>
                <a:lnTo>
                  <a:pt x="259928" y="120405"/>
                </a:lnTo>
                <a:lnTo>
                  <a:pt x="248979" y="121410"/>
                </a:lnTo>
                <a:lnTo>
                  <a:pt x="215893" y="145073"/>
                </a:lnTo>
                <a:lnTo>
                  <a:pt x="207689" y="177555"/>
                </a:lnTo>
                <a:lnTo>
                  <a:pt x="208675" y="189981"/>
                </a:lnTo>
                <a:lnTo>
                  <a:pt x="232125" y="225933"/>
                </a:lnTo>
                <a:lnTo>
                  <a:pt x="266476" y="234552"/>
                </a:lnTo>
                <a:lnTo>
                  <a:pt x="311273" y="234552"/>
                </a:lnTo>
                <a:lnTo>
                  <a:pt x="311273" y="256726"/>
                </a:lnTo>
                <a:lnTo>
                  <a:pt x="298614" y="260895"/>
                </a:lnTo>
                <a:lnTo>
                  <a:pt x="286084" y="263871"/>
                </a:lnTo>
                <a:lnTo>
                  <a:pt x="273685" y="265656"/>
                </a:lnTo>
                <a:lnTo>
                  <a:pt x="261415" y="266251"/>
                </a:lnTo>
                <a:close/>
              </a:path>
              <a:path w="1775460" h="266700">
                <a:moveTo>
                  <a:pt x="307553" y="136778"/>
                </a:moveTo>
                <a:lnTo>
                  <a:pt x="294921" y="129615"/>
                </a:lnTo>
                <a:lnTo>
                  <a:pt x="282497" y="124426"/>
                </a:lnTo>
                <a:lnTo>
                  <a:pt x="271040" y="121410"/>
                </a:lnTo>
                <a:lnTo>
                  <a:pt x="259928" y="120405"/>
                </a:lnTo>
                <a:lnTo>
                  <a:pt x="307553" y="120405"/>
                </a:lnTo>
                <a:lnTo>
                  <a:pt x="307553" y="136778"/>
                </a:lnTo>
                <a:close/>
              </a:path>
              <a:path w="1775460" h="266700">
                <a:moveTo>
                  <a:pt x="311273" y="234552"/>
                </a:moveTo>
                <a:lnTo>
                  <a:pt x="266476" y="234552"/>
                </a:lnTo>
                <a:lnTo>
                  <a:pt x="276587" y="233846"/>
                </a:lnTo>
                <a:lnTo>
                  <a:pt x="287424" y="231728"/>
                </a:lnTo>
                <a:lnTo>
                  <a:pt x="298986" y="228195"/>
                </a:lnTo>
                <a:lnTo>
                  <a:pt x="311273" y="223246"/>
                </a:lnTo>
                <a:lnTo>
                  <a:pt x="311273" y="234552"/>
                </a:lnTo>
                <a:close/>
              </a:path>
              <a:path w="1775460" h="266700">
                <a:moveTo>
                  <a:pt x="372826" y="60131"/>
                </a:moveTo>
                <a:lnTo>
                  <a:pt x="362011" y="60131"/>
                </a:lnTo>
                <a:lnTo>
                  <a:pt x="357398" y="58150"/>
                </a:lnTo>
                <a:lnTo>
                  <a:pt x="353429" y="54178"/>
                </a:lnTo>
                <a:lnTo>
                  <a:pt x="349460" y="50110"/>
                </a:lnTo>
                <a:lnTo>
                  <a:pt x="347476" y="45396"/>
                </a:lnTo>
                <a:lnTo>
                  <a:pt x="347476" y="34775"/>
                </a:lnTo>
                <a:lnTo>
                  <a:pt x="349460" y="30165"/>
                </a:lnTo>
                <a:lnTo>
                  <a:pt x="357614" y="22031"/>
                </a:lnTo>
                <a:lnTo>
                  <a:pt x="362011" y="20097"/>
                </a:lnTo>
                <a:lnTo>
                  <a:pt x="372826" y="20097"/>
                </a:lnTo>
                <a:lnTo>
                  <a:pt x="377589" y="22031"/>
                </a:lnTo>
                <a:lnTo>
                  <a:pt x="385526" y="29765"/>
                </a:lnTo>
                <a:lnTo>
                  <a:pt x="387510" y="34480"/>
                </a:lnTo>
                <a:lnTo>
                  <a:pt x="387510" y="45396"/>
                </a:lnTo>
                <a:lnTo>
                  <a:pt x="385566" y="50110"/>
                </a:lnTo>
                <a:lnTo>
                  <a:pt x="381557" y="54178"/>
                </a:lnTo>
                <a:lnTo>
                  <a:pt x="377589" y="58150"/>
                </a:lnTo>
                <a:lnTo>
                  <a:pt x="372826" y="60131"/>
                </a:lnTo>
                <a:close/>
              </a:path>
              <a:path w="1775460" h="266700">
                <a:moveTo>
                  <a:pt x="384385" y="263280"/>
                </a:moveTo>
                <a:lnTo>
                  <a:pt x="350452" y="263280"/>
                </a:lnTo>
                <a:lnTo>
                  <a:pt x="350452" y="92125"/>
                </a:lnTo>
                <a:lnTo>
                  <a:pt x="384385" y="92125"/>
                </a:lnTo>
                <a:lnTo>
                  <a:pt x="384385" y="263280"/>
                </a:lnTo>
                <a:close/>
              </a:path>
              <a:path w="1775460" h="266700">
                <a:moveTo>
                  <a:pt x="599772" y="263280"/>
                </a:moveTo>
                <a:lnTo>
                  <a:pt x="554386" y="263280"/>
                </a:lnTo>
                <a:lnTo>
                  <a:pt x="468661" y="176069"/>
                </a:lnTo>
                <a:lnTo>
                  <a:pt x="544566" y="92125"/>
                </a:lnTo>
                <a:lnTo>
                  <a:pt x="584894" y="92125"/>
                </a:lnTo>
                <a:lnTo>
                  <a:pt x="511819" y="176069"/>
                </a:lnTo>
                <a:lnTo>
                  <a:pt x="599772" y="263280"/>
                </a:lnTo>
                <a:close/>
              </a:path>
              <a:path w="1775460" h="266700">
                <a:moveTo>
                  <a:pt x="467175" y="263280"/>
                </a:moveTo>
                <a:lnTo>
                  <a:pt x="433238" y="263280"/>
                </a:lnTo>
                <a:lnTo>
                  <a:pt x="433238" y="3428"/>
                </a:lnTo>
                <a:lnTo>
                  <a:pt x="467175" y="3428"/>
                </a:lnTo>
                <a:lnTo>
                  <a:pt x="467175" y="263280"/>
                </a:lnTo>
                <a:close/>
              </a:path>
              <a:path w="1775460" h="266700">
                <a:moveTo>
                  <a:pt x="638853" y="60131"/>
                </a:moveTo>
                <a:lnTo>
                  <a:pt x="628042" y="60131"/>
                </a:lnTo>
                <a:lnTo>
                  <a:pt x="623423" y="58150"/>
                </a:lnTo>
                <a:lnTo>
                  <a:pt x="619460" y="54178"/>
                </a:lnTo>
                <a:lnTo>
                  <a:pt x="615489" y="50110"/>
                </a:lnTo>
                <a:lnTo>
                  <a:pt x="613507" y="45396"/>
                </a:lnTo>
                <a:lnTo>
                  <a:pt x="613634" y="34480"/>
                </a:lnTo>
                <a:lnTo>
                  <a:pt x="615489" y="30165"/>
                </a:lnTo>
                <a:lnTo>
                  <a:pt x="623640" y="22031"/>
                </a:lnTo>
                <a:lnTo>
                  <a:pt x="628042" y="20097"/>
                </a:lnTo>
                <a:lnTo>
                  <a:pt x="638853" y="20097"/>
                </a:lnTo>
                <a:lnTo>
                  <a:pt x="643616" y="22031"/>
                </a:lnTo>
                <a:lnTo>
                  <a:pt x="651560" y="29765"/>
                </a:lnTo>
                <a:lnTo>
                  <a:pt x="653541" y="34480"/>
                </a:lnTo>
                <a:lnTo>
                  <a:pt x="653541" y="45396"/>
                </a:lnTo>
                <a:lnTo>
                  <a:pt x="651600" y="50110"/>
                </a:lnTo>
                <a:lnTo>
                  <a:pt x="647588" y="54178"/>
                </a:lnTo>
                <a:lnTo>
                  <a:pt x="643616" y="58150"/>
                </a:lnTo>
                <a:lnTo>
                  <a:pt x="638853" y="60131"/>
                </a:lnTo>
                <a:close/>
              </a:path>
              <a:path w="1775460" h="266700">
                <a:moveTo>
                  <a:pt x="650417" y="263280"/>
                </a:moveTo>
                <a:lnTo>
                  <a:pt x="616479" y="263280"/>
                </a:lnTo>
                <a:lnTo>
                  <a:pt x="616479" y="92125"/>
                </a:lnTo>
                <a:lnTo>
                  <a:pt x="650417" y="92125"/>
                </a:lnTo>
                <a:lnTo>
                  <a:pt x="650417" y="263280"/>
                </a:lnTo>
                <a:close/>
              </a:path>
              <a:path w="1775460" h="266700">
                <a:moveTo>
                  <a:pt x="793025" y="122634"/>
                </a:moveTo>
                <a:lnTo>
                  <a:pt x="675305" y="122634"/>
                </a:lnTo>
                <a:lnTo>
                  <a:pt x="675305" y="119214"/>
                </a:lnTo>
                <a:lnTo>
                  <a:pt x="739008" y="56702"/>
                </a:lnTo>
                <a:lnTo>
                  <a:pt x="739008" y="92125"/>
                </a:lnTo>
                <a:lnTo>
                  <a:pt x="793025" y="92125"/>
                </a:lnTo>
                <a:lnTo>
                  <a:pt x="793025" y="122634"/>
                </a:lnTo>
                <a:close/>
              </a:path>
              <a:path w="1775460" h="266700">
                <a:moveTo>
                  <a:pt x="759249" y="266251"/>
                </a:moveTo>
                <a:lnTo>
                  <a:pt x="720549" y="252716"/>
                </a:lnTo>
                <a:lnTo>
                  <a:pt x="705201" y="209216"/>
                </a:lnTo>
                <a:lnTo>
                  <a:pt x="705071" y="122634"/>
                </a:lnTo>
                <a:lnTo>
                  <a:pt x="739008" y="122634"/>
                </a:lnTo>
                <a:lnTo>
                  <a:pt x="739008" y="206577"/>
                </a:lnTo>
                <a:lnTo>
                  <a:pt x="740525" y="219404"/>
                </a:lnTo>
                <a:lnTo>
                  <a:pt x="745072" y="228566"/>
                </a:lnTo>
                <a:lnTo>
                  <a:pt x="752651" y="234063"/>
                </a:lnTo>
                <a:lnTo>
                  <a:pt x="763259" y="235895"/>
                </a:lnTo>
                <a:lnTo>
                  <a:pt x="801807" y="235895"/>
                </a:lnTo>
                <a:lnTo>
                  <a:pt x="801807" y="255240"/>
                </a:lnTo>
                <a:lnTo>
                  <a:pt x="791838" y="260059"/>
                </a:lnTo>
                <a:lnTo>
                  <a:pt x="781421" y="263500"/>
                </a:lnTo>
                <a:lnTo>
                  <a:pt x="770557" y="265564"/>
                </a:lnTo>
                <a:lnTo>
                  <a:pt x="759249" y="266251"/>
                </a:lnTo>
                <a:close/>
              </a:path>
              <a:path w="1775460" h="266700">
                <a:moveTo>
                  <a:pt x="801807" y="235895"/>
                </a:moveTo>
                <a:lnTo>
                  <a:pt x="763259" y="235895"/>
                </a:lnTo>
                <a:lnTo>
                  <a:pt x="772537" y="235133"/>
                </a:lnTo>
                <a:lnTo>
                  <a:pt x="782054" y="232845"/>
                </a:lnTo>
                <a:lnTo>
                  <a:pt x="791811" y="229032"/>
                </a:lnTo>
                <a:lnTo>
                  <a:pt x="801807" y="223694"/>
                </a:lnTo>
                <a:lnTo>
                  <a:pt x="801807" y="235895"/>
                </a:lnTo>
                <a:close/>
              </a:path>
              <a:path w="1775460" h="266700">
                <a:moveTo>
                  <a:pt x="910087" y="197052"/>
                </a:moveTo>
                <a:lnTo>
                  <a:pt x="817513" y="197052"/>
                </a:lnTo>
                <a:lnTo>
                  <a:pt x="817513" y="160734"/>
                </a:lnTo>
                <a:lnTo>
                  <a:pt x="910087" y="160734"/>
                </a:lnTo>
                <a:lnTo>
                  <a:pt x="910087" y="197052"/>
                </a:lnTo>
                <a:close/>
              </a:path>
              <a:path w="1775460" h="266700">
                <a:moveTo>
                  <a:pt x="1108244" y="263280"/>
                </a:moveTo>
                <a:lnTo>
                  <a:pt x="954064" y="263280"/>
                </a:lnTo>
                <a:lnTo>
                  <a:pt x="954064" y="3428"/>
                </a:lnTo>
                <a:lnTo>
                  <a:pt x="991268" y="3428"/>
                </a:lnTo>
                <a:lnTo>
                  <a:pt x="991268" y="229352"/>
                </a:lnTo>
                <a:lnTo>
                  <a:pt x="1108244" y="229352"/>
                </a:lnTo>
                <a:lnTo>
                  <a:pt x="1108244" y="263280"/>
                </a:lnTo>
                <a:close/>
              </a:path>
              <a:path w="1775460" h="266700">
                <a:moveTo>
                  <a:pt x="1211981" y="265956"/>
                </a:moveTo>
                <a:lnTo>
                  <a:pt x="1166137" y="254202"/>
                </a:lnTo>
                <a:lnTo>
                  <a:pt x="1138115" y="222539"/>
                </a:lnTo>
                <a:lnTo>
                  <a:pt x="1127742" y="176812"/>
                </a:lnTo>
                <a:lnTo>
                  <a:pt x="1129128" y="158159"/>
                </a:lnTo>
                <a:lnTo>
                  <a:pt x="1149916" y="113261"/>
                </a:lnTo>
                <a:lnTo>
                  <a:pt x="1190700" y="90193"/>
                </a:lnTo>
                <a:lnTo>
                  <a:pt x="1191056" y="90193"/>
                </a:lnTo>
                <a:lnTo>
                  <a:pt x="1207361" y="88706"/>
                </a:lnTo>
                <a:lnTo>
                  <a:pt x="1250705" y="102099"/>
                </a:lnTo>
                <a:lnTo>
                  <a:pt x="1265568" y="118176"/>
                </a:lnTo>
                <a:lnTo>
                  <a:pt x="1207361" y="118176"/>
                </a:lnTo>
                <a:lnTo>
                  <a:pt x="1198687" y="118864"/>
                </a:lnTo>
                <a:lnTo>
                  <a:pt x="1167887" y="142430"/>
                </a:lnTo>
                <a:lnTo>
                  <a:pt x="1162422" y="160438"/>
                </a:lnTo>
                <a:lnTo>
                  <a:pt x="1280871" y="160438"/>
                </a:lnTo>
                <a:lnTo>
                  <a:pt x="1281932" y="176364"/>
                </a:lnTo>
                <a:lnTo>
                  <a:pt x="1281932" y="180679"/>
                </a:lnTo>
                <a:lnTo>
                  <a:pt x="1161680" y="180679"/>
                </a:lnTo>
                <a:lnTo>
                  <a:pt x="1163147" y="192336"/>
                </a:lnTo>
                <a:lnTo>
                  <a:pt x="1186186" y="226140"/>
                </a:lnTo>
                <a:lnTo>
                  <a:pt x="1217191" y="234257"/>
                </a:lnTo>
                <a:lnTo>
                  <a:pt x="1278951" y="234257"/>
                </a:lnTo>
                <a:lnTo>
                  <a:pt x="1278951" y="246458"/>
                </a:lnTo>
                <a:lnTo>
                  <a:pt x="1239996" y="263445"/>
                </a:lnTo>
                <a:lnTo>
                  <a:pt x="1221989" y="265677"/>
                </a:lnTo>
                <a:lnTo>
                  <a:pt x="1211981" y="265956"/>
                </a:lnTo>
                <a:close/>
              </a:path>
              <a:path w="1775460" h="266700">
                <a:moveTo>
                  <a:pt x="1280871" y="160438"/>
                </a:moveTo>
                <a:lnTo>
                  <a:pt x="1248443" y="160438"/>
                </a:lnTo>
                <a:lnTo>
                  <a:pt x="1247244" y="150839"/>
                </a:lnTo>
                <a:lnTo>
                  <a:pt x="1244835" y="142430"/>
                </a:lnTo>
                <a:lnTo>
                  <a:pt x="1207361" y="118176"/>
                </a:lnTo>
                <a:lnTo>
                  <a:pt x="1265568" y="118176"/>
                </a:lnTo>
                <a:lnTo>
                  <a:pt x="1270544" y="125439"/>
                </a:lnTo>
                <a:lnTo>
                  <a:pt x="1276870" y="140387"/>
                </a:lnTo>
                <a:lnTo>
                  <a:pt x="1280666" y="157362"/>
                </a:lnTo>
                <a:lnTo>
                  <a:pt x="1280871" y="160438"/>
                </a:lnTo>
                <a:close/>
              </a:path>
              <a:path w="1775460" h="266700">
                <a:moveTo>
                  <a:pt x="1278951" y="234257"/>
                </a:moveTo>
                <a:lnTo>
                  <a:pt x="1217191" y="234257"/>
                </a:lnTo>
                <a:lnTo>
                  <a:pt x="1233605" y="232955"/>
                </a:lnTo>
                <a:lnTo>
                  <a:pt x="1249371" y="229049"/>
                </a:lnTo>
                <a:lnTo>
                  <a:pt x="1264487" y="222539"/>
                </a:lnTo>
                <a:lnTo>
                  <a:pt x="1278951" y="213426"/>
                </a:lnTo>
                <a:lnTo>
                  <a:pt x="1278951" y="234257"/>
                </a:lnTo>
                <a:close/>
              </a:path>
              <a:path w="1775460" h="266700">
                <a:moveTo>
                  <a:pt x="1308012" y="148980"/>
                </a:moveTo>
                <a:lnTo>
                  <a:pt x="1308012" y="112070"/>
                </a:lnTo>
                <a:lnTo>
                  <a:pt x="1318977" y="101850"/>
                </a:lnTo>
                <a:lnTo>
                  <a:pt x="1332084" y="94548"/>
                </a:lnTo>
                <a:lnTo>
                  <a:pt x="1347330" y="90166"/>
                </a:lnTo>
                <a:lnTo>
                  <a:pt x="1364714" y="88706"/>
                </a:lnTo>
                <a:lnTo>
                  <a:pt x="1377932" y="89617"/>
                </a:lnTo>
                <a:lnTo>
                  <a:pt x="1412987" y="106365"/>
                </a:lnTo>
                <a:lnTo>
                  <a:pt x="1422081" y="120405"/>
                </a:lnTo>
                <a:lnTo>
                  <a:pt x="1362038" y="120405"/>
                </a:lnTo>
                <a:lnTo>
                  <a:pt x="1348223" y="122191"/>
                </a:lnTo>
                <a:lnTo>
                  <a:pt x="1334614" y="127549"/>
                </a:lnTo>
                <a:lnTo>
                  <a:pt x="1321210" y="136478"/>
                </a:lnTo>
                <a:lnTo>
                  <a:pt x="1308012" y="148980"/>
                </a:lnTo>
                <a:close/>
              </a:path>
              <a:path w="1775460" h="266700">
                <a:moveTo>
                  <a:pt x="1346559" y="265956"/>
                </a:moveTo>
                <a:lnTo>
                  <a:pt x="1337549" y="265183"/>
                </a:lnTo>
                <a:lnTo>
                  <a:pt x="1337864" y="265183"/>
                </a:lnTo>
                <a:lnTo>
                  <a:pt x="1330187" y="263019"/>
                </a:lnTo>
                <a:lnTo>
                  <a:pt x="1305631" y="232995"/>
                </a:lnTo>
                <a:lnTo>
                  <a:pt x="1304888" y="224437"/>
                </a:lnTo>
                <a:lnTo>
                  <a:pt x="1305613" y="216546"/>
                </a:lnTo>
                <a:lnTo>
                  <a:pt x="1330556" y="184103"/>
                </a:lnTo>
                <a:lnTo>
                  <a:pt x="1392841" y="160438"/>
                </a:lnTo>
                <a:lnTo>
                  <a:pt x="1392742" y="150516"/>
                </a:lnTo>
                <a:lnTo>
                  <a:pt x="1390916" y="137732"/>
                </a:lnTo>
                <a:lnTo>
                  <a:pt x="1385140" y="128106"/>
                </a:lnTo>
                <a:lnTo>
                  <a:pt x="1375514" y="122330"/>
                </a:lnTo>
                <a:lnTo>
                  <a:pt x="1362038" y="120405"/>
                </a:lnTo>
                <a:lnTo>
                  <a:pt x="1422081" y="120405"/>
                </a:lnTo>
                <a:lnTo>
                  <a:pt x="1426179" y="178593"/>
                </a:lnTo>
                <a:lnTo>
                  <a:pt x="1392841" y="178593"/>
                </a:lnTo>
                <a:lnTo>
                  <a:pt x="1370219" y="187375"/>
                </a:lnTo>
                <a:lnTo>
                  <a:pt x="1338520" y="211683"/>
                </a:lnTo>
                <a:lnTo>
                  <a:pt x="1338520" y="225675"/>
                </a:lnTo>
                <a:lnTo>
                  <a:pt x="1340749" y="231428"/>
                </a:lnTo>
                <a:lnTo>
                  <a:pt x="1345216" y="235895"/>
                </a:lnTo>
                <a:lnTo>
                  <a:pt x="1349779" y="240362"/>
                </a:lnTo>
                <a:lnTo>
                  <a:pt x="1355684" y="242591"/>
                </a:lnTo>
                <a:lnTo>
                  <a:pt x="1451334" y="242591"/>
                </a:lnTo>
                <a:lnTo>
                  <a:pt x="1451334" y="249144"/>
                </a:lnTo>
                <a:lnTo>
                  <a:pt x="1392546" y="249144"/>
                </a:lnTo>
                <a:lnTo>
                  <a:pt x="1381577" y="256501"/>
                </a:lnTo>
                <a:lnTo>
                  <a:pt x="1370256" y="261754"/>
                </a:lnTo>
                <a:lnTo>
                  <a:pt x="1358584" y="264906"/>
                </a:lnTo>
                <a:lnTo>
                  <a:pt x="1346559" y="265956"/>
                </a:lnTo>
                <a:close/>
              </a:path>
              <a:path w="1775460" h="266700">
                <a:moveTo>
                  <a:pt x="1451334" y="242591"/>
                </a:moveTo>
                <a:lnTo>
                  <a:pt x="1362923" y="242591"/>
                </a:lnTo>
                <a:lnTo>
                  <a:pt x="1370880" y="241764"/>
                </a:lnTo>
                <a:lnTo>
                  <a:pt x="1378518" y="239283"/>
                </a:lnTo>
                <a:lnTo>
                  <a:pt x="1385839" y="235145"/>
                </a:lnTo>
                <a:lnTo>
                  <a:pt x="1392841" y="229352"/>
                </a:lnTo>
                <a:lnTo>
                  <a:pt x="1392841" y="178593"/>
                </a:lnTo>
                <a:lnTo>
                  <a:pt x="1426179" y="178593"/>
                </a:lnTo>
                <a:lnTo>
                  <a:pt x="1426179" y="238819"/>
                </a:lnTo>
                <a:lnTo>
                  <a:pt x="1426422" y="239283"/>
                </a:lnTo>
                <a:lnTo>
                  <a:pt x="1428103" y="241764"/>
                </a:lnTo>
                <a:lnTo>
                  <a:pt x="1451334" y="241764"/>
                </a:lnTo>
                <a:lnTo>
                  <a:pt x="1451334" y="242591"/>
                </a:lnTo>
                <a:close/>
              </a:path>
              <a:path w="1775460" h="266700">
                <a:moveTo>
                  <a:pt x="1451334" y="241764"/>
                </a:moveTo>
                <a:lnTo>
                  <a:pt x="1436377" y="241764"/>
                </a:lnTo>
                <a:lnTo>
                  <a:pt x="1442600" y="238819"/>
                </a:lnTo>
                <a:lnTo>
                  <a:pt x="1451334" y="232771"/>
                </a:lnTo>
                <a:lnTo>
                  <a:pt x="1451334" y="241764"/>
                </a:lnTo>
                <a:close/>
              </a:path>
              <a:path w="1775460" h="266700">
                <a:moveTo>
                  <a:pt x="1423207" y="266251"/>
                </a:moveTo>
                <a:lnTo>
                  <a:pt x="1418140" y="266251"/>
                </a:lnTo>
                <a:lnTo>
                  <a:pt x="1408396" y="265183"/>
                </a:lnTo>
                <a:lnTo>
                  <a:pt x="1400882" y="261977"/>
                </a:lnTo>
                <a:lnTo>
                  <a:pt x="1395598" y="256631"/>
                </a:lnTo>
                <a:lnTo>
                  <a:pt x="1392546" y="249144"/>
                </a:lnTo>
                <a:lnTo>
                  <a:pt x="1451334" y="249144"/>
                </a:lnTo>
                <a:lnTo>
                  <a:pt x="1451334" y="253459"/>
                </a:lnTo>
                <a:lnTo>
                  <a:pt x="1443590" y="258422"/>
                </a:lnTo>
                <a:lnTo>
                  <a:pt x="1437462" y="261754"/>
                </a:lnTo>
                <a:lnTo>
                  <a:pt x="1428065" y="265365"/>
                </a:lnTo>
                <a:lnTo>
                  <a:pt x="1423207" y="266251"/>
                </a:lnTo>
                <a:close/>
              </a:path>
              <a:path w="1775460" h="266700">
                <a:moveTo>
                  <a:pt x="1534331" y="131416"/>
                </a:moveTo>
                <a:lnTo>
                  <a:pt x="1517485" y="131416"/>
                </a:lnTo>
                <a:lnTo>
                  <a:pt x="1519419" y="128444"/>
                </a:lnTo>
                <a:lnTo>
                  <a:pt x="1531699" y="111060"/>
                </a:lnTo>
                <a:lnTo>
                  <a:pt x="1543978" y="98641"/>
                </a:lnTo>
                <a:lnTo>
                  <a:pt x="1556255" y="91190"/>
                </a:lnTo>
                <a:lnTo>
                  <a:pt x="1568530" y="88706"/>
                </a:lnTo>
                <a:lnTo>
                  <a:pt x="1578170" y="89915"/>
                </a:lnTo>
                <a:lnTo>
                  <a:pt x="1588032" y="93542"/>
                </a:lnTo>
                <a:lnTo>
                  <a:pt x="1598115" y="99587"/>
                </a:lnTo>
                <a:lnTo>
                  <a:pt x="1608420" y="108051"/>
                </a:lnTo>
                <a:lnTo>
                  <a:pt x="1600562" y="121148"/>
                </a:lnTo>
                <a:lnTo>
                  <a:pt x="1557814" y="121148"/>
                </a:lnTo>
                <a:lnTo>
                  <a:pt x="1549902" y="122125"/>
                </a:lnTo>
                <a:lnTo>
                  <a:pt x="1542528" y="125055"/>
                </a:lnTo>
                <a:lnTo>
                  <a:pt x="1535690" y="129940"/>
                </a:lnTo>
                <a:lnTo>
                  <a:pt x="1534331" y="131416"/>
                </a:lnTo>
                <a:close/>
              </a:path>
              <a:path w="1775460" h="266700">
                <a:moveTo>
                  <a:pt x="1517485" y="263280"/>
                </a:moveTo>
                <a:lnTo>
                  <a:pt x="1483405" y="263280"/>
                </a:lnTo>
                <a:lnTo>
                  <a:pt x="1483405" y="92125"/>
                </a:lnTo>
                <a:lnTo>
                  <a:pt x="1517485" y="92125"/>
                </a:lnTo>
                <a:lnTo>
                  <a:pt x="1517485" y="131416"/>
                </a:lnTo>
                <a:lnTo>
                  <a:pt x="1534331" y="131416"/>
                </a:lnTo>
                <a:lnTo>
                  <a:pt x="1517485" y="173830"/>
                </a:lnTo>
                <a:lnTo>
                  <a:pt x="1517485" y="263280"/>
                </a:lnTo>
                <a:close/>
              </a:path>
              <a:path w="1775460" h="266700">
                <a:moveTo>
                  <a:pt x="1590561" y="137816"/>
                </a:moveTo>
                <a:lnTo>
                  <a:pt x="1581929" y="130523"/>
                </a:lnTo>
                <a:lnTo>
                  <a:pt x="1573594" y="125314"/>
                </a:lnTo>
                <a:lnTo>
                  <a:pt x="1565390" y="122125"/>
                </a:lnTo>
                <a:lnTo>
                  <a:pt x="1565077" y="122125"/>
                </a:lnTo>
                <a:lnTo>
                  <a:pt x="1557814" y="121148"/>
                </a:lnTo>
                <a:lnTo>
                  <a:pt x="1600562" y="121148"/>
                </a:lnTo>
                <a:lnTo>
                  <a:pt x="1590561" y="137816"/>
                </a:lnTo>
                <a:close/>
              </a:path>
              <a:path w="1775460" h="266700">
                <a:moveTo>
                  <a:pt x="1764743" y="113852"/>
                </a:moveTo>
                <a:lnTo>
                  <a:pt x="1665980" y="113852"/>
                </a:lnTo>
                <a:lnTo>
                  <a:pt x="1677679" y="102850"/>
                </a:lnTo>
                <a:lnTo>
                  <a:pt x="1690161" y="94992"/>
                </a:lnTo>
                <a:lnTo>
                  <a:pt x="1703425" y="90277"/>
                </a:lnTo>
                <a:lnTo>
                  <a:pt x="1717472" y="88706"/>
                </a:lnTo>
                <a:lnTo>
                  <a:pt x="1725360" y="89227"/>
                </a:lnTo>
                <a:lnTo>
                  <a:pt x="1759404" y="106898"/>
                </a:lnTo>
                <a:lnTo>
                  <a:pt x="1764743" y="113852"/>
                </a:lnTo>
                <a:close/>
              </a:path>
              <a:path w="1775460" h="266700">
                <a:moveTo>
                  <a:pt x="1665980" y="263280"/>
                </a:moveTo>
                <a:lnTo>
                  <a:pt x="1631299" y="263280"/>
                </a:lnTo>
                <a:lnTo>
                  <a:pt x="1631299" y="92125"/>
                </a:lnTo>
                <a:lnTo>
                  <a:pt x="1665980" y="92125"/>
                </a:lnTo>
                <a:lnTo>
                  <a:pt x="1665980" y="113852"/>
                </a:lnTo>
                <a:lnTo>
                  <a:pt x="1764743" y="113852"/>
                </a:lnTo>
                <a:lnTo>
                  <a:pt x="1766571" y="116985"/>
                </a:lnTo>
                <a:lnTo>
                  <a:pt x="1706756" y="116985"/>
                </a:lnTo>
                <a:lnTo>
                  <a:pt x="1695169" y="118491"/>
                </a:lnTo>
                <a:lnTo>
                  <a:pt x="1684511" y="123010"/>
                </a:lnTo>
                <a:lnTo>
                  <a:pt x="1674781" y="130543"/>
                </a:lnTo>
                <a:lnTo>
                  <a:pt x="1665980" y="141093"/>
                </a:lnTo>
                <a:lnTo>
                  <a:pt x="1665980" y="263280"/>
                </a:lnTo>
                <a:close/>
              </a:path>
              <a:path w="1775460" h="266700">
                <a:moveTo>
                  <a:pt x="1775365" y="263280"/>
                </a:moveTo>
                <a:lnTo>
                  <a:pt x="1741437" y="263280"/>
                </a:lnTo>
                <a:lnTo>
                  <a:pt x="1741418" y="165353"/>
                </a:lnTo>
                <a:lnTo>
                  <a:pt x="1740933" y="153631"/>
                </a:lnTo>
                <a:lnTo>
                  <a:pt x="1722795" y="119809"/>
                </a:lnTo>
                <a:lnTo>
                  <a:pt x="1706756" y="116985"/>
                </a:lnTo>
                <a:lnTo>
                  <a:pt x="1766571" y="116985"/>
                </a:lnTo>
                <a:lnTo>
                  <a:pt x="1775365" y="165353"/>
                </a:lnTo>
                <a:lnTo>
                  <a:pt x="1775365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64586" y="3117173"/>
            <a:ext cx="1379855" cy="351155"/>
          </a:xfrm>
          <a:custGeom>
            <a:avLst/>
            <a:gdLst/>
            <a:ahLst/>
            <a:cxnLst/>
            <a:rect l="l" t="t" r="r" b="b"/>
            <a:pathLst>
              <a:path w="1379854" h="351154">
                <a:moveTo>
                  <a:pt x="64741" y="263280"/>
                </a:moveTo>
                <a:lnTo>
                  <a:pt x="0" y="263280"/>
                </a:lnTo>
                <a:lnTo>
                  <a:pt x="0" y="3428"/>
                </a:lnTo>
                <a:lnTo>
                  <a:pt x="115785" y="3428"/>
                </a:lnTo>
                <a:lnTo>
                  <a:pt x="134495" y="4861"/>
                </a:lnTo>
                <a:lnTo>
                  <a:pt x="178450" y="26346"/>
                </a:lnTo>
                <a:lnTo>
                  <a:pt x="195869" y="51053"/>
                </a:lnTo>
                <a:lnTo>
                  <a:pt x="64741" y="51053"/>
                </a:lnTo>
                <a:lnTo>
                  <a:pt x="64741" y="111327"/>
                </a:lnTo>
                <a:lnTo>
                  <a:pt x="195580" y="111327"/>
                </a:lnTo>
                <a:lnTo>
                  <a:pt x="188836" y="123761"/>
                </a:lnTo>
                <a:lnTo>
                  <a:pt x="151657" y="153186"/>
                </a:lnTo>
                <a:lnTo>
                  <a:pt x="116233" y="158952"/>
                </a:lnTo>
                <a:lnTo>
                  <a:pt x="64741" y="158952"/>
                </a:lnTo>
                <a:lnTo>
                  <a:pt x="64741" y="263280"/>
                </a:lnTo>
                <a:close/>
              </a:path>
              <a:path w="1379854" h="351154">
                <a:moveTo>
                  <a:pt x="195580" y="111327"/>
                </a:moveTo>
                <a:lnTo>
                  <a:pt x="94802" y="111327"/>
                </a:lnTo>
                <a:lnTo>
                  <a:pt x="112448" y="109440"/>
                </a:lnTo>
                <a:lnTo>
                  <a:pt x="125054" y="103775"/>
                </a:lnTo>
                <a:lnTo>
                  <a:pt x="132618" y="94334"/>
                </a:lnTo>
                <a:lnTo>
                  <a:pt x="135140" y="81114"/>
                </a:lnTo>
                <a:lnTo>
                  <a:pt x="134460" y="73285"/>
                </a:lnTo>
                <a:lnTo>
                  <a:pt x="99579" y="51462"/>
                </a:lnTo>
                <a:lnTo>
                  <a:pt x="87515" y="51053"/>
                </a:lnTo>
                <a:lnTo>
                  <a:pt x="195869" y="51053"/>
                </a:lnTo>
                <a:lnTo>
                  <a:pt x="195972" y="51237"/>
                </a:lnTo>
                <a:lnTo>
                  <a:pt x="200354" y="65273"/>
                </a:lnTo>
                <a:lnTo>
                  <a:pt x="201815" y="80371"/>
                </a:lnTo>
                <a:lnTo>
                  <a:pt x="200372" y="96007"/>
                </a:lnTo>
                <a:lnTo>
                  <a:pt x="196045" y="110470"/>
                </a:lnTo>
                <a:lnTo>
                  <a:pt x="195580" y="111327"/>
                </a:lnTo>
                <a:close/>
              </a:path>
              <a:path w="1379854" h="351154">
                <a:moveTo>
                  <a:pt x="277929" y="61026"/>
                </a:moveTo>
                <a:lnTo>
                  <a:pt x="261155" y="61026"/>
                </a:lnTo>
                <a:lnTo>
                  <a:pt x="254012" y="58045"/>
                </a:lnTo>
                <a:lnTo>
                  <a:pt x="248059" y="52092"/>
                </a:lnTo>
                <a:lnTo>
                  <a:pt x="242105" y="46043"/>
                </a:lnTo>
                <a:lnTo>
                  <a:pt x="239134" y="38852"/>
                </a:lnTo>
                <a:lnTo>
                  <a:pt x="239134" y="22078"/>
                </a:lnTo>
                <a:lnTo>
                  <a:pt x="242105" y="14887"/>
                </a:lnTo>
                <a:lnTo>
                  <a:pt x="254012" y="2981"/>
                </a:lnTo>
                <a:lnTo>
                  <a:pt x="261155" y="0"/>
                </a:lnTo>
                <a:lnTo>
                  <a:pt x="277929" y="0"/>
                </a:lnTo>
                <a:lnTo>
                  <a:pt x="285120" y="2981"/>
                </a:lnTo>
                <a:lnTo>
                  <a:pt x="297027" y="14887"/>
                </a:lnTo>
                <a:lnTo>
                  <a:pt x="299998" y="22078"/>
                </a:lnTo>
                <a:lnTo>
                  <a:pt x="299998" y="38852"/>
                </a:lnTo>
                <a:lnTo>
                  <a:pt x="297027" y="46043"/>
                </a:lnTo>
                <a:lnTo>
                  <a:pt x="291073" y="52092"/>
                </a:lnTo>
                <a:lnTo>
                  <a:pt x="285120" y="58045"/>
                </a:lnTo>
                <a:lnTo>
                  <a:pt x="277929" y="61026"/>
                </a:lnTo>
                <a:close/>
              </a:path>
              <a:path w="1379854" h="351154">
                <a:moveTo>
                  <a:pt x="297474" y="263280"/>
                </a:moveTo>
                <a:lnTo>
                  <a:pt x="242105" y="263280"/>
                </a:lnTo>
                <a:lnTo>
                  <a:pt x="242105" y="87667"/>
                </a:lnTo>
                <a:lnTo>
                  <a:pt x="297474" y="87667"/>
                </a:lnTo>
                <a:lnTo>
                  <a:pt x="297474" y="263280"/>
                </a:lnTo>
                <a:close/>
              </a:path>
              <a:path w="1379854" h="351154">
                <a:moveTo>
                  <a:pt x="498660" y="102841"/>
                </a:moveTo>
                <a:lnTo>
                  <a:pt x="398487" y="102841"/>
                </a:lnTo>
                <a:lnTo>
                  <a:pt x="409883" y="94640"/>
                </a:lnTo>
                <a:lnTo>
                  <a:pt x="422041" y="88782"/>
                </a:lnTo>
                <a:lnTo>
                  <a:pt x="434961" y="85267"/>
                </a:lnTo>
                <a:lnTo>
                  <a:pt x="448645" y="84096"/>
                </a:lnTo>
                <a:lnTo>
                  <a:pt x="465101" y="85714"/>
                </a:lnTo>
                <a:lnTo>
                  <a:pt x="480235" y="90568"/>
                </a:lnTo>
                <a:lnTo>
                  <a:pt x="494047" y="98658"/>
                </a:lnTo>
                <a:lnTo>
                  <a:pt x="498660" y="102841"/>
                </a:lnTo>
                <a:close/>
              </a:path>
              <a:path w="1379854" h="351154">
                <a:moveTo>
                  <a:pt x="398487" y="350938"/>
                </a:moveTo>
                <a:lnTo>
                  <a:pt x="343127" y="350938"/>
                </a:lnTo>
                <a:lnTo>
                  <a:pt x="343127" y="87667"/>
                </a:lnTo>
                <a:lnTo>
                  <a:pt x="398487" y="87667"/>
                </a:lnTo>
                <a:lnTo>
                  <a:pt x="398487" y="102841"/>
                </a:lnTo>
                <a:lnTo>
                  <a:pt x="498660" y="102841"/>
                </a:lnTo>
                <a:lnTo>
                  <a:pt x="506538" y="109984"/>
                </a:lnTo>
                <a:lnTo>
                  <a:pt x="516674" y="123377"/>
                </a:lnTo>
                <a:lnTo>
                  <a:pt x="432719" y="123377"/>
                </a:lnTo>
                <a:lnTo>
                  <a:pt x="424413" y="124252"/>
                </a:lnTo>
                <a:lnTo>
                  <a:pt x="415943" y="126876"/>
                </a:lnTo>
                <a:lnTo>
                  <a:pt x="407375" y="131249"/>
                </a:lnTo>
                <a:lnTo>
                  <a:pt x="398487" y="137521"/>
                </a:lnTo>
                <a:lnTo>
                  <a:pt x="398487" y="218188"/>
                </a:lnTo>
                <a:lnTo>
                  <a:pt x="406348" y="223264"/>
                </a:lnTo>
                <a:lnTo>
                  <a:pt x="414302" y="226889"/>
                </a:lnTo>
                <a:lnTo>
                  <a:pt x="422346" y="229065"/>
                </a:lnTo>
                <a:lnTo>
                  <a:pt x="430481" y="229790"/>
                </a:lnTo>
                <a:lnTo>
                  <a:pt x="515017" y="229790"/>
                </a:lnTo>
                <a:lnTo>
                  <a:pt x="506386" y="241258"/>
                </a:lnTo>
                <a:lnTo>
                  <a:pt x="493588" y="252390"/>
                </a:lnTo>
                <a:lnTo>
                  <a:pt x="489681" y="254497"/>
                </a:lnTo>
                <a:lnTo>
                  <a:pt x="398487" y="254497"/>
                </a:lnTo>
                <a:lnTo>
                  <a:pt x="398487" y="350938"/>
                </a:lnTo>
                <a:close/>
              </a:path>
              <a:path w="1379854" h="351154">
                <a:moveTo>
                  <a:pt x="515017" y="229790"/>
                </a:moveTo>
                <a:lnTo>
                  <a:pt x="430481" y="229790"/>
                </a:lnTo>
                <a:lnTo>
                  <a:pt x="440009" y="228888"/>
                </a:lnTo>
                <a:lnTo>
                  <a:pt x="448493" y="226182"/>
                </a:lnTo>
                <a:lnTo>
                  <a:pt x="473360" y="188010"/>
                </a:lnTo>
                <a:lnTo>
                  <a:pt x="474096" y="176364"/>
                </a:lnTo>
                <a:lnTo>
                  <a:pt x="473416" y="164497"/>
                </a:lnTo>
                <a:lnTo>
                  <a:pt x="450170" y="126876"/>
                </a:lnTo>
                <a:lnTo>
                  <a:pt x="432719" y="123377"/>
                </a:lnTo>
                <a:lnTo>
                  <a:pt x="516674" y="123377"/>
                </a:lnTo>
                <a:lnTo>
                  <a:pt x="516889" y="123661"/>
                </a:lnTo>
                <a:lnTo>
                  <a:pt x="524283" y="138788"/>
                </a:lnTo>
                <a:lnTo>
                  <a:pt x="528719" y="155365"/>
                </a:lnTo>
                <a:lnTo>
                  <a:pt x="530198" y="173392"/>
                </a:lnTo>
                <a:lnTo>
                  <a:pt x="528710" y="193482"/>
                </a:lnTo>
                <a:lnTo>
                  <a:pt x="524246" y="211490"/>
                </a:lnTo>
                <a:lnTo>
                  <a:pt x="516805" y="227415"/>
                </a:lnTo>
                <a:lnTo>
                  <a:pt x="515017" y="229790"/>
                </a:lnTo>
                <a:close/>
              </a:path>
              <a:path w="1379854" h="351154">
                <a:moveTo>
                  <a:pt x="443578" y="266699"/>
                </a:moveTo>
                <a:lnTo>
                  <a:pt x="431721" y="265936"/>
                </a:lnTo>
                <a:lnTo>
                  <a:pt x="420254" y="263649"/>
                </a:lnTo>
                <a:lnTo>
                  <a:pt x="409175" y="259836"/>
                </a:lnTo>
                <a:lnTo>
                  <a:pt x="398487" y="254497"/>
                </a:lnTo>
                <a:lnTo>
                  <a:pt x="489681" y="254497"/>
                </a:lnTo>
                <a:lnTo>
                  <a:pt x="478854" y="260340"/>
                </a:lnTo>
                <a:lnTo>
                  <a:pt x="462184" y="265109"/>
                </a:lnTo>
                <a:lnTo>
                  <a:pt x="443578" y="266699"/>
                </a:lnTo>
                <a:close/>
              </a:path>
              <a:path w="1379854" h="351154">
                <a:moveTo>
                  <a:pt x="659462" y="266699"/>
                </a:moveTo>
                <a:lnTo>
                  <a:pt x="617785" y="260489"/>
                </a:lnTo>
                <a:lnTo>
                  <a:pt x="573230" y="228415"/>
                </a:lnTo>
                <a:lnTo>
                  <a:pt x="557659" y="176069"/>
                </a:lnTo>
                <a:lnTo>
                  <a:pt x="559286" y="156868"/>
                </a:lnTo>
                <a:lnTo>
                  <a:pt x="583700" y="109984"/>
                </a:lnTo>
                <a:lnTo>
                  <a:pt x="630806" y="85714"/>
                </a:lnTo>
                <a:lnTo>
                  <a:pt x="650079" y="84096"/>
                </a:lnTo>
                <a:lnTo>
                  <a:pt x="668518" y="85714"/>
                </a:lnTo>
                <a:lnTo>
                  <a:pt x="669186" y="85714"/>
                </a:lnTo>
                <a:lnTo>
                  <a:pt x="687028" y="90904"/>
                </a:lnTo>
                <a:lnTo>
                  <a:pt x="702740" y="99414"/>
                </a:lnTo>
                <a:lnTo>
                  <a:pt x="716611" y="111327"/>
                </a:lnTo>
                <a:lnTo>
                  <a:pt x="720929" y="116985"/>
                </a:lnTo>
                <a:lnTo>
                  <a:pt x="654099" y="116985"/>
                </a:lnTo>
                <a:lnTo>
                  <a:pt x="638929" y="119384"/>
                </a:lnTo>
                <a:lnTo>
                  <a:pt x="627497" y="126582"/>
                </a:lnTo>
                <a:lnTo>
                  <a:pt x="619802" y="138580"/>
                </a:lnTo>
                <a:lnTo>
                  <a:pt x="615847" y="155381"/>
                </a:lnTo>
                <a:lnTo>
                  <a:pt x="738399" y="155381"/>
                </a:lnTo>
                <a:lnTo>
                  <a:pt x="740016" y="162643"/>
                </a:lnTo>
                <a:lnTo>
                  <a:pt x="740862" y="184403"/>
                </a:lnTo>
                <a:lnTo>
                  <a:pt x="614808" y="184403"/>
                </a:lnTo>
                <a:lnTo>
                  <a:pt x="616461" y="195525"/>
                </a:lnTo>
                <a:lnTo>
                  <a:pt x="639945" y="226612"/>
                </a:lnTo>
                <a:lnTo>
                  <a:pt x="672701" y="233809"/>
                </a:lnTo>
                <a:lnTo>
                  <a:pt x="737738" y="233809"/>
                </a:lnTo>
                <a:lnTo>
                  <a:pt x="737738" y="243487"/>
                </a:lnTo>
                <a:lnTo>
                  <a:pt x="721015" y="253643"/>
                </a:lnTo>
                <a:lnTo>
                  <a:pt x="702393" y="260897"/>
                </a:lnTo>
                <a:lnTo>
                  <a:pt x="682355" y="265147"/>
                </a:lnTo>
                <a:lnTo>
                  <a:pt x="683450" y="265147"/>
                </a:lnTo>
                <a:lnTo>
                  <a:pt x="659462" y="266699"/>
                </a:lnTo>
                <a:close/>
              </a:path>
              <a:path w="1379854" h="351154">
                <a:moveTo>
                  <a:pt x="738399" y="155381"/>
                </a:moveTo>
                <a:lnTo>
                  <a:pt x="692199" y="155381"/>
                </a:lnTo>
                <a:lnTo>
                  <a:pt x="688145" y="138580"/>
                </a:lnTo>
                <a:lnTo>
                  <a:pt x="680443" y="126582"/>
                </a:lnTo>
                <a:lnTo>
                  <a:pt x="669093" y="119384"/>
                </a:lnTo>
                <a:lnTo>
                  <a:pt x="654099" y="116985"/>
                </a:lnTo>
                <a:lnTo>
                  <a:pt x="720929" y="116985"/>
                </a:lnTo>
                <a:lnTo>
                  <a:pt x="727889" y="126106"/>
                </a:lnTo>
                <a:lnTo>
                  <a:pt x="735691" y="143211"/>
                </a:lnTo>
                <a:lnTo>
                  <a:pt x="738399" y="155381"/>
                </a:lnTo>
                <a:close/>
              </a:path>
              <a:path w="1379854" h="351154">
                <a:moveTo>
                  <a:pt x="737738" y="233809"/>
                </a:moveTo>
                <a:lnTo>
                  <a:pt x="672701" y="233809"/>
                </a:lnTo>
                <a:lnTo>
                  <a:pt x="688376" y="232247"/>
                </a:lnTo>
                <a:lnTo>
                  <a:pt x="704441" y="227558"/>
                </a:lnTo>
                <a:lnTo>
                  <a:pt x="720895" y="219745"/>
                </a:lnTo>
                <a:lnTo>
                  <a:pt x="737738" y="208806"/>
                </a:lnTo>
                <a:lnTo>
                  <a:pt x="737738" y="233809"/>
                </a:lnTo>
                <a:close/>
              </a:path>
              <a:path w="1379854" h="351154">
                <a:moveTo>
                  <a:pt x="833064" y="263280"/>
                </a:moveTo>
                <a:lnTo>
                  <a:pt x="777705" y="263280"/>
                </a:lnTo>
                <a:lnTo>
                  <a:pt x="777705" y="3428"/>
                </a:lnTo>
                <a:lnTo>
                  <a:pt x="833064" y="3428"/>
                </a:lnTo>
                <a:lnTo>
                  <a:pt x="833064" y="263280"/>
                </a:lnTo>
                <a:close/>
              </a:path>
              <a:path w="1379854" h="351154">
                <a:moveTo>
                  <a:pt x="916769" y="61026"/>
                </a:moveTo>
                <a:lnTo>
                  <a:pt x="899996" y="61026"/>
                </a:lnTo>
                <a:lnTo>
                  <a:pt x="892852" y="58045"/>
                </a:lnTo>
                <a:lnTo>
                  <a:pt x="886899" y="52092"/>
                </a:lnTo>
                <a:lnTo>
                  <a:pt x="880946" y="46043"/>
                </a:lnTo>
                <a:lnTo>
                  <a:pt x="877974" y="38852"/>
                </a:lnTo>
                <a:lnTo>
                  <a:pt x="877974" y="22078"/>
                </a:lnTo>
                <a:lnTo>
                  <a:pt x="880946" y="14887"/>
                </a:lnTo>
                <a:lnTo>
                  <a:pt x="892852" y="2981"/>
                </a:lnTo>
                <a:lnTo>
                  <a:pt x="899996" y="0"/>
                </a:lnTo>
                <a:lnTo>
                  <a:pt x="916769" y="0"/>
                </a:lnTo>
                <a:lnTo>
                  <a:pt x="923961" y="2981"/>
                </a:lnTo>
                <a:lnTo>
                  <a:pt x="935867" y="14887"/>
                </a:lnTo>
                <a:lnTo>
                  <a:pt x="938848" y="22078"/>
                </a:lnTo>
                <a:lnTo>
                  <a:pt x="938848" y="38852"/>
                </a:lnTo>
                <a:lnTo>
                  <a:pt x="935867" y="46043"/>
                </a:lnTo>
                <a:lnTo>
                  <a:pt x="929914" y="52092"/>
                </a:lnTo>
                <a:lnTo>
                  <a:pt x="923961" y="58045"/>
                </a:lnTo>
                <a:lnTo>
                  <a:pt x="916769" y="61026"/>
                </a:lnTo>
                <a:close/>
              </a:path>
              <a:path w="1379854" h="351154">
                <a:moveTo>
                  <a:pt x="936315" y="263280"/>
                </a:moveTo>
                <a:lnTo>
                  <a:pt x="880946" y="263280"/>
                </a:lnTo>
                <a:lnTo>
                  <a:pt x="880946" y="87667"/>
                </a:lnTo>
                <a:lnTo>
                  <a:pt x="936315" y="87667"/>
                </a:lnTo>
                <a:lnTo>
                  <a:pt x="936315" y="263280"/>
                </a:lnTo>
                <a:close/>
              </a:path>
              <a:path w="1379854" h="351154">
                <a:moveTo>
                  <a:pt x="1149970" y="112813"/>
                </a:moveTo>
                <a:lnTo>
                  <a:pt x="1038375" y="112813"/>
                </a:lnTo>
                <a:lnTo>
                  <a:pt x="1051098" y="100249"/>
                </a:lnTo>
                <a:lnTo>
                  <a:pt x="1064864" y="91275"/>
                </a:lnTo>
                <a:lnTo>
                  <a:pt x="1079673" y="85890"/>
                </a:lnTo>
                <a:lnTo>
                  <a:pt x="1095525" y="84096"/>
                </a:lnTo>
                <a:lnTo>
                  <a:pt x="1108646" y="85192"/>
                </a:lnTo>
                <a:lnTo>
                  <a:pt x="1149224" y="111307"/>
                </a:lnTo>
                <a:lnTo>
                  <a:pt x="1149970" y="112813"/>
                </a:lnTo>
                <a:close/>
              </a:path>
              <a:path w="1379854" h="351154">
                <a:moveTo>
                  <a:pt x="1038375" y="263280"/>
                </a:moveTo>
                <a:lnTo>
                  <a:pt x="983159" y="263280"/>
                </a:lnTo>
                <a:lnTo>
                  <a:pt x="983159" y="87667"/>
                </a:lnTo>
                <a:lnTo>
                  <a:pt x="1038375" y="87667"/>
                </a:lnTo>
                <a:lnTo>
                  <a:pt x="1038375" y="112813"/>
                </a:lnTo>
                <a:lnTo>
                  <a:pt x="1149970" y="112813"/>
                </a:lnTo>
                <a:lnTo>
                  <a:pt x="1154097" y="121148"/>
                </a:lnTo>
                <a:lnTo>
                  <a:pt x="1076922" y="121148"/>
                </a:lnTo>
                <a:lnTo>
                  <a:pt x="1067748" y="122860"/>
                </a:lnTo>
                <a:lnTo>
                  <a:pt x="1067381" y="122860"/>
                </a:lnTo>
                <a:lnTo>
                  <a:pt x="1057534" y="128405"/>
                </a:lnTo>
                <a:lnTo>
                  <a:pt x="1047926" y="137474"/>
                </a:lnTo>
                <a:lnTo>
                  <a:pt x="1038375" y="150170"/>
                </a:lnTo>
                <a:lnTo>
                  <a:pt x="1038375" y="263280"/>
                </a:lnTo>
                <a:close/>
              </a:path>
              <a:path w="1379854" h="351154">
                <a:moveTo>
                  <a:pt x="1159523" y="263280"/>
                </a:moveTo>
                <a:lnTo>
                  <a:pt x="1104307" y="263280"/>
                </a:lnTo>
                <a:lnTo>
                  <a:pt x="1104307" y="156276"/>
                </a:lnTo>
                <a:lnTo>
                  <a:pt x="1102594" y="140906"/>
                </a:lnTo>
                <a:lnTo>
                  <a:pt x="1097458" y="129929"/>
                </a:lnTo>
                <a:lnTo>
                  <a:pt x="1088900" y="123343"/>
                </a:lnTo>
                <a:lnTo>
                  <a:pt x="1076922" y="121148"/>
                </a:lnTo>
                <a:lnTo>
                  <a:pt x="1154097" y="121148"/>
                </a:lnTo>
                <a:lnTo>
                  <a:pt x="1154945" y="122860"/>
                </a:lnTo>
                <a:lnTo>
                  <a:pt x="1158378" y="136310"/>
                </a:lnTo>
                <a:lnTo>
                  <a:pt x="1159412" y="150170"/>
                </a:lnTo>
                <a:lnTo>
                  <a:pt x="1159523" y="263280"/>
                </a:lnTo>
                <a:close/>
              </a:path>
              <a:path w="1379854" h="351154">
                <a:moveTo>
                  <a:pt x="1298302" y="266699"/>
                </a:moveTo>
                <a:lnTo>
                  <a:pt x="1256627" y="260489"/>
                </a:lnTo>
                <a:lnTo>
                  <a:pt x="1212074" y="228415"/>
                </a:lnTo>
                <a:lnTo>
                  <a:pt x="1196499" y="176069"/>
                </a:lnTo>
                <a:lnTo>
                  <a:pt x="1198128" y="156868"/>
                </a:lnTo>
                <a:lnTo>
                  <a:pt x="1222550" y="109984"/>
                </a:lnTo>
                <a:lnTo>
                  <a:pt x="1269652" y="85714"/>
                </a:lnTo>
                <a:lnTo>
                  <a:pt x="1288920" y="84096"/>
                </a:lnTo>
                <a:lnTo>
                  <a:pt x="1307359" y="85714"/>
                </a:lnTo>
                <a:lnTo>
                  <a:pt x="1308027" y="85714"/>
                </a:lnTo>
                <a:lnTo>
                  <a:pt x="1325869" y="90904"/>
                </a:lnTo>
                <a:lnTo>
                  <a:pt x="1341580" y="99414"/>
                </a:lnTo>
                <a:lnTo>
                  <a:pt x="1355452" y="111327"/>
                </a:lnTo>
                <a:lnTo>
                  <a:pt x="1359772" y="116985"/>
                </a:lnTo>
                <a:lnTo>
                  <a:pt x="1292939" y="116985"/>
                </a:lnTo>
                <a:lnTo>
                  <a:pt x="1277770" y="119384"/>
                </a:lnTo>
                <a:lnTo>
                  <a:pt x="1266339" y="126582"/>
                </a:lnTo>
                <a:lnTo>
                  <a:pt x="1258647" y="138580"/>
                </a:lnTo>
                <a:lnTo>
                  <a:pt x="1254697" y="155381"/>
                </a:lnTo>
                <a:lnTo>
                  <a:pt x="1377249" y="155381"/>
                </a:lnTo>
                <a:lnTo>
                  <a:pt x="1378866" y="162643"/>
                </a:lnTo>
                <a:lnTo>
                  <a:pt x="1379712" y="184403"/>
                </a:lnTo>
                <a:lnTo>
                  <a:pt x="1253649" y="184403"/>
                </a:lnTo>
                <a:lnTo>
                  <a:pt x="1255302" y="195525"/>
                </a:lnTo>
                <a:lnTo>
                  <a:pt x="1278786" y="226612"/>
                </a:lnTo>
                <a:lnTo>
                  <a:pt x="1311542" y="233809"/>
                </a:lnTo>
                <a:lnTo>
                  <a:pt x="1376588" y="233809"/>
                </a:lnTo>
                <a:lnTo>
                  <a:pt x="1376588" y="243487"/>
                </a:lnTo>
                <a:lnTo>
                  <a:pt x="1359861" y="253643"/>
                </a:lnTo>
                <a:lnTo>
                  <a:pt x="1341238" y="260897"/>
                </a:lnTo>
                <a:lnTo>
                  <a:pt x="1321200" y="265147"/>
                </a:lnTo>
                <a:lnTo>
                  <a:pt x="1322295" y="265147"/>
                </a:lnTo>
                <a:lnTo>
                  <a:pt x="1298302" y="266699"/>
                </a:lnTo>
                <a:close/>
              </a:path>
              <a:path w="1379854" h="351154">
                <a:moveTo>
                  <a:pt x="1377249" y="155381"/>
                </a:moveTo>
                <a:lnTo>
                  <a:pt x="1331039" y="155381"/>
                </a:lnTo>
                <a:lnTo>
                  <a:pt x="1326986" y="138580"/>
                </a:lnTo>
                <a:lnTo>
                  <a:pt x="1319283" y="126582"/>
                </a:lnTo>
                <a:lnTo>
                  <a:pt x="1307934" y="119384"/>
                </a:lnTo>
                <a:lnTo>
                  <a:pt x="1292939" y="116985"/>
                </a:lnTo>
                <a:lnTo>
                  <a:pt x="1359772" y="116985"/>
                </a:lnTo>
                <a:lnTo>
                  <a:pt x="1366735" y="126106"/>
                </a:lnTo>
                <a:lnTo>
                  <a:pt x="1374540" y="143211"/>
                </a:lnTo>
                <a:lnTo>
                  <a:pt x="1377249" y="155381"/>
                </a:lnTo>
                <a:close/>
              </a:path>
              <a:path w="1379854" h="351154">
                <a:moveTo>
                  <a:pt x="1376588" y="233809"/>
                </a:moveTo>
                <a:lnTo>
                  <a:pt x="1311542" y="233809"/>
                </a:lnTo>
                <a:lnTo>
                  <a:pt x="1327217" y="232247"/>
                </a:lnTo>
                <a:lnTo>
                  <a:pt x="1343283" y="227558"/>
                </a:lnTo>
                <a:lnTo>
                  <a:pt x="1359739" y="219745"/>
                </a:lnTo>
                <a:lnTo>
                  <a:pt x="1376588" y="208806"/>
                </a:lnTo>
                <a:lnTo>
                  <a:pt x="1376588" y="23380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7610" y="3120602"/>
            <a:ext cx="2390694" cy="3470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9044" y="3802972"/>
            <a:ext cx="7976838" cy="3504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758154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9044" y="4492200"/>
            <a:ext cx="2677557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11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6724743" cy="2666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3929" y="3117173"/>
            <a:ext cx="951230" cy="351155"/>
          </a:xfrm>
          <a:custGeom>
            <a:avLst/>
            <a:gdLst/>
            <a:ahLst/>
            <a:cxnLst/>
            <a:rect l="l" t="t" r="r" b="b"/>
            <a:pathLst>
              <a:path w="951230" h="351154">
                <a:moveTo>
                  <a:pt x="192363" y="218931"/>
                </a:moveTo>
                <a:lnTo>
                  <a:pt x="94059" y="218931"/>
                </a:lnTo>
                <a:lnTo>
                  <a:pt x="110727" y="217433"/>
                </a:lnTo>
                <a:lnTo>
                  <a:pt x="122634" y="212939"/>
                </a:lnTo>
                <a:lnTo>
                  <a:pt x="129778" y="205450"/>
                </a:lnTo>
                <a:lnTo>
                  <a:pt x="132159" y="194966"/>
                </a:lnTo>
                <a:lnTo>
                  <a:pt x="132159" y="189509"/>
                </a:lnTo>
                <a:lnTo>
                  <a:pt x="101044" y="166941"/>
                </a:lnTo>
                <a:lnTo>
                  <a:pt x="74041" y="156809"/>
                </a:lnTo>
                <a:lnTo>
                  <a:pt x="61763" y="151880"/>
                </a:lnTo>
                <a:lnTo>
                  <a:pt x="25858" y="131750"/>
                </a:lnTo>
                <a:lnTo>
                  <a:pt x="3088" y="98157"/>
                </a:lnTo>
                <a:lnTo>
                  <a:pt x="0" y="74571"/>
                </a:lnTo>
                <a:lnTo>
                  <a:pt x="1683" y="58635"/>
                </a:lnTo>
                <a:lnTo>
                  <a:pt x="26937" y="20545"/>
                </a:lnTo>
                <a:lnTo>
                  <a:pt x="58749" y="5023"/>
                </a:lnTo>
                <a:lnTo>
                  <a:pt x="59015" y="5023"/>
                </a:lnTo>
                <a:lnTo>
                  <a:pt x="77783" y="1255"/>
                </a:lnTo>
                <a:lnTo>
                  <a:pt x="78117" y="1255"/>
                </a:lnTo>
                <a:lnTo>
                  <a:pt x="99119" y="0"/>
                </a:lnTo>
                <a:lnTo>
                  <a:pt x="120243" y="1255"/>
                </a:lnTo>
                <a:lnTo>
                  <a:pt x="141944" y="5023"/>
                </a:lnTo>
                <a:lnTo>
                  <a:pt x="164222" y="11303"/>
                </a:lnTo>
                <a:lnTo>
                  <a:pt x="187076" y="20097"/>
                </a:lnTo>
                <a:lnTo>
                  <a:pt x="187076" y="47624"/>
                </a:lnTo>
                <a:lnTo>
                  <a:pt x="104625" y="47624"/>
                </a:lnTo>
                <a:lnTo>
                  <a:pt x="96356" y="47997"/>
                </a:lnTo>
                <a:lnTo>
                  <a:pt x="66526" y="62607"/>
                </a:lnTo>
                <a:lnTo>
                  <a:pt x="66526" y="74018"/>
                </a:lnTo>
                <a:lnTo>
                  <a:pt x="123992" y="105662"/>
                </a:lnTo>
                <a:lnTo>
                  <a:pt x="136251" y="110695"/>
                </a:lnTo>
                <a:lnTo>
                  <a:pt x="172491" y="131197"/>
                </a:lnTo>
                <a:lnTo>
                  <a:pt x="195671" y="164571"/>
                </a:lnTo>
                <a:lnTo>
                  <a:pt x="198834" y="187680"/>
                </a:lnTo>
                <a:lnTo>
                  <a:pt x="197113" y="204839"/>
                </a:lnTo>
                <a:lnTo>
                  <a:pt x="192363" y="218931"/>
                </a:lnTo>
                <a:close/>
              </a:path>
              <a:path w="951230" h="351154">
                <a:moveTo>
                  <a:pt x="187076" y="70846"/>
                </a:moveTo>
                <a:lnTo>
                  <a:pt x="162557" y="60688"/>
                </a:lnTo>
                <a:lnTo>
                  <a:pt x="140642" y="53431"/>
                </a:lnTo>
                <a:lnTo>
                  <a:pt x="121331" y="49076"/>
                </a:lnTo>
                <a:lnTo>
                  <a:pt x="104625" y="47624"/>
                </a:lnTo>
                <a:lnTo>
                  <a:pt x="187076" y="47624"/>
                </a:lnTo>
                <a:lnTo>
                  <a:pt x="187076" y="70846"/>
                </a:lnTo>
                <a:close/>
              </a:path>
              <a:path w="951230" h="351154">
                <a:moveTo>
                  <a:pt x="99119" y="266699"/>
                </a:moveTo>
                <a:lnTo>
                  <a:pt x="75120" y="265127"/>
                </a:lnTo>
                <a:lnTo>
                  <a:pt x="51494" y="260412"/>
                </a:lnTo>
                <a:lnTo>
                  <a:pt x="28240" y="252554"/>
                </a:lnTo>
                <a:lnTo>
                  <a:pt x="5357" y="241553"/>
                </a:lnTo>
                <a:lnTo>
                  <a:pt x="5357" y="185441"/>
                </a:lnTo>
                <a:lnTo>
                  <a:pt x="18008" y="193626"/>
                </a:lnTo>
                <a:lnTo>
                  <a:pt x="29914" y="200622"/>
                </a:lnTo>
                <a:lnTo>
                  <a:pt x="72181" y="216960"/>
                </a:lnTo>
                <a:lnTo>
                  <a:pt x="94059" y="218931"/>
                </a:lnTo>
                <a:lnTo>
                  <a:pt x="192363" y="218931"/>
                </a:lnTo>
                <a:lnTo>
                  <a:pt x="191950" y="220156"/>
                </a:lnTo>
                <a:lnTo>
                  <a:pt x="156520" y="254644"/>
                </a:lnTo>
                <a:lnTo>
                  <a:pt x="120429" y="265360"/>
                </a:lnTo>
                <a:lnTo>
                  <a:pt x="99119" y="266699"/>
                </a:lnTo>
                <a:close/>
              </a:path>
              <a:path w="951230" h="351154">
                <a:moveTo>
                  <a:pt x="360796" y="125463"/>
                </a:moveTo>
                <a:lnTo>
                  <a:pt x="216432" y="125463"/>
                </a:lnTo>
                <a:lnTo>
                  <a:pt x="216432" y="114604"/>
                </a:lnTo>
                <a:lnTo>
                  <a:pt x="289954" y="32451"/>
                </a:lnTo>
                <a:lnTo>
                  <a:pt x="296799" y="32451"/>
                </a:lnTo>
                <a:lnTo>
                  <a:pt x="296799" y="87667"/>
                </a:lnTo>
                <a:lnTo>
                  <a:pt x="360796" y="87667"/>
                </a:lnTo>
                <a:lnTo>
                  <a:pt x="360796" y="125463"/>
                </a:lnTo>
                <a:close/>
              </a:path>
              <a:path w="951230" h="351154">
                <a:moveTo>
                  <a:pt x="309747" y="266699"/>
                </a:moveTo>
                <a:lnTo>
                  <a:pt x="269285" y="257244"/>
                </a:lnTo>
                <a:lnTo>
                  <a:pt x="242701" y="215951"/>
                </a:lnTo>
                <a:lnTo>
                  <a:pt x="241585" y="200767"/>
                </a:lnTo>
                <a:lnTo>
                  <a:pt x="241585" y="125463"/>
                </a:lnTo>
                <a:lnTo>
                  <a:pt x="296799" y="125463"/>
                </a:lnTo>
                <a:lnTo>
                  <a:pt x="296799" y="206425"/>
                </a:lnTo>
                <a:lnTo>
                  <a:pt x="299180" y="213273"/>
                </a:lnTo>
                <a:lnTo>
                  <a:pt x="303943" y="218331"/>
                </a:lnTo>
                <a:lnTo>
                  <a:pt x="308774" y="223357"/>
                </a:lnTo>
                <a:lnTo>
                  <a:pt x="315453" y="225923"/>
                </a:lnTo>
                <a:lnTo>
                  <a:pt x="360796" y="225923"/>
                </a:lnTo>
                <a:lnTo>
                  <a:pt x="360796" y="255688"/>
                </a:lnTo>
                <a:lnTo>
                  <a:pt x="347726" y="260507"/>
                </a:lnTo>
                <a:lnTo>
                  <a:pt x="334862" y="263947"/>
                </a:lnTo>
                <a:lnTo>
                  <a:pt x="322203" y="266011"/>
                </a:lnTo>
                <a:lnTo>
                  <a:pt x="309747" y="266699"/>
                </a:lnTo>
                <a:close/>
              </a:path>
              <a:path w="951230" h="351154">
                <a:moveTo>
                  <a:pt x="360796" y="225923"/>
                </a:moveTo>
                <a:lnTo>
                  <a:pt x="323886" y="225923"/>
                </a:lnTo>
                <a:lnTo>
                  <a:pt x="332611" y="225281"/>
                </a:lnTo>
                <a:lnTo>
                  <a:pt x="341671" y="223357"/>
                </a:lnTo>
                <a:lnTo>
                  <a:pt x="351066" y="220148"/>
                </a:lnTo>
                <a:lnTo>
                  <a:pt x="360796" y="215655"/>
                </a:lnTo>
                <a:lnTo>
                  <a:pt x="360796" y="225923"/>
                </a:lnTo>
                <a:close/>
              </a:path>
              <a:path w="951230" h="351154">
                <a:moveTo>
                  <a:pt x="482351" y="266699"/>
                </a:moveTo>
                <a:lnTo>
                  <a:pt x="440679" y="260489"/>
                </a:lnTo>
                <a:lnTo>
                  <a:pt x="396123" y="228415"/>
                </a:lnTo>
                <a:lnTo>
                  <a:pt x="380552" y="176069"/>
                </a:lnTo>
                <a:lnTo>
                  <a:pt x="382180" y="156868"/>
                </a:lnTo>
                <a:lnTo>
                  <a:pt x="406597" y="109984"/>
                </a:lnTo>
                <a:lnTo>
                  <a:pt x="453701" y="85714"/>
                </a:lnTo>
                <a:lnTo>
                  <a:pt x="472974" y="84096"/>
                </a:lnTo>
                <a:lnTo>
                  <a:pt x="491412" y="85714"/>
                </a:lnTo>
                <a:lnTo>
                  <a:pt x="492080" y="85714"/>
                </a:lnTo>
                <a:lnTo>
                  <a:pt x="509921" y="90904"/>
                </a:lnTo>
                <a:lnTo>
                  <a:pt x="525632" y="99414"/>
                </a:lnTo>
                <a:lnTo>
                  <a:pt x="539500" y="111327"/>
                </a:lnTo>
                <a:lnTo>
                  <a:pt x="543820" y="116985"/>
                </a:lnTo>
                <a:lnTo>
                  <a:pt x="476993" y="116985"/>
                </a:lnTo>
                <a:lnTo>
                  <a:pt x="461822" y="119384"/>
                </a:lnTo>
                <a:lnTo>
                  <a:pt x="450390" y="126582"/>
                </a:lnTo>
                <a:lnTo>
                  <a:pt x="442697" y="138580"/>
                </a:lnTo>
                <a:lnTo>
                  <a:pt x="438744" y="155381"/>
                </a:lnTo>
                <a:lnTo>
                  <a:pt x="561296" y="155381"/>
                </a:lnTo>
                <a:lnTo>
                  <a:pt x="562913" y="162643"/>
                </a:lnTo>
                <a:lnTo>
                  <a:pt x="563760" y="184403"/>
                </a:lnTo>
                <a:lnTo>
                  <a:pt x="437702" y="184403"/>
                </a:lnTo>
                <a:lnTo>
                  <a:pt x="439353" y="195525"/>
                </a:lnTo>
                <a:lnTo>
                  <a:pt x="462835" y="226612"/>
                </a:lnTo>
                <a:lnTo>
                  <a:pt x="495596" y="233809"/>
                </a:lnTo>
                <a:lnTo>
                  <a:pt x="560634" y="233809"/>
                </a:lnTo>
                <a:lnTo>
                  <a:pt x="560634" y="243487"/>
                </a:lnTo>
                <a:lnTo>
                  <a:pt x="543910" y="253643"/>
                </a:lnTo>
                <a:lnTo>
                  <a:pt x="525287" y="260897"/>
                </a:lnTo>
                <a:lnTo>
                  <a:pt x="505248" y="265147"/>
                </a:lnTo>
                <a:lnTo>
                  <a:pt x="506343" y="265147"/>
                </a:lnTo>
                <a:lnTo>
                  <a:pt x="482351" y="266699"/>
                </a:lnTo>
                <a:close/>
              </a:path>
              <a:path w="951230" h="351154">
                <a:moveTo>
                  <a:pt x="561296" y="155381"/>
                </a:moveTo>
                <a:lnTo>
                  <a:pt x="515093" y="155381"/>
                </a:lnTo>
                <a:lnTo>
                  <a:pt x="511037" y="138580"/>
                </a:lnTo>
                <a:lnTo>
                  <a:pt x="503335" y="126582"/>
                </a:lnTo>
                <a:lnTo>
                  <a:pt x="491987" y="119384"/>
                </a:lnTo>
                <a:lnTo>
                  <a:pt x="476993" y="116985"/>
                </a:lnTo>
                <a:lnTo>
                  <a:pt x="543820" y="116985"/>
                </a:lnTo>
                <a:lnTo>
                  <a:pt x="550783" y="126106"/>
                </a:lnTo>
                <a:lnTo>
                  <a:pt x="558588" y="143211"/>
                </a:lnTo>
                <a:lnTo>
                  <a:pt x="561296" y="155381"/>
                </a:lnTo>
                <a:close/>
              </a:path>
              <a:path w="951230" h="351154">
                <a:moveTo>
                  <a:pt x="560634" y="233809"/>
                </a:moveTo>
                <a:lnTo>
                  <a:pt x="495596" y="233809"/>
                </a:lnTo>
                <a:lnTo>
                  <a:pt x="511270" y="232247"/>
                </a:lnTo>
                <a:lnTo>
                  <a:pt x="527334" y="227558"/>
                </a:lnTo>
                <a:lnTo>
                  <a:pt x="543789" y="219745"/>
                </a:lnTo>
                <a:lnTo>
                  <a:pt x="560634" y="208806"/>
                </a:lnTo>
                <a:lnTo>
                  <a:pt x="560634" y="233809"/>
                </a:lnTo>
                <a:close/>
              </a:path>
              <a:path w="951230" h="351154">
                <a:moveTo>
                  <a:pt x="753896" y="102841"/>
                </a:moveTo>
                <a:lnTo>
                  <a:pt x="653726" y="102841"/>
                </a:lnTo>
                <a:lnTo>
                  <a:pt x="665121" y="94640"/>
                </a:lnTo>
                <a:lnTo>
                  <a:pt x="677278" y="88782"/>
                </a:lnTo>
                <a:lnTo>
                  <a:pt x="690198" y="85267"/>
                </a:lnTo>
                <a:lnTo>
                  <a:pt x="703881" y="84096"/>
                </a:lnTo>
                <a:lnTo>
                  <a:pt x="720336" y="85714"/>
                </a:lnTo>
                <a:lnTo>
                  <a:pt x="735470" y="90568"/>
                </a:lnTo>
                <a:lnTo>
                  <a:pt x="749283" y="98658"/>
                </a:lnTo>
                <a:lnTo>
                  <a:pt x="753896" y="102841"/>
                </a:lnTo>
                <a:close/>
              </a:path>
              <a:path w="951230" h="351154">
                <a:moveTo>
                  <a:pt x="653726" y="350938"/>
                </a:moveTo>
                <a:lnTo>
                  <a:pt x="598362" y="350938"/>
                </a:lnTo>
                <a:lnTo>
                  <a:pt x="598362" y="87667"/>
                </a:lnTo>
                <a:lnTo>
                  <a:pt x="653726" y="87667"/>
                </a:lnTo>
                <a:lnTo>
                  <a:pt x="653726" y="102841"/>
                </a:lnTo>
                <a:lnTo>
                  <a:pt x="753896" y="102841"/>
                </a:lnTo>
                <a:lnTo>
                  <a:pt x="761774" y="109984"/>
                </a:lnTo>
                <a:lnTo>
                  <a:pt x="771912" y="123377"/>
                </a:lnTo>
                <a:lnTo>
                  <a:pt x="687956" y="123377"/>
                </a:lnTo>
                <a:lnTo>
                  <a:pt x="679652" y="124252"/>
                </a:lnTo>
                <a:lnTo>
                  <a:pt x="671183" y="126876"/>
                </a:lnTo>
                <a:lnTo>
                  <a:pt x="662616" y="131249"/>
                </a:lnTo>
                <a:lnTo>
                  <a:pt x="653726" y="137521"/>
                </a:lnTo>
                <a:lnTo>
                  <a:pt x="653726" y="218188"/>
                </a:lnTo>
                <a:lnTo>
                  <a:pt x="661586" y="223264"/>
                </a:lnTo>
                <a:lnTo>
                  <a:pt x="669539" y="226889"/>
                </a:lnTo>
                <a:lnTo>
                  <a:pt x="677585" y="229065"/>
                </a:lnTo>
                <a:lnTo>
                  <a:pt x="685724" y="229790"/>
                </a:lnTo>
                <a:lnTo>
                  <a:pt x="770257" y="229790"/>
                </a:lnTo>
                <a:lnTo>
                  <a:pt x="761626" y="241258"/>
                </a:lnTo>
                <a:lnTo>
                  <a:pt x="748827" y="252390"/>
                </a:lnTo>
                <a:lnTo>
                  <a:pt x="744921" y="254497"/>
                </a:lnTo>
                <a:lnTo>
                  <a:pt x="653726" y="254497"/>
                </a:lnTo>
                <a:lnTo>
                  <a:pt x="653726" y="350938"/>
                </a:lnTo>
                <a:close/>
              </a:path>
              <a:path w="951230" h="351154">
                <a:moveTo>
                  <a:pt x="770257" y="229790"/>
                </a:moveTo>
                <a:lnTo>
                  <a:pt x="685724" y="229790"/>
                </a:lnTo>
                <a:lnTo>
                  <a:pt x="695249" y="228888"/>
                </a:lnTo>
                <a:lnTo>
                  <a:pt x="703732" y="226182"/>
                </a:lnTo>
                <a:lnTo>
                  <a:pt x="728596" y="188010"/>
                </a:lnTo>
                <a:lnTo>
                  <a:pt x="729330" y="176364"/>
                </a:lnTo>
                <a:lnTo>
                  <a:pt x="728651" y="164497"/>
                </a:lnTo>
                <a:lnTo>
                  <a:pt x="705406" y="126876"/>
                </a:lnTo>
                <a:lnTo>
                  <a:pt x="687956" y="123377"/>
                </a:lnTo>
                <a:lnTo>
                  <a:pt x="771912" y="123377"/>
                </a:lnTo>
                <a:lnTo>
                  <a:pt x="772128" y="123661"/>
                </a:lnTo>
                <a:lnTo>
                  <a:pt x="779522" y="138788"/>
                </a:lnTo>
                <a:lnTo>
                  <a:pt x="783959" y="155365"/>
                </a:lnTo>
                <a:lnTo>
                  <a:pt x="785438" y="173392"/>
                </a:lnTo>
                <a:lnTo>
                  <a:pt x="783950" y="193482"/>
                </a:lnTo>
                <a:lnTo>
                  <a:pt x="779485" y="211490"/>
                </a:lnTo>
                <a:lnTo>
                  <a:pt x="772044" y="227415"/>
                </a:lnTo>
                <a:lnTo>
                  <a:pt x="770257" y="229790"/>
                </a:lnTo>
                <a:close/>
              </a:path>
              <a:path w="951230" h="351154">
                <a:moveTo>
                  <a:pt x="698821" y="266699"/>
                </a:moveTo>
                <a:lnTo>
                  <a:pt x="686961" y="265936"/>
                </a:lnTo>
                <a:lnTo>
                  <a:pt x="675492" y="263649"/>
                </a:lnTo>
                <a:lnTo>
                  <a:pt x="664413" y="259836"/>
                </a:lnTo>
                <a:lnTo>
                  <a:pt x="653726" y="254497"/>
                </a:lnTo>
                <a:lnTo>
                  <a:pt x="744921" y="254497"/>
                </a:lnTo>
                <a:lnTo>
                  <a:pt x="734093" y="260340"/>
                </a:lnTo>
                <a:lnTo>
                  <a:pt x="717425" y="265109"/>
                </a:lnTo>
                <a:lnTo>
                  <a:pt x="698821" y="266699"/>
                </a:lnTo>
                <a:close/>
              </a:path>
              <a:path w="951230" h="351154">
                <a:moveTo>
                  <a:pt x="947721" y="229790"/>
                </a:moveTo>
                <a:lnTo>
                  <a:pt x="873321" y="229790"/>
                </a:lnTo>
                <a:lnTo>
                  <a:pt x="886628" y="228861"/>
                </a:lnTo>
                <a:lnTo>
                  <a:pt x="885418" y="228861"/>
                </a:lnTo>
                <a:lnTo>
                  <a:pt x="893412" y="226517"/>
                </a:lnTo>
                <a:lnTo>
                  <a:pt x="898441" y="222408"/>
                </a:lnTo>
                <a:lnTo>
                  <a:pt x="900111" y="216693"/>
                </a:lnTo>
                <a:lnTo>
                  <a:pt x="900111" y="213426"/>
                </a:lnTo>
                <a:lnTo>
                  <a:pt x="862011" y="191842"/>
                </a:lnTo>
                <a:lnTo>
                  <a:pt x="848988" y="186204"/>
                </a:lnTo>
                <a:lnTo>
                  <a:pt x="818757" y="160925"/>
                </a:lnTo>
                <a:lnTo>
                  <a:pt x="812962" y="137664"/>
                </a:lnTo>
                <a:lnTo>
                  <a:pt x="814031" y="127867"/>
                </a:lnTo>
                <a:lnTo>
                  <a:pt x="814143" y="126841"/>
                </a:lnTo>
                <a:lnTo>
                  <a:pt x="843677" y="92631"/>
                </a:lnTo>
                <a:lnTo>
                  <a:pt x="885674" y="84096"/>
                </a:lnTo>
                <a:lnTo>
                  <a:pt x="900994" y="84914"/>
                </a:lnTo>
                <a:lnTo>
                  <a:pt x="915552" y="87369"/>
                </a:lnTo>
                <a:lnTo>
                  <a:pt x="929346" y="91461"/>
                </a:lnTo>
                <a:lnTo>
                  <a:pt x="942374" y="97192"/>
                </a:lnTo>
                <a:lnTo>
                  <a:pt x="942374" y="116985"/>
                </a:lnTo>
                <a:lnTo>
                  <a:pt x="870543" y="116985"/>
                </a:lnTo>
                <a:lnTo>
                  <a:pt x="863945" y="121548"/>
                </a:lnTo>
                <a:lnTo>
                  <a:pt x="863945" y="132959"/>
                </a:lnTo>
                <a:lnTo>
                  <a:pt x="865334" y="135292"/>
                </a:lnTo>
                <a:lnTo>
                  <a:pt x="900111" y="152104"/>
                </a:lnTo>
                <a:lnTo>
                  <a:pt x="913067" y="157835"/>
                </a:lnTo>
                <a:lnTo>
                  <a:pt x="944630" y="185109"/>
                </a:lnTo>
                <a:lnTo>
                  <a:pt x="951156" y="209549"/>
                </a:lnTo>
                <a:lnTo>
                  <a:pt x="950082" y="221423"/>
                </a:lnTo>
                <a:lnTo>
                  <a:pt x="949993" y="222408"/>
                </a:lnTo>
                <a:lnTo>
                  <a:pt x="947721" y="229790"/>
                </a:lnTo>
                <a:close/>
              </a:path>
              <a:path w="951230" h="351154">
                <a:moveTo>
                  <a:pt x="942374" y="136331"/>
                </a:moveTo>
                <a:lnTo>
                  <a:pt x="926879" y="127867"/>
                </a:lnTo>
                <a:lnTo>
                  <a:pt x="911942" y="121822"/>
                </a:lnTo>
                <a:lnTo>
                  <a:pt x="897562" y="118194"/>
                </a:lnTo>
                <a:lnTo>
                  <a:pt x="883739" y="116985"/>
                </a:lnTo>
                <a:lnTo>
                  <a:pt x="942374" y="116985"/>
                </a:lnTo>
                <a:lnTo>
                  <a:pt x="942374" y="136331"/>
                </a:lnTo>
                <a:close/>
              </a:path>
              <a:path w="951230" h="351154">
                <a:moveTo>
                  <a:pt x="879572" y="266699"/>
                </a:moveTo>
                <a:lnTo>
                  <a:pt x="859802" y="265770"/>
                </a:lnTo>
                <a:lnTo>
                  <a:pt x="861552" y="265770"/>
                </a:lnTo>
                <a:lnTo>
                  <a:pt x="846123" y="263463"/>
                </a:lnTo>
                <a:lnTo>
                  <a:pt x="830877" y="259418"/>
                </a:lnTo>
                <a:lnTo>
                  <a:pt x="816617" y="253755"/>
                </a:lnTo>
                <a:lnTo>
                  <a:pt x="816617" y="214912"/>
                </a:lnTo>
                <a:lnTo>
                  <a:pt x="832887" y="221423"/>
                </a:lnTo>
                <a:lnTo>
                  <a:pt x="847760" y="226073"/>
                </a:lnTo>
                <a:lnTo>
                  <a:pt x="861238" y="228861"/>
                </a:lnTo>
                <a:lnTo>
                  <a:pt x="873321" y="229790"/>
                </a:lnTo>
                <a:lnTo>
                  <a:pt x="947721" y="229790"/>
                </a:lnTo>
                <a:lnTo>
                  <a:pt x="946505" y="233739"/>
                </a:lnTo>
                <a:lnTo>
                  <a:pt x="910007" y="262982"/>
                </a:lnTo>
                <a:lnTo>
                  <a:pt x="895776" y="265770"/>
                </a:lnTo>
                <a:lnTo>
                  <a:pt x="879572" y="2666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425" y="3641047"/>
            <a:ext cx="2121945" cy="2662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844" y="4330275"/>
            <a:ext cx="3984719" cy="3470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3282029"/>
            <a:ext cx="11857355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928369" indent="-459105">
              <a:lnSpc>
                <a:spcPct val="100000"/>
              </a:lnSpc>
              <a:spcBef>
                <a:spcPts val="1800"/>
              </a:spcBef>
              <a:buFont typeface="Tahoma"/>
              <a:buChar char="○"/>
              <a:tabLst>
                <a:tab pos="928369" algn="l"/>
              </a:tabLst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fit()</a:t>
            </a:r>
            <a:endParaRPr sz="3000">
              <a:latin typeface="Consolas"/>
              <a:cs typeface="Consolas"/>
            </a:endParaRPr>
          </a:p>
          <a:p>
            <a:pPr marL="928369" indent="-459105">
              <a:lnSpc>
                <a:spcPct val="100000"/>
              </a:lnSpc>
              <a:spcBef>
                <a:spcPts val="1800"/>
              </a:spcBef>
              <a:buFont typeface="Tahoma"/>
              <a:buChar char="○"/>
              <a:tabLst>
                <a:tab pos="928369" algn="l"/>
              </a:tabLst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transform()</a:t>
            </a:r>
            <a:endParaRPr sz="3000">
              <a:latin typeface="Consolas"/>
              <a:cs typeface="Consolas"/>
            </a:endParaRPr>
          </a:p>
          <a:p>
            <a:pPr marL="928369" indent="-459105">
              <a:lnSpc>
                <a:spcPct val="100000"/>
              </a:lnSpc>
              <a:spcBef>
                <a:spcPts val="1800"/>
              </a:spcBef>
              <a:buFont typeface="Tahoma"/>
              <a:buChar char="○"/>
              <a:tabLst>
                <a:tab pos="928369" algn="l"/>
              </a:tabLst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fit_transform()</a:t>
            </a:r>
            <a:endParaRPr sz="3000">
              <a:latin typeface="Consolas"/>
              <a:cs typeface="Consolas"/>
            </a:endParaRPr>
          </a:p>
          <a:p>
            <a:pPr marL="1385570" marR="5080" lvl="1" indent="-459105">
              <a:lnSpc>
                <a:spcPct val="150000"/>
              </a:lnSpc>
              <a:buFont typeface="Tahoma"/>
              <a:buChar char="■"/>
              <a:tabLst>
                <a:tab pos="1385570" algn="l"/>
              </a:tabLst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Or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add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TransformerMixin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as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base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class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instead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of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fit_transform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16403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91" y="2069429"/>
            <a:ext cx="6724743" cy="266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117173"/>
            <a:ext cx="5545581" cy="2662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425" y="3802972"/>
            <a:ext cx="749307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6215" y="4492200"/>
            <a:ext cx="3506678" cy="3470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2758154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1748" y="5177998"/>
            <a:ext cx="4138461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81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10979207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7621" y="4798561"/>
            <a:ext cx="1836165" cy="3159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87349" y="4794989"/>
            <a:ext cx="5789321" cy="31998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518431" y="4799009"/>
            <a:ext cx="1997710" cy="315595"/>
          </a:xfrm>
          <a:custGeom>
            <a:avLst/>
            <a:gdLst/>
            <a:ahLst/>
            <a:cxnLst/>
            <a:rect l="l" t="t" r="r" b="b"/>
            <a:pathLst>
              <a:path w="1997709" h="315595">
                <a:moveTo>
                  <a:pt x="105670" y="315515"/>
                </a:moveTo>
                <a:lnTo>
                  <a:pt x="62323" y="308371"/>
                </a:lnTo>
                <a:lnTo>
                  <a:pt x="28727" y="286940"/>
                </a:lnTo>
                <a:lnTo>
                  <a:pt x="7180" y="253491"/>
                </a:lnTo>
                <a:lnTo>
                  <a:pt x="0" y="210292"/>
                </a:lnTo>
                <a:lnTo>
                  <a:pt x="1739" y="187282"/>
                </a:lnTo>
                <a:lnTo>
                  <a:pt x="15655" y="148292"/>
                </a:lnTo>
                <a:lnTo>
                  <a:pt x="42917" y="119286"/>
                </a:lnTo>
                <a:lnTo>
                  <a:pt x="79679" y="104405"/>
                </a:lnTo>
                <a:lnTo>
                  <a:pt x="101355" y="102545"/>
                </a:lnTo>
                <a:lnTo>
                  <a:pt x="109100" y="102731"/>
                </a:lnTo>
                <a:lnTo>
                  <a:pt x="152101" y="112997"/>
                </a:lnTo>
                <a:lnTo>
                  <a:pt x="161029" y="116833"/>
                </a:lnTo>
                <a:lnTo>
                  <a:pt x="161029" y="140493"/>
                </a:lnTo>
                <a:lnTo>
                  <a:pt x="103879" y="140493"/>
                </a:lnTo>
                <a:lnTo>
                  <a:pt x="90727" y="141702"/>
                </a:lnTo>
                <a:lnTo>
                  <a:pt x="50954" y="170109"/>
                </a:lnTo>
                <a:lnTo>
                  <a:pt x="41081" y="208949"/>
                </a:lnTo>
                <a:lnTo>
                  <a:pt x="42270" y="223919"/>
                </a:lnTo>
                <a:lnTo>
                  <a:pt x="60131" y="259108"/>
                </a:lnTo>
                <a:lnTo>
                  <a:pt x="96291" y="276413"/>
                </a:lnTo>
                <a:lnTo>
                  <a:pt x="111623" y="277567"/>
                </a:lnTo>
                <a:lnTo>
                  <a:pt x="165496" y="277567"/>
                </a:lnTo>
                <a:lnTo>
                  <a:pt x="165496" y="304056"/>
                </a:lnTo>
                <a:lnTo>
                  <a:pt x="150260" y="309069"/>
                </a:lnTo>
                <a:lnTo>
                  <a:pt x="135211" y="312650"/>
                </a:lnTo>
                <a:lnTo>
                  <a:pt x="120349" y="314798"/>
                </a:lnTo>
                <a:lnTo>
                  <a:pt x="105670" y="315515"/>
                </a:lnTo>
                <a:close/>
              </a:path>
              <a:path w="1997709" h="315595">
                <a:moveTo>
                  <a:pt x="161029" y="160143"/>
                </a:moveTo>
                <a:lnTo>
                  <a:pt x="145906" y="151543"/>
                </a:lnTo>
                <a:lnTo>
                  <a:pt x="131059" y="145329"/>
                </a:lnTo>
                <a:lnTo>
                  <a:pt x="117262" y="141702"/>
                </a:lnTo>
                <a:lnTo>
                  <a:pt x="103879" y="140493"/>
                </a:lnTo>
                <a:lnTo>
                  <a:pt x="161029" y="140493"/>
                </a:lnTo>
                <a:lnTo>
                  <a:pt x="161029" y="160143"/>
                </a:lnTo>
                <a:close/>
              </a:path>
              <a:path w="1997709" h="315595">
                <a:moveTo>
                  <a:pt x="165496" y="277567"/>
                </a:moveTo>
                <a:lnTo>
                  <a:pt x="111623" y="277567"/>
                </a:lnTo>
                <a:lnTo>
                  <a:pt x="123808" y="276710"/>
                </a:lnTo>
                <a:lnTo>
                  <a:pt x="136848" y="274140"/>
                </a:lnTo>
                <a:lnTo>
                  <a:pt x="150744" y="269860"/>
                </a:lnTo>
                <a:lnTo>
                  <a:pt x="165496" y="263870"/>
                </a:lnTo>
                <a:lnTo>
                  <a:pt x="165496" y="277567"/>
                </a:lnTo>
                <a:close/>
              </a:path>
              <a:path w="1997709" h="315595">
                <a:moveTo>
                  <a:pt x="253231" y="311943"/>
                </a:moveTo>
                <a:lnTo>
                  <a:pt x="212597" y="311943"/>
                </a:lnTo>
                <a:lnTo>
                  <a:pt x="212597" y="0"/>
                </a:lnTo>
                <a:lnTo>
                  <a:pt x="253231" y="0"/>
                </a:lnTo>
                <a:lnTo>
                  <a:pt x="253231" y="311943"/>
                </a:lnTo>
                <a:close/>
              </a:path>
              <a:path w="1997709" h="315595">
                <a:moveTo>
                  <a:pt x="299141" y="174869"/>
                </a:moveTo>
                <a:lnTo>
                  <a:pt x="299141" y="130368"/>
                </a:lnTo>
                <a:lnTo>
                  <a:pt x="312279" y="118197"/>
                </a:lnTo>
                <a:lnTo>
                  <a:pt x="328018" y="109502"/>
                </a:lnTo>
                <a:lnTo>
                  <a:pt x="346362" y="104285"/>
                </a:lnTo>
                <a:lnTo>
                  <a:pt x="367311" y="102545"/>
                </a:lnTo>
                <a:lnTo>
                  <a:pt x="383087" y="103633"/>
                </a:lnTo>
                <a:lnTo>
                  <a:pt x="420585" y="119957"/>
                </a:lnTo>
                <a:lnTo>
                  <a:pt x="432643" y="134835"/>
                </a:lnTo>
                <a:lnTo>
                  <a:pt x="435928" y="140493"/>
                </a:lnTo>
                <a:lnTo>
                  <a:pt x="363882" y="140493"/>
                </a:lnTo>
                <a:lnTo>
                  <a:pt x="347391" y="142641"/>
                </a:lnTo>
                <a:lnTo>
                  <a:pt x="331105" y="149087"/>
                </a:lnTo>
                <a:lnTo>
                  <a:pt x="315022" y="159829"/>
                </a:lnTo>
                <a:lnTo>
                  <a:pt x="299141" y="174869"/>
                </a:lnTo>
                <a:close/>
              </a:path>
              <a:path w="1997709" h="315595">
                <a:moveTo>
                  <a:pt x="345432" y="315067"/>
                </a:moveTo>
                <a:lnTo>
                  <a:pt x="309714" y="300932"/>
                </a:lnTo>
                <a:lnTo>
                  <a:pt x="295426" y="265213"/>
                </a:lnTo>
                <a:lnTo>
                  <a:pt x="296291" y="255791"/>
                </a:lnTo>
                <a:lnTo>
                  <a:pt x="316995" y="223267"/>
                </a:lnTo>
                <a:lnTo>
                  <a:pt x="400944" y="188413"/>
                </a:lnTo>
                <a:lnTo>
                  <a:pt x="400944" y="177555"/>
                </a:lnTo>
                <a:lnTo>
                  <a:pt x="398628" y="161340"/>
                </a:lnTo>
                <a:lnTo>
                  <a:pt x="391679" y="149758"/>
                </a:lnTo>
                <a:lnTo>
                  <a:pt x="380097" y="142809"/>
                </a:lnTo>
                <a:lnTo>
                  <a:pt x="363882" y="140493"/>
                </a:lnTo>
                <a:lnTo>
                  <a:pt x="435928" y="140493"/>
                </a:lnTo>
                <a:lnTo>
                  <a:pt x="440978" y="210292"/>
                </a:lnTo>
                <a:lnTo>
                  <a:pt x="400944" y="210292"/>
                </a:lnTo>
                <a:lnTo>
                  <a:pt x="373712" y="220855"/>
                </a:lnTo>
                <a:lnTo>
                  <a:pt x="338632" y="243087"/>
                </a:lnTo>
                <a:lnTo>
                  <a:pt x="335755" y="250030"/>
                </a:lnTo>
                <a:lnTo>
                  <a:pt x="335755" y="266794"/>
                </a:lnTo>
                <a:lnTo>
                  <a:pt x="338489" y="273690"/>
                </a:lnTo>
                <a:lnTo>
                  <a:pt x="349395" y="284406"/>
                </a:lnTo>
                <a:lnTo>
                  <a:pt x="356443" y="287092"/>
                </a:lnTo>
                <a:lnTo>
                  <a:pt x="471038" y="287092"/>
                </a:lnTo>
                <a:lnTo>
                  <a:pt x="471038" y="294979"/>
                </a:lnTo>
                <a:lnTo>
                  <a:pt x="400496" y="294979"/>
                </a:lnTo>
                <a:lnTo>
                  <a:pt x="387347" y="303767"/>
                </a:lnTo>
                <a:lnTo>
                  <a:pt x="373786" y="310045"/>
                </a:lnTo>
                <a:lnTo>
                  <a:pt x="359815" y="313811"/>
                </a:lnTo>
                <a:lnTo>
                  <a:pt x="345432" y="315067"/>
                </a:lnTo>
                <a:close/>
              </a:path>
              <a:path w="1997709" h="315595">
                <a:moveTo>
                  <a:pt x="471038" y="287092"/>
                </a:moveTo>
                <a:lnTo>
                  <a:pt x="365073" y="287092"/>
                </a:lnTo>
                <a:lnTo>
                  <a:pt x="374574" y="286106"/>
                </a:lnTo>
                <a:lnTo>
                  <a:pt x="383719" y="283147"/>
                </a:lnTo>
                <a:lnTo>
                  <a:pt x="392509" y="278215"/>
                </a:lnTo>
                <a:lnTo>
                  <a:pt x="400944" y="271309"/>
                </a:lnTo>
                <a:lnTo>
                  <a:pt x="400944" y="210292"/>
                </a:lnTo>
                <a:lnTo>
                  <a:pt x="440978" y="210292"/>
                </a:lnTo>
                <a:lnTo>
                  <a:pt x="440978" y="282720"/>
                </a:lnTo>
                <a:lnTo>
                  <a:pt x="443297" y="286106"/>
                </a:lnTo>
                <a:lnTo>
                  <a:pt x="471038" y="286106"/>
                </a:lnTo>
                <a:lnTo>
                  <a:pt x="471038" y="287092"/>
                </a:lnTo>
                <a:close/>
              </a:path>
              <a:path w="1997709" h="315595">
                <a:moveTo>
                  <a:pt x="471038" y="286106"/>
                </a:moveTo>
                <a:lnTo>
                  <a:pt x="453171" y="286106"/>
                </a:lnTo>
                <a:lnTo>
                  <a:pt x="460628" y="282577"/>
                </a:lnTo>
                <a:lnTo>
                  <a:pt x="471038" y="275329"/>
                </a:lnTo>
                <a:lnTo>
                  <a:pt x="471038" y="286106"/>
                </a:lnTo>
                <a:close/>
              </a:path>
              <a:path w="1997709" h="315595">
                <a:moveTo>
                  <a:pt x="437453" y="315515"/>
                </a:moveTo>
                <a:lnTo>
                  <a:pt x="431300" y="315515"/>
                </a:lnTo>
                <a:lnTo>
                  <a:pt x="419174" y="314183"/>
                </a:lnTo>
                <a:lnTo>
                  <a:pt x="419496" y="314183"/>
                </a:lnTo>
                <a:lnTo>
                  <a:pt x="410576" y="310379"/>
                </a:lnTo>
                <a:lnTo>
                  <a:pt x="404206" y="303962"/>
                </a:lnTo>
                <a:lnTo>
                  <a:pt x="400496" y="294979"/>
                </a:lnTo>
                <a:lnTo>
                  <a:pt x="471038" y="294979"/>
                </a:lnTo>
                <a:lnTo>
                  <a:pt x="471038" y="300036"/>
                </a:lnTo>
                <a:lnTo>
                  <a:pt x="461818" y="305990"/>
                </a:lnTo>
                <a:lnTo>
                  <a:pt x="454448" y="310045"/>
                </a:lnTo>
                <a:lnTo>
                  <a:pt x="443311" y="314419"/>
                </a:lnTo>
                <a:lnTo>
                  <a:pt x="437453" y="315515"/>
                </a:lnTo>
                <a:close/>
              </a:path>
              <a:path w="1997709" h="315595">
                <a:moveTo>
                  <a:pt x="631295" y="280386"/>
                </a:moveTo>
                <a:lnTo>
                  <a:pt x="570851" y="280386"/>
                </a:lnTo>
                <a:lnTo>
                  <a:pt x="578099" y="278310"/>
                </a:lnTo>
                <a:lnTo>
                  <a:pt x="590325" y="269937"/>
                </a:lnTo>
                <a:lnTo>
                  <a:pt x="593377" y="265013"/>
                </a:lnTo>
                <a:lnTo>
                  <a:pt x="593377" y="253307"/>
                </a:lnTo>
                <a:lnTo>
                  <a:pt x="544021" y="216719"/>
                </a:lnTo>
                <a:lnTo>
                  <a:pt x="529455" y="206981"/>
                </a:lnTo>
                <a:lnTo>
                  <a:pt x="501330" y="173718"/>
                </a:lnTo>
                <a:lnTo>
                  <a:pt x="498280" y="156123"/>
                </a:lnTo>
                <a:lnTo>
                  <a:pt x="499432" y="144836"/>
                </a:lnTo>
                <a:lnTo>
                  <a:pt x="526619" y="111000"/>
                </a:lnTo>
                <a:lnTo>
                  <a:pt x="564212" y="102545"/>
                </a:lnTo>
                <a:lnTo>
                  <a:pt x="577631" y="103485"/>
                </a:lnTo>
                <a:lnTo>
                  <a:pt x="578765" y="103485"/>
                </a:lnTo>
                <a:lnTo>
                  <a:pt x="594681" y="106784"/>
                </a:lnTo>
                <a:lnTo>
                  <a:pt x="610223" y="112085"/>
                </a:lnTo>
                <a:lnTo>
                  <a:pt x="625972" y="119509"/>
                </a:lnTo>
                <a:lnTo>
                  <a:pt x="625972" y="137816"/>
                </a:lnTo>
                <a:lnTo>
                  <a:pt x="558954" y="137816"/>
                </a:lnTo>
                <a:lnTo>
                  <a:pt x="552553" y="139502"/>
                </a:lnTo>
                <a:lnTo>
                  <a:pt x="542923" y="146151"/>
                </a:lnTo>
                <a:lnTo>
                  <a:pt x="540542" y="150561"/>
                </a:lnTo>
                <a:lnTo>
                  <a:pt x="540542" y="160886"/>
                </a:lnTo>
                <a:lnTo>
                  <a:pt x="584748" y="193623"/>
                </a:lnTo>
                <a:lnTo>
                  <a:pt x="607211" y="208523"/>
                </a:lnTo>
                <a:lnTo>
                  <a:pt x="623255" y="224206"/>
                </a:lnTo>
                <a:lnTo>
                  <a:pt x="632879" y="240670"/>
                </a:lnTo>
                <a:lnTo>
                  <a:pt x="636087" y="257917"/>
                </a:lnTo>
                <a:lnTo>
                  <a:pt x="634954" y="268938"/>
                </a:lnTo>
                <a:lnTo>
                  <a:pt x="634851" y="269937"/>
                </a:lnTo>
                <a:lnTo>
                  <a:pt x="631295" y="280386"/>
                </a:lnTo>
                <a:close/>
              </a:path>
              <a:path w="1997709" h="315595">
                <a:moveTo>
                  <a:pt x="625972" y="159695"/>
                </a:moveTo>
                <a:lnTo>
                  <a:pt x="608718" y="150121"/>
                </a:lnTo>
                <a:lnTo>
                  <a:pt x="593119" y="143284"/>
                </a:lnTo>
                <a:lnTo>
                  <a:pt x="579175" y="139183"/>
                </a:lnTo>
                <a:lnTo>
                  <a:pt x="566888" y="137816"/>
                </a:lnTo>
                <a:lnTo>
                  <a:pt x="625972" y="137816"/>
                </a:lnTo>
                <a:lnTo>
                  <a:pt x="625972" y="159695"/>
                </a:lnTo>
                <a:close/>
              </a:path>
              <a:path w="1997709" h="315595">
                <a:moveTo>
                  <a:pt x="565545" y="315515"/>
                </a:moveTo>
                <a:lnTo>
                  <a:pt x="556644" y="315273"/>
                </a:lnTo>
                <a:lnTo>
                  <a:pt x="547680" y="314500"/>
                </a:lnTo>
                <a:lnTo>
                  <a:pt x="547926" y="314500"/>
                </a:lnTo>
                <a:lnTo>
                  <a:pt x="540346" y="313341"/>
                </a:lnTo>
                <a:lnTo>
                  <a:pt x="496937" y="297207"/>
                </a:lnTo>
                <a:lnTo>
                  <a:pt x="496937" y="253450"/>
                </a:lnTo>
                <a:lnTo>
                  <a:pt x="505605" y="259190"/>
                </a:lnTo>
                <a:lnTo>
                  <a:pt x="514351" y="264352"/>
                </a:lnTo>
                <a:lnTo>
                  <a:pt x="555894" y="279922"/>
                </a:lnTo>
                <a:lnTo>
                  <a:pt x="562421" y="280386"/>
                </a:lnTo>
                <a:lnTo>
                  <a:pt x="631295" y="280386"/>
                </a:lnTo>
                <a:lnTo>
                  <a:pt x="631141" y="280838"/>
                </a:lnTo>
                <a:lnTo>
                  <a:pt x="593713" y="311458"/>
                </a:lnTo>
                <a:lnTo>
                  <a:pt x="580327" y="314500"/>
                </a:lnTo>
                <a:lnTo>
                  <a:pt x="565545" y="315515"/>
                </a:lnTo>
                <a:close/>
              </a:path>
              <a:path w="1997709" h="315595">
                <a:moveTo>
                  <a:pt x="807208" y="280386"/>
                </a:moveTo>
                <a:lnTo>
                  <a:pt x="746768" y="280386"/>
                </a:lnTo>
                <a:lnTo>
                  <a:pt x="754016" y="278310"/>
                </a:lnTo>
                <a:lnTo>
                  <a:pt x="766242" y="269937"/>
                </a:lnTo>
                <a:lnTo>
                  <a:pt x="769294" y="265013"/>
                </a:lnTo>
                <a:lnTo>
                  <a:pt x="769294" y="253307"/>
                </a:lnTo>
                <a:lnTo>
                  <a:pt x="719938" y="216719"/>
                </a:lnTo>
                <a:lnTo>
                  <a:pt x="705372" y="206981"/>
                </a:lnTo>
                <a:lnTo>
                  <a:pt x="677239" y="173718"/>
                </a:lnTo>
                <a:lnTo>
                  <a:pt x="675043" y="165448"/>
                </a:lnTo>
                <a:lnTo>
                  <a:pt x="674950" y="165098"/>
                </a:lnTo>
                <a:lnTo>
                  <a:pt x="684571" y="125563"/>
                </a:lnTo>
                <a:lnTo>
                  <a:pt x="726271" y="103485"/>
                </a:lnTo>
                <a:lnTo>
                  <a:pt x="740119" y="102545"/>
                </a:lnTo>
                <a:lnTo>
                  <a:pt x="753543" y="103485"/>
                </a:lnTo>
                <a:lnTo>
                  <a:pt x="754678" y="103485"/>
                </a:lnTo>
                <a:lnTo>
                  <a:pt x="770597" y="106784"/>
                </a:lnTo>
                <a:lnTo>
                  <a:pt x="786140" y="112085"/>
                </a:lnTo>
                <a:lnTo>
                  <a:pt x="801889" y="119509"/>
                </a:lnTo>
                <a:lnTo>
                  <a:pt x="801889" y="137816"/>
                </a:lnTo>
                <a:lnTo>
                  <a:pt x="734861" y="137816"/>
                </a:lnTo>
                <a:lnTo>
                  <a:pt x="728461" y="139502"/>
                </a:lnTo>
                <a:lnTo>
                  <a:pt x="718840" y="146151"/>
                </a:lnTo>
                <a:lnTo>
                  <a:pt x="716459" y="150561"/>
                </a:lnTo>
                <a:lnTo>
                  <a:pt x="716459" y="160886"/>
                </a:lnTo>
                <a:lnTo>
                  <a:pt x="760664" y="193623"/>
                </a:lnTo>
                <a:lnTo>
                  <a:pt x="783124" y="208523"/>
                </a:lnTo>
                <a:lnTo>
                  <a:pt x="799168" y="224206"/>
                </a:lnTo>
                <a:lnTo>
                  <a:pt x="808795" y="240670"/>
                </a:lnTo>
                <a:lnTo>
                  <a:pt x="812004" y="257917"/>
                </a:lnTo>
                <a:lnTo>
                  <a:pt x="810869" y="268938"/>
                </a:lnTo>
                <a:lnTo>
                  <a:pt x="810767" y="269937"/>
                </a:lnTo>
                <a:lnTo>
                  <a:pt x="807208" y="280386"/>
                </a:lnTo>
                <a:close/>
              </a:path>
              <a:path w="1997709" h="315595">
                <a:moveTo>
                  <a:pt x="801889" y="159695"/>
                </a:moveTo>
                <a:lnTo>
                  <a:pt x="784631" y="150121"/>
                </a:lnTo>
                <a:lnTo>
                  <a:pt x="769032" y="143284"/>
                </a:lnTo>
                <a:lnTo>
                  <a:pt x="755091" y="139183"/>
                </a:lnTo>
                <a:lnTo>
                  <a:pt x="742805" y="137816"/>
                </a:lnTo>
                <a:lnTo>
                  <a:pt x="801889" y="137816"/>
                </a:lnTo>
                <a:lnTo>
                  <a:pt x="801889" y="159695"/>
                </a:lnTo>
                <a:close/>
              </a:path>
              <a:path w="1997709" h="315595">
                <a:moveTo>
                  <a:pt x="741462" y="315515"/>
                </a:moveTo>
                <a:lnTo>
                  <a:pt x="732561" y="315273"/>
                </a:lnTo>
                <a:lnTo>
                  <a:pt x="723597" y="314500"/>
                </a:lnTo>
                <a:lnTo>
                  <a:pt x="723843" y="314500"/>
                </a:lnTo>
                <a:lnTo>
                  <a:pt x="716263" y="313341"/>
                </a:lnTo>
                <a:lnTo>
                  <a:pt x="672854" y="297207"/>
                </a:lnTo>
                <a:lnTo>
                  <a:pt x="672854" y="253450"/>
                </a:lnTo>
                <a:lnTo>
                  <a:pt x="681521" y="259190"/>
                </a:lnTo>
                <a:lnTo>
                  <a:pt x="690263" y="264352"/>
                </a:lnTo>
                <a:lnTo>
                  <a:pt x="731806" y="279922"/>
                </a:lnTo>
                <a:lnTo>
                  <a:pt x="738338" y="280386"/>
                </a:lnTo>
                <a:lnTo>
                  <a:pt x="807208" y="280386"/>
                </a:lnTo>
                <a:lnTo>
                  <a:pt x="807055" y="280838"/>
                </a:lnTo>
                <a:lnTo>
                  <a:pt x="769630" y="311458"/>
                </a:lnTo>
                <a:lnTo>
                  <a:pt x="756244" y="314500"/>
                </a:lnTo>
                <a:lnTo>
                  <a:pt x="741462" y="315515"/>
                </a:lnTo>
                <a:close/>
              </a:path>
              <a:path w="1997709" h="315595">
                <a:moveTo>
                  <a:pt x="1013543" y="68160"/>
                </a:moveTo>
                <a:lnTo>
                  <a:pt x="1000646" y="68160"/>
                </a:lnTo>
                <a:lnTo>
                  <a:pt x="995141" y="65731"/>
                </a:lnTo>
                <a:lnTo>
                  <a:pt x="985616" y="56006"/>
                </a:lnTo>
                <a:lnTo>
                  <a:pt x="983320" y="50606"/>
                </a:lnTo>
                <a:lnTo>
                  <a:pt x="983235" y="37804"/>
                </a:lnTo>
                <a:lnTo>
                  <a:pt x="985616" y="32242"/>
                </a:lnTo>
                <a:lnTo>
                  <a:pt x="995244" y="22421"/>
                </a:lnTo>
                <a:lnTo>
                  <a:pt x="995378" y="22421"/>
                </a:lnTo>
                <a:lnTo>
                  <a:pt x="1000646" y="20088"/>
                </a:lnTo>
                <a:lnTo>
                  <a:pt x="1013543" y="20088"/>
                </a:lnTo>
                <a:lnTo>
                  <a:pt x="1019249" y="22421"/>
                </a:lnTo>
                <a:lnTo>
                  <a:pt x="1024011" y="27089"/>
                </a:lnTo>
                <a:lnTo>
                  <a:pt x="1028774" y="31651"/>
                </a:lnTo>
                <a:lnTo>
                  <a:pt x="1031155" y="37309"/>
                </a:lnTo>
                <a:lnTo>
                  <a:pt x="1031155" y="50606"/>
                </a:lnTo>
                <a:lnTo>
                  <a:pt x="1028878" y="56006"/>
                </a:lnTo>
                <a:lnTo>
                  <a:pt x="1028774" y="56254"/>
                </a:lnTo>
                <a:lnTo>
                  <a:pt x="1019296" y="65731"/>
                </a:lnTo>
                <a:lnTo>
                  <a:pt x="1013543" y="68160"/>
                </a:lnTo>
                <a:close/>
              </a:path>
              <a:path w="1997709" h="315595">
                <a:moveTo>
                  <a:pt x="1027431" y="311943"/>
                </a:moveTo>
                <a:lnTo>
                  <a:pt x="986807" y="311943"/>
                </a:lnTo>
                <a:lnTo>
                  <a:pt x="986807" y="106555"/>
                </a:lnTo>
                <a:lnTo>
                  <a:pt x="1027431" y="106555"/>
                </a:lnTo>
                <a:lnTo>
                  <a:pt x="1027431" y="311943"/>
                </a:lnTo>
                <a:close/>
              </a:path>
              <a:path w="1997709" h="315595">
                <a:moveTo>
                  <a:pt x="1245239" y="132606"/>
                </a:moveTo>
                <a:lnTo>
                  <a:pt x="1126776" y="132606"/>
                </a:lnTo>
                <a:lnTo>
                  <a:pt x="1140849" y="119455"/>
                </a:lnTo>
                <a:lnTo>
                  <a:pt x="1155835" y="110061"/>
                </a:lnTo>
                <a:lnTo>
                  <a:pt x="1171731" y="104424"/>
                </a:lnTo>
                <a:lnTo>
                  <a:pt x="1188536" y="102545"/>
                </a:lnTo>
                <a:lnTo>
                  <a:pt x="1197969" y="103169"/>
                </a:lnTo>
                <a:lnTo>
                  <a:pt x="1238808" y="124234"/>
                </a:lnTo>
                <a:lnTo>
                  <a:pt x="1245239" y="132606"/>
                </a:lnTo>
                <a:close/>
              </a:path>
              <a:path w="1997709" h="315595">
                <a:moveTo>
                  <a:pt x="1126776" y="311943"/>
                </a:moveTo>
                <a:lnTo>
                  <a:pt x="1085257" y="311943"/>
                </a:lnTo>
                <a:lnTo>
                  <a:pt x="1085257" y="106555"/>
                </a:lnTo>
                <a:lnTo>
                  <a:pt x="1126776" y="106555"/>
                </a:lnTo>
                <a:lnTo>
                  <a:pt x="1126776" y="132606"/>
                </a:lnTo>
                <a:lnTo>
                  <a:pt x="1245239" y="132606"/>
                </a:lnTo>
                <a:lnTo>
                  <a:pt x="1247497" y="136473"/>
                </a:lnTo>
                <a:lnTo>
                  <a:pt x="1175592" y="136473"/>
                </a:lnTo>
                <a:lnTo>
                  <a:pt x="1161771" y="138268"/>
                </a:lnTo>
                <a:lnTo>
                  <a:pt x="1149027" y="143654"/>
                </a:lnTo>
                <a:lnTo>
                  <a:pt x="1137361" y="152631"/>
                </a:lnTo>
                <a:lnTo>
                  <a:pt x="1126776" y="165201"/>
                </a:lnTo>
                <a:lnTo>
                  <a:pt x="1126776" y="311943"/>
                </a:lnTo>
                <a:close/>
              </a:path>
              <a:path w="1997709" h="315595">
                <a:moveTo>
                  <a:pt x="1258040" y="311943"/>
                </a:moveTo>
                <a:lnTo>
                  <a:pt x="1217416" y="311943"/>
                </a:lnTo>
                <a:lnTo>
                  <a:pt x="1217397" y="194519"/>
                </a:lnTo>
                <a:lnTo>
                  <a:pt x="1216811" y="180322"/>
                </a:lnTo>
                <a:lnTo>
                  <a:pt x="1202156" y="144092"/>
                </a:lnTo>
                <a:lnTo>
                  <a:pt x="1194750" y="139750"/>
                </a:lnTo>
                <a:lnTo>
                  <a:pt x="1194555" y="139750"/>
                </a:lnTo>
                <a:lnTo>
                  <a:pt x="1186082" y="137320"/>
                </a:lnTo>
                <a:lnTo>
                  <a:pt x="1175592" y="136473"/>
                </a:lnTo>
                <a:lnTo>
                  <a:pt x="1247497" y="136473"/>
                </a:lnTo>
                <a:lnTo>
                  <a:pt x="1257501" y="177031"/>
                </a:lnTo>
                <a:lnTo>
                  <a:pt x="1258040" y="194519"/>
                </a:lnTo>
                <a:lnTo>
                  <a:pt x="1258040" y="311943"/>
                </a:lnTo>
                <a:close/>
              </a:path>
              <a:path w="1997709" h="315595">
                <a:moveTo>
                  <a:pt x="1554267" y="143169"/>
                </a:moveTo>
                <a:lnTo>
                  <a:pt x="1412897" y="143169"/>
                </a:lnTo>
                <a:lnTo>
                  <a:pt x="1412897" y="139150"/>
                </a:lnTo>
                <a:lnTo>
                  <a:pt x="1489249" y="64141"/>
                </a:lnTo>
                <a:lnTo>
                  <a:pt x="1489249" y="106555"/>
                </a:lnTo>
                <a:lnTo>
                  <a:pt x="1554267" y="106555"/>
                </a:lnTo>
                <a:lnTo>
                  <a:pt x="1554267" y="143169"/>
                </a:lnTo>
                <a:close/>
              </a:path>
              <a:path w="1997709" h="315595">
                <a:moveTo>
                  <a:pt x="1513652" y="315515"/>
                </a:moveTo>
                <a:lnTo>
                  <a:pt x="1467218" y="299141"/>
                </a:lnTo>
                <a:lnTo>
                  <a:pt x="1449250" y="257623"/>
                </a:lnTo>
                <a:lnTo>
                  <a:pt x="1448616" y="143169"/>
                </a:lnTo>
                <a:lnTo>
                  <a:pt x="1489249" y="143169"/>
                </a:lnTo>
                <a:lnTo>
                  <a:pt x="1489249" y="243782"/>
                </a:lnTo>
                <a:lnTo>
                  <a:pt x="1491081" y="259210"/>
                </a:lnTo>
                <a:lnTo>
                  <a:pt x="1496576" y="270233"/>
                </a:lnTo>
                <a:lnTo>
                  <a:pt x="1505733" y="276848"/>
                </a:lnTo>
                <a:lnTo>
                  <a:pt x="1518548" y="279053"/>
                </a:lnTo>
                <a:lnTo>
                  <a:pt x="1564744" y="279053"/>
                </a:lnTo>
                <a:lnTo>
                  <a:pt x="1564744" y="302265"/>
                </a:lnTo>
                <a:lnTo>
                  <a:pt x="1552762" y="308060"/>
                </a:lnTo>
                <a:lnTo>
                  <a:pt x="1540248" y="312201"/>
                </a:lnTo>
                <a:lnTo>
                  <a:pt x="1527210" y="314686"/>
                </a:lnTo>
                <a:lnTo>
                  <a:pt x="1513652" y="315515"/>
                </a:lnTo>
                <a:close/>
              </a:path>
              <a:path w="1997709" h="315595">
                <a:moveTo>
                  <a:pt x="1564744" y="279053"/>
                </a:moveTo>
                <a:lnTo>
                  <a:pt x="1518548" y="279053"/>
                </a:lnTo>
                <a:lnTo>
                  <a:pt x="1529637" y="278131"/>
                </a:lnTo>
                <a:lnTo>
                  <a:pt x="1541039" y="275368"/>
                </a:lnTo>
                <a:lnTo>
                  <a:pt x="1552744" y="270763"/>
                </a:lnTo>
                <a:lnTo>
                  <a:pt x="1564744" y="264318"/>
                </a:lnTo>
                <a:lnTo>
                  <a:pt x="1564744" y="279053"/>
                </a:lnTo>
                <a:close/>
              </a:path>
              <a:path w="1997709" h="315595">
                <a:moveTo>
                  <a:pt x="1633800" y="311943"/>
                </a:moveTo>
                <a:lnTo>
                  <a:pt x="1593129" y="311943"/>
                </a:lnTo>
                <a:lnTo>
                  <a:pt x="1593129" y="0"/>
                </a:lnTo>
                <a:lnTo>
                  <a:pt x="1633800" y="0"/>
                </a:lnTo>
                <a:lnTo>
                  <a:pt x="1633800" y="133502"/>
                </a:lnTo>
                <a:lnTo>
                  <a:pt x="1753853" y="133502"/>
                </a:lnTo>
                <a:lnTo>
                  <a:pt x="1754553" y="134835"/>
                </a:lnTo>
                <a:lnTo>
                  <a:pt x="1685140" y="134835"/>
                </a:lnTo>
                <a:lnTo>
                  <a:pt x="1678516" y="135273"/>
                </a:lnTo>
                <a:lnTo>
                  <a:pt x="1640783" y="157293"/>
                </a:lnTo>
                <a:lnTo>
                  <a:pt x="1633800" y="164753"/>
                </a:lnTo>
                <a:lnTo>
                  <a:pt x="1633800" y="311943"/>
                </a:lnTo>
                <a:close/>
              </a:path>
              <a:path w="1997709" h="315595">
                <a:moveTo>
                  <a:pt x="1753853" y="133502"/>
                </a:moveTo>
                <a:lnTo>
                  <a:pt x="1633800" y="133502"/>
                </a:lnTo>
                <a:lnTo>
                  <a:pt x="1647283" y="119957"/>
                </a:lnTo>
                <a:lnTo>
                  <a:pt x="1662292" y="110283"/>
                </a:lnTo>
                <a:lnTo>
                  <a:pt x="1678819" y="104480"/>
                </a:lnTo>
                <a:lnTo>
                  <a:pt x="1696856" y="102545"/>
                </a:lnTo>
                <a:lnTo>
                  <a:pt x="1706860" y="103187"/>
                </a:lnTo>
                <a:lnTo>
                  <a:pt x="1747874" y="125049"/>
                </a:lnTo>
                <a:lnTo>
                  <a:pt x="1753853" y="133502"/>
                </a:lnTo>
                <a:close/>
              </a:path>
              <a:path w="1997709" h="315595">
                <a:moveTo>
                  <a:pt x="1765912" y="311943"/>
                </a:moveTo>
                <a:lnTo>
                  <a:pt x="1725240" y="311943"/>
                </a:lnTo>
                <a:lnTo>
                  <a:pt x="1725240" y="184841"/>
                </a:lnTo>
                <a:lnTo>
                  <a:pt x="1724544" y="174154"/>
                </a:lnTo>
                <a:lnTo>
                  <a:pt x="1722495" y="164753"/>
                </a:lnTo>
                <a:lnTo>
                  <a:pt x="1722454" y="164565"/>
                </a:lnTo>
                <a:lnTo>
                  <a:pt x="1718972" y="156073"/>
                </a:lnTo>
                <a:lnTo>
                  <a:pt x="1685140" y="134835"/>
                </a:lnTo>
                <a:lnTo>
                  <a:pt x="1754553" y="134835"/>
                </a:lnTo>
                <a:lnTo>
                  <a:pt x="1765412" y="178214"/>
                </a:lnTo>
                <a:lnTo>
                  <a:pt x="1765912" y="194966"/>
                </a:lnTo>
                <a:lnTo>
                  <a:pt x="1765912" y="311943"/>
                </a:lnTo>
                <a:close/>
              </a:path>
              <a:path w="1997709" h="315595">
                <a:moveTo>
                  <a:pt x="1913740" y="315067"/>
                </a:moveTo>
                <a:lnTo>
                  <a:pt x="1870087" y="307199"/>
                </a:lnTo>
                <a:lnTo>
                  <a:pt x="1831978" y="274430"/>
                </a:lnTo>
                <a:lnTo>
                  <a:pt x="1815644" y="237453"/>
                </a:lnTo>
                <a:lnTo>
                  <a:pt x="1812489" y="208063"/>
                </a:lnTo>
                <a:lnTo>
                  <a:pt x="1814149" y="185717"/>
                </a:lnTo>
                <a:lnTo>
                  <a:pt x="1827397" y="147619"/>
                </a:lnTo>
                <a:lnTo>
                  <a:pt x="1853295" y="119037"/>
                </a:lnTo>
                <a:lnTo>
                  <a:pt x="1887959" y="104331"/>
                </a:lnTo>
                <a:lnTo>
                  <a:pt x="1888317" y="104331"/>
                </a:lnTo>
                <a:lnTo>
                  <a:pt x="1908025" y="102545"/>
                </a:lnTo>
                <a:lnTo>
                  <a:pt x="1960089" y="118619"/>
                </a:lnTo>
                <a:lnTo>
                  <a:pt x="1977869" y="137816"/>
                </a:lnTo>
                <a:lnTo>
                  <a:pt x="1908025" y="137816"/>
                </a:lnTo>
                <a:lnTo>
                  <a:pt x="1897593" y="138643"/>
                </a:lnTo>
                <a:lnTo>
                  <a:pt x="1860721" y="166945"/>
                </a:lnTo>
                <a:lnTo>
                  <a:pt x="1854018" y="188413"/>
                </a:lnTo>
                <a:lnTo>
                  <a:pt x="1996361" y="188413"/>
                </a:lnTo>
                <a:lnTo>
                  <a:pt x="1997655" y="207616"/>
                </a:lnTo>
                <a:lnTo>
                  <a:pt x="1997655" y="212826"/>
                </a:lnTo>
                <a:lnTo>
                  <a:pt x="1853161" y="212826"/>
                </a:lnTo>
                <a:lnTo>
                  <a:pt x="1854984" y="226804"/>
                </a:lnTo>
                <a:lnTo>
                  <a:pt x="1882708" y="267323"/>
                </a:lnTo>
                <a:lnTo>
                  <a:pt x="1919931" y="277119"/>
                </a:lnTo>
                <a:lnTo>
                  <a:pt x="1994035" y="277119"/>
                </a:lnTo>
                <a:lnTo>
                  <a:pt x="1994035" y="291854"/>
                </a:lnTo>
                <a:lnTo>
                  <a:pt x="1956888" y="309714"/>
                </a:lnTo>
                <a:lnTo>
                  <a:pt x="1925705" y="314733"/>
                </a:lnTo>
                <a:lnTo>
                  <a:pt x="1913740" y="315067"/>
                </a:lnTo>
                <a:close/>
              </a:path>
              <a:path w="1997709" h="315595">
                <a:moveTo>
                  <a:pt x="1996361" y="188413"/>
                </a:moveTo>
                <a:lnTo>
                  <a:pt x="1957459" y="188413"/>
                </a:lnTo>
                <a:lnTo>
                  <a:pt x="1955959" y="176981"/>
                </a:lnTo>
                <a:lnTo>
                  <a:pt x="1953030" y="166945"/>
                </a:lnTo>
                <a:lnTo>
                  <a:pt x="1918401" y="138643"/>
                </a:lnTo>
                <a:lnTo>
                  <a:pt x="1908025" y="137816"/>
                </a:lnTo>
                <a:lnTo>
                  <a:pt x="1977869" y="137816"/>
                </a:lnTo>
                <a:lnTo>
                  <a:pt x="1983912" y="146617"/>
                </a:lnTo>
                <a:lnTo>
                  <a:pt x="1991535" y="164532"/>
                </a:lnTo>
                <a:lnTo>
                  <a:pt x="1996122" y="184865"/>
                </a:lnTo>
                <a:lnTo>
                  <a:pt x="1996361" y="188413"/>
                </a:lnTo>
                <a:close/>
              </a:path>
              <a:path w="1997709" h="315595">
                <a:moveTo>
                  <a:pt x="1994035" y="277119"/>
                </a:moveTo>
                <a:lnTo>
                  <a:pt x="1919931" y="277119"/>
                </a:lnTo>
                <a:lnTo>
                  <a:pt x="1939627" y="275557"/>
                </a:lnTo>
                <a:lnTo>
                  <a:pt x="1958555" y="270869"/>
                </a:lnTo>
                <a:lnTo>
                  <a:pt x="1976697" y="263055"/>
                </a:lnTo>
                <a:lnTo>
                  <a:pt x="1994035" y="252116"/>
                </a:lnTo>
                <a:lnTo>
                  <a:pt x="1994035" y="27711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3603" y="5618157"/>
            <a:ext cx="1786255" cy="315595"/>
          </a:xfrm>
          <a:custGeom>
            <a:avLst/>
            <a:gdLst/>
            <a:ahLst/>
            <a:cxnLst/>
            <a:rect l="l" t="t" r="r" b="b"/>
            <a:pathLst>
              <a:path w="1786255" h="315595">
                <a:moveTo>
                  <a:pt x="159984" y="132606"/>
                </a:moveTo>
                <a:lnTo>
                  <a:pt x="41523" y="132606"/>
                </a:lnTo>
                <a:lnTo>
                  <a:pt x="55596" y="119455"/>
                </a:lnTo>
                <a:lnTo>
                  <a:pt x="70581" y="110061"/>
                </a:lnTo>
                <a:lnTo>
                  <a:pt x="86478" y="104424"/>
                </a:lnTo>
                <a:lnTo>
                  <a:pt x="103286" y="102545"/>
                </a:lnTo>
                <a:lnTo>
                  <a:pt x="112718" y="103169"/>
                </a:lnTo>
                <a:lnTo>
                  <a:pt x="153553" y="124234"/>
                </a:lnTo>
                <a:lnTo>
                  <a:pt x="159984" y="132606"/>
                </a:lnTo>
                <a:close/>
              </a:path>
              <a:path w="1786255" h="315595">
                <a:moveTo>
                  <a:pt x="41523" y="311943"/>
                </a:moveTo>
                <a:lnTo>
                  <a:pt x="0" y="311943"/>
                </a:lnTo>
                <a:lnTo>
                  <a:pt x="0" y="106555"/>
                </a:lnTo>
                <a:lnTo>
                  <a:pt x="41523" y="106555"/>
                </a:lnTo>
                <a:lnTo>
                  <a:pt x="41523" y="132606"/>
                </a:lnTo>
                <a:lnTo>
                  <a:pt x="159984" y="132606"/>
                </a:lnTo>
                <a:lnTo>
                  <a:pt x="162243" y="136473"/>
                </a:lnTo>
                <a:lnTo>
                  <a:pt x="90338" y="136473"/>
                </a:lnTo>
                <a:lnTo>
                  <a:pt x="76516" y="138268"/>
                </a:lnTo>
                <a:lnTo>
                  <a:pt x="63772" y="143654"/>
                </a:lnTo>
                <a:lnTo>
                  <a:pt x="52108" y="152631"/>
                </a:lnTo>
                <a:lnTo>
                  <a:pt x="41523" y="165201"/>
                </a:lnTo>
                <a:lnTo>
                  <a:pt x="41523" y="311943"/>
                </a:lnTo>
                <a:close/>
              </a:path>
              <a:path w="1786255" h="315595">
                <a:moveTo>
                  <a:pt x="172788" y="311943"/>
                </a:moveTo>
                <a:lnTo>
                  <a:pt x="132159" y="311943"/>
                </a:lnTo>
                <a:lnTo>
                  <a:pt x="132140" y="194519"/>
                </a:lnTo>
                <a:lnTo>
                  <a:pt x="131554" y="180322"/>
                </a:lnTo>
                <a:lnTo>
                  <a:pt x="116904" y="144092"/>
                </a:lnTo>
                <a:lnTo>
                  <a:pt x="109499" y="139750"/>
                </a:lnTo>
                <a:lnTo>
                  <a:pt x="109304" y="139750"/>
                </a:lnTo>
                <a:lnTo>
                  <a:pt x="100830" y="137320"/>
                </a:lnTo>
                <a:lnTo>
                  <a:pt x="90338" y="136473"/>
                </a:lnTo>
                <a:lnTo>
                  <a:pt x="162243" y="136473"/>
                </a:lnTo>
                <a:lnTo>
                  <a:pt x="172249" y="177031"/>
                </a:lnTo>
                <a:lnTo>
                  <a:pt x="172788" y="194519"/>
                </a:lnTo>
                <a:lnTo>
                  <a:pt x="172788" y="311943"/>
                </a:lnTo>
                <a:close/>
              </a:path>
              <a:path w="1786255" h="315595">
                <a:moveTo>
                  <a:pt x="325932" y="315515"/>
                </a:moveTo>
                <a:lnTo>
                  <a:pt x="283442" y="308072"/>
                </a:lnTo>
                <a:lnTo>
                  <a:pt x="248542" y="285749"/>
                </a:lnTo>
                <a:lnTo>
                  <a:pt x="225325" y="252151"/>
                </a:lnTo>
                <a:lnTo>
                  <a:pt x="217693" y="212378"/>
                </a:lnTo>
                <a:lnTo>
                  <a:pt x="217667" y="210292"/>
                </a:lnTo>
                <a:lnTo>
                  <a:pt x="219471" y="190436"/>
                </a:lnTo>
                <a:lnTo>
                  <a:pt x="219548" y="189590"/>
                </a:lnTo>
                <a:lnTo>
                  <a:pt x="235250" y="152085"/>
                </a:lnTo>
                <a:lnTo>
                  <a:pt x="265685" y="123027"/>
                </a:lnTo>
                <a:lnTo>
                  <a:pt x="305050" y="107996"/>
                </a:lnTo>
                <a:lnTo>
                  <a:pt x="327718" y="106117"/>
                </a:lnTo>
                <a:lnTo>
                  <a:pt x="350055" y="107996"/>
                </a:lnTo>
                <a:lnTo>
                  <a:pt x="370485" y="113633"/>
                </a:lnTo>
                <a:lnTo>
                  <a:pt x="388917" y="123027"/>
                </a:lnTo>
                <a:lnTo>
                  <a:pt x="405555" y="136331"/>
                </a:lnTo>
                <a:lnTo>
                  <a:pt x="410964" y="142722"/>
                </a:lnTo>
                <a:lnTo>
                  <a:pt x="325486" y="142722"/>
                </a:lnTo>
                <a:lnTo>
                  <a:pt x="311487" y="143922"/>
                </a:lnTo>
                <a:lnTo>
                  <a:pt x="277415" y="161924"/>
                </a:lnTo>
                <a:lnTo>
                  <a:pt x="259904" y="196329"/>
                </a:lnTo>
                <a:lnTo>
                  <a:pt x="259835" y="196582"/>
                </a:lnTo>
                <a:lnTo>
                  <a:pt x="258700" y="210292"/>
                </a:lnTo>
                <a:lnTo>
                  <a:pt x="258803" y="212378"/>
                </a:lnTo>
                <a:lnTo>
                  <a:pt x="259825" y="224367"/>
                </a:lnTo>
                <a:lnTo>
                  <a:pt x="277861" y="258955"/>
                </a:lnTo>
                <a:lnTo>
                  <a:pt x="299660" y="272839"/>
                </a:lnTo>
                <a:lnTo>
                  <a:pt x="299528" y="272839"/>
                </a:lnTo>
                <a:lnTo>
                  <a:pt x="312782" y="276385"/>
                </a:lnTo>
                <a:lnTo>
                  <a:pt x="312614" y="276385"/>
                </a:lnTo>
                <a:lnTo>
                  <a:pt x="327272" y="277567"/>
                </a:lnTo>
                <a:lnTo>
                  <a:pt x="412713" y="277567"/>
                </a:lnTo>
                <a:lnTo>
                  <a:pt x="405109" y="286197"/>
                </a:lnTo>
                <a:lnTo>
                  <a:pt x="388384" y="299023"/>
                </a:lnTo>
                <a:lnTo>
                  <a:pt x="369845" y="308072"/>
                </a:lnTo>
                <a:lnTo>
                  <a:pt x="370042" y="308072"/>
                </a:lnTo>
                <a:lnTo>
                  <a:pt x="348904" y="313654"/>
                </a:lnTo>
                <a:lnTo>
                  <a:pt x="349151" y="313654"/>
                </a:lnTo>
                <a:lnTo>
                  <a:pt x="325932" y="315515"/>
                </a:lnTo>
                <a:close/>
              </a:path>
              <a:path w="1786255" h="315595">
                <a:moveTo>
                  <a:pt x="412713" y="277567"/>
                </a:moveTo>
                <a:lnTo>
                  <a:pt x="327272" y="277567"/>
                </a:lnTo>
                <a:lnTo>
                  <a:pt x="341550" y="276385"/>
                </a:lnTo>
                <a:lnTo>
                  <a:pt x="354470" y="272839"/>
                </a:lnTo>
                <a:lnTo>
                  <a:pt x="384570" y="248549"/>
                </a:lnTo>
                <a:lnTo>
                  <a:pt x="395110" y="212378"/>
                </a:lnTo>
                <a:lnTo>
                  <a:pt x="395210" y="211187"/>
                </a:lnTo>
                <a:lnTo>
                  <a:pt x="395286" y="210292"/>
                </a:lnTo>
                <a:lnTo>
                  <a:pt x="394062" y="196582"/>
                </a:lnTo>
                <a:lnTo>
                  <a:pt x="394040" y="196329"/>
                </a:lnTo>
                <a:lnTo>
                  <a:pt x="375343" y="161924"/>
                </a:lnTo>
                <a:lnTo>
                  <a:pt x="339876" y="143922"/>
                </a:lnTo>
                <a:lnTo>
                  <a:pt x="325486" y="142722"/>
                </a:lnTo>
                <a:lnTo>
                  <a:pt x="410964" y="142722"/>
                </a:lnTo>
                <a:lnTo>
                  <a:pt x="419164" y="152411"/>
                </a:lnTo>
                <a:lnTo>
                  <a:pt x="428884" y="170447"/>
                </a:lnTo>
                <a:lnTo>
                  <a:pt x="434716" y="190436"/>
                </a:lnTo>
                <a:lnTo>
                  <a:pt x="436475" y="210292"/>
                </a:lnTo>
                <a:lnTo>
                  <a:pt x="436554" y="211187"/>
                </a:lnTo>
                <a:lnTo>
                  <a:pt x="436660" y="212378"/>
                </a:lnTo>
                <a:lnTo>
                  <a:pt x="434784" y="232590"/>
                </a:lnTo>
                <a:lnTo>
                  <a:pt x="434688" y="233622"/>
                </a:lnTo>
                <a:lnTo>
                  <a:pt x="428772" y="253006"/>
                </a:lnTo>
                <a:lnTo>
                  <a:pt x="418913" y="270530"/>
                </a:lnTo>
                <a:lnTo>
                  <a:pt x="412713" y="277567"/>
                </a:lnTo>
                <a:close/>
              </a:path>
              <a:path w="1786255" h="315595">
                <a:moveTo>
                  <a:pt x="594269" y="143169"/>
                </a:moveTo>
                <a:lnTo>
                  <a:pt x="452883" y="143169"/>
                </a:lnTo>
                <a:lnTo>
                  <a:pt x="452883" y="139150"/>
                </a:lnTo>
                <a:lnTo>
                  <a:pt x="529231" y="64141"/>
                </a:lnTo>
                <a:lnTo>
                  <a:pt x="529231" y="106555"/>
                </a:lnTo>
                <a:lnTo>
                  <a:pt x="594269" y="106555"/>
                </a:lnTo>
                <a:lnTo>
                  <a:pt x="594269" y="143169"/>
                </a:lnTo>
                <a:close/>
              </a:path>
              <a:path w="1786255" h="315595">
                <a:moveTo>
                  <a:pt x="553639" y="315515"/>
                </a:moveTo>
                <a:lnTo>
                  <a:pt x="507205" y="299141"/>
                </a:lnTo>
                <a:lnTo>
                  <a:pt x="489234" y="257623"/>
                </a:lnTo>
                <a:lnTo>
                  <a:pt x="488602" y="143169"/>
                </a:lnTo>
                <a:lnTo>
                  <a:pt x="529231" y="143169"/>
                </a:lnTo>
                <a:lnTo>
                  <a:pt x="529231" y="243782"/>
                </a:lnTo>
                <a:lnTo>
                  <a:pt x="531064" y="259210"/>
                </a:lnTo>
                <a:lnTo>
                  <a:pt x="536561" y="270233"/>
                </a:lnTo>
                <a:lnTo>
                  <a:pt x="545723" y="276848"/>
                </a:lnTo>
                <a:lnTo>
                  <a:pt x="558550" y="279053"/>
                </a:lnTo>
                <a:lnTo>
                  <a:pt x="604687" y="279053"/>
                </a:lnTo>
                <a:lnTo>
                  <a:pt x="604687" y="302265"/>
                </a:lnTo>
                <a:lnTo>
                  <a:pt x="592735" y="308060"/>
                </a:lnTo>
                <a:lnTo>
                  <a:pt x="580242" y="312201"/>
                </a:lnTo>
                <a:lnTo>
                  <a:pt x="567210" y="314686"/>
                </a:lnTo>
                <a:lnTo>
                  <a:pt x="553639" y="315515"/>
                </a:lnTo>
                <a:close/>
              </a:path>
              <a:path w="1786255" h="315595">
                <a:moveTo>
                  <a:pt x="604687" y="279053"/>
                </a:moveTo>
                <a:lnTo>
                  <a:pt x="558550" y="279053"/>
                </a:lnTo>
                <a:lnTo>
                  <a:pt x="569638" y="278131"/>
                </a:lnTo>
                <a:lnTo>
                  <a:pt x="581024" y="275368"/>
                </a:lnTo>
                <a:lnTo>
                  <a:pt x="592707" y="270763"/>
                </a:lnTo>
                <a:lnTo>
                  <a:pt x="604687" y="264318"/>
                </a:lnTo>
                <a:lnTo>
                  <a:pt x="604687" y="279053"/>
                </a:lnTo>
                <a:close/>
              </a:path>
              <a:path w="1786255" h="315595">
                <a:moveTo>
                  <a:pt x="725089" y="315067"/>
                </a:moveTo>
                <a:lnTo>
                  <a:pt x="681473" y="307199"/>
                </a:lnTo>
                <a:lnTo>
                  <a:pt x="643382" y="274430"/>
                </a:lnTo>
                <a:lnTo>
                  <a:pt x="627048" y="237453"/>
                </a:lnTo>
                <a:lnTo>
                  <a:pt x="623886" y="208063"/>
                </a:lnTo>
                <a:lnTo>
                  <a:pt x="625541" y="185717"/>
                </a:lnTo>
                <a:lnTo>
                  <a:pt x="638787" y="147619"/>
                </a:lnTo>
                <a:lnTo>
                  <a:pt x="664683" y="119037"/>
                </a:lnTo>
                <a:lnTo>
                  <a:pt x="699366" y="104331"/>
                </a:lnTo>
                <a:lnTo>
                  <a:pt x="699724" y="104331"/>
                </a:lnTo>
                <a:lnTo>
                  <a:pt x="719434" y="102545"/>
                </a:lnTo>
                <a:lnTo>
                  <a:pt x="771449" y="118619"/>
                </a:lnTo>
                <a:lnTo>
                  <a:pt x="789234" y="137816"/>
                </a:lnTo>
                <a:lnTo>
                  <a:pt x="719434" y="137816"/>
                </a:lnTo>
                <a:lnTo>
                  <a:pt x="708988" y="138643"/>
                </a:lnTo>
                <a:lnTo>
                  <a:pt x="672106" y="166945"/>
                </a:lnTo>
                <a:lnTo>
                  <a:pt x="665409" y="188413"/>
                </a:lnTo>
                <a:lnTo>
                  <a:pt x="807740" y="188413"/>
                </a:lnTo>
                <a:lnTo>
                  <a:pt x="809028" y="207616"/>
                </a:lnTo>
                <a:lnTo>
                  <a:pt x="809028" y="212826"/>
                </a:lnTo>
                <a:lnTo>
                  <a:pt x="664516" y="212826"/>
                </a:lnTo>
                <a:lnTo>
                  <a:pt x="666367" y="226804"/>
                </a:lnTo>
                <a:lnTo>
                  <a:pt x="694058" y="267323"/>
                </a:lnTo>
                <a:lnTo>
                  <a:pt x="731340" y="277119"/>
                </a:lnTo>
                <a:lnTo>
                  <a:pt x="805456" y="277119"/>
                </a:lnTo>
                <a:lnTo>
                  <a:pt x="805456" y="291854"/>
                </a:lnTo>
                <a:lnTo>
                  <a:pt x="768248" y="309714"/>
                </a:lnTo>
                <a:lnTo>
                  <a:pt x="737051" y="314733"/>
                </a:lnTo>
                <a:lnTo>
                  <a:pt x="725089" y="315067"/>
                </a:lnTo>
                <a:close/>
              </a:path>
              <a:path w="1786255" h="315595">
                <a:moveTo>
                  <a:pt x="807740" y="188413"/>
                </a:moveTo>
                <a:lnTo>
                  <a:pt x="768844" y="188413"/>
                </a:lnTo>
                <a:lnTo>
                  <a:pt x="767319" y="176981"/>
                </a:lnTo>
                <a:lnTo>
                  <a:pt x="764379" y="166945"/>
                </a:lnTo>
                <a:lnTo>
                  <a:pt x="729814" y="138643"/>
                </a:lnTo>
                <a:lnTo>
                  <a:pt x="719434" y="137816"/>
                </a:lnTo>
                <a:lnTo>
                  <a:pt x="789234" y="137816"/>
                </a:lnTo>
                <a:lnTo>
                  <a:pt x="795298" y="146617"/>
                </a:lnTo>
                <a:lnTo>
                  <a:pt x="802926" y="164532"/>
                </a:lnTo>
                <a:lnTo>
                  <a:pt x="807502" y="184865"/>
                </a:lnTo>
                <a:lnTo>
                  <a:pt x="807740" y="188413"/>
                </a:lnTo>
                <a:close/>
              </a:path>
              <a:path w="1786255" h="315595">
                <a:moveTo>
                  <a:pt x="805456" y="277119"/>
                </a:moveTo>
                <a:lnTo>
                  <a:pt x="731340" y="277119"/>
                </a:lnTo>
                <a:lnTo>
                  <a:pt x="751041" y="275557"/>
                </a:lnTo>
                <a:lnTo>
                  <a:pt x="769961" y="270869"/>
                </a:lnTo>
                <a:lnTo>
                  <a:pt x="788099" y="263055"/>
                </a:lnTo>
                <a:lnTo>
                  <a:pt x="805456" y="252116"/>
                </a:lnTo>
                <a:lnTo>
                  <a:pt x="805456" y="277119"/>
                </a:lnTo>
                <a:close/>
              </a:path>
              <a:path w="1786255" h="315595">
                <a:moveTo>
                  <a:pt x="928014" y="315515"/>
                </a:moveTo>
                <a:lnTo>
                  <a:pt x="886047" y="311343"/>
                </a:lnTo>
                <a:lnTo>
                  <a:pt x="851220" y="300484"/>
                </a:lnTo>
                <a:lnTo>
                  <a:pt x="851220" y="0"/>
                </a:lnTo>
                <a:lnTo>
                  <a:pt x="891847" y="0"/>
                </a:lnTo>
                <a:lnTo>
                  <a:pt x="891847" y="121291"/>
                </a:lnTo>
                <a:lnTo>
                  <a:pt x="1001249" y="121291"/>
                </a:lnTo>
                <a:lnTo>
                  <a:pt x="1011805" y="131568"/>
                </a:lnTo>
                <a:lnTo>
                  <a:pt x="1017650" y="140045"/>
                </a:lnTo>
                <a:lnTo>
                  <a:pt x="937986" y="140045"/>
                </a:lnTo>
                <a:lnTo>
                  <a:pt x="927067" y="141245"/>
                </a:lnTo>
                <a:lnTo>
                  <a:pt x="926732" y="141245"/>
                </a:lnTo>
                <a:lnTo>
                  <a:pt x="915067" y="145067"/>
                </a:lnTo>
                <a:lnTo>
                  <a:pt x="903495" y="151345"/>
                </a:lnTo>
                <a:lnTo>
                  <a:pt x="891847" y="160133"/>
                </a:lnTo>
                <a:lnTo>
                  <a:pt x="891847" y="271309"/>
                </a:lnTo>
                <a:lnTo>
                  <a:pt x="902266" y="274047"/>
                </a:lnTo>
                <a:lnTo>
                  <a:pt x="912834" y="276002"/>
                </a:lnTo>
                <a:lnTo>
                  <a:pt x="923551" y="277176"/>
                </a:lnTo>
                <a:lnTo>
                  <a:pt x="934414" y="277567"/>
                </a:lnTo>
                <a:lnTo>
                  <a:pt x="1014035" y="277567"/>
                </a:lnTo>
                <a:lnTo>
                  <a:pt x="1007042" y="286197"/>
                </a:lnTo>
                <a:lnTo>
                  <a:pt x="991055" y="299023"/>
                </a:lnTo>
                <a:lnTo>
                  <a:pt x="972554" y="308185"/>
                </a:lnTo>
                <a:lnTo>
                  <a:pt x="951540" y="313682"/>
                </a:lnTo>
                <a:lnTo>
                  <a:pt x="928014" y="315515"/>
                </a:lnTo>
                <a:close/>
              </a:path>
              <a:path w="1786255" h="315595">
                <a:moveTo>
                  <a:pt x="1001249" y="121291"/>
                </a:moveTo>
                <a:lnTo>
                  <a:pt x="891847" y="121291"/>
                </a:lnTo>
                <a:lnTo>
                  <a:pt x="905244" y="112895"/>
                </a:lnTo>
                <a:lnTo>
                  <a:pt x="919086" y="106897"/>
                </a:lnTo>
                <a:lnTo>
                  <a:pt x="933376" y="103298"/>
                </a:lnTo>
                <a:lnTo>
                  <a:pt x="948111" y="102098"/>
                </a:lnTo>
                <a:lnTo>
                  <a:pt x="966714" y="103939"/>
                </a:lnTo>
                <a:lnTo>
                  <a:pt x="983530" y="109464"/>
                </a:lnTo>
                <a:lnTo>
                  <a:pt x="998560" y="118673"/>
                </a:lnTo>
                <a:lnTo>
                  <a:pt x="1001249" y="121291"/>
                </a:lnTo>
                <a:close/>
              </a:path>
              <a:path w="1786255" h="315595">
                <a:moveTo>
                  <a:pt x="1014035" y="277567"/>
                </a:moveTo>
                <a:lnTo>
                  <a:pt x="934414" y="277567"/>
                </a:lnTo>
                <a:lnTo>
                  <a:pt x="947327" y="276367"/>
                </a:lnTo>
                <a:lnTo>
                  <a:pt x="958973" y="272766"/>
                </a:lnTo>
                <a:lnTo>
                  <a:pt x="991305" y="236411"/>
                </a:lnTo>
                <a:lnTo>
                  <a:pt x="995584" y="208949"/>
                </a:lnTo>
                <a:lnTo>
                  <a:pt x="994589" y="194404"/>
                </a:lnTo>
                <a:lnTo>
                  <a:pt x="979658" y="159248"/>
                </a:lnTo>
                <a:lnTo>
                  <a:pt x="937986" y="140045"/>
                </a:lnTo>
                <a:lnTo>
                  <a:pt x="1017650" y="140045"/>
                </a:lnTo>
                <a:lnTo>
                  <a:pt x="1022680" y="147341"/>
                </a:lnTo>
                <a:lnTo>
                  <a:pt x="1030445" y="165200"/>
                </a:lnTo>
                <a:lnTo>
                  <a:pt x="1035103" y="185142"/>
                </a:lnTo>
                <a:lnTo>
                  <a:pt x="1036656" y="207168"/>
                </a:lnTo>
                <a:lnTo>
                  <a:pt x="1034805" y="230692"/>
                </a:lnTo>
                <a:lnTo>
                  <a:pt x="1029253" y="251704"/>
                </a:lnTo>
                <a:lnTo>
                  <a:pt x="1020000" y="270205"/>
                </a:lnTo>
                <a:lnTo>
                  <a:pt x="1014035" y="277567"/>
                </a:lnTo>
                <a:close/>
              </a:path>
              <a:path w="1786255" h="315595">
                <a:moveTo>
                  <a:pt x="1178044" y="315515"/>
                </a:moveTo>
                <a:lnTo>
                  <a:pt x="1135556" y="308072"/>
                </a:lnTo>
                <a:lnTo>
                  <a:pt x="1100654" y="285749"/>
                </a:lnTo>
                <a:lnTo>
                  <a:pt x="1077439" y="252151"/>
                </a:lnTo>
                <a:lnTo>
                  <a:pt x="1069805" y="212378"/>
                </a:lnTo>
                <a:lnTo>
                  <a:pt x="1069779" y="210292"/>
                </a:lnTo>
                <a:lnTo>
                  <a:pt x="1071584" y="190436"/>
                </a:lnTo>
                <a:lnTo>
                  <a:pt x="1087362" y="152085"/>
                </a:lnTo>
                <a:lnTo>
                  <a:pt x="1117798" y="123027"/>
                </a:lnTo>
                <a:lnTo>
                  <a:pt x="1157164" y="107996"/>
                </a:lnTo>
                <a:lnTo>
                  <a:pt x="1179835" y="106117"/>
                </a:lnTo>
                <a:lnTo>
                  <a:pt x="1202171" y="107996"/>
                </a:lnTo>
                <a:lnTo>
                  <a:pt x="1222600" y="113633"/>
                </a:lnTo>
                <a:lnTo>
                  <a:pt x="1241033" y="123027"/>
                </a:lnTo>
                <a:lnTo>
                  <a:pt x="1257673" y="136331"/>
                </a:lnTo>
                <a:lnTo>
                  <a:pt x="1263082" y="142722"/>
                </a:lnTo>
                <a:lnTo>
                  <a:pt x="1177597" y="142722"/>
                </a:lnTo>
                <a:lnTo>
                  <a:pt x="1163598" y="143922"/>
                </a:lnTo>
                <a:lnTo>
                  <a:pt x="1129524" y="161924"/>
                </a:lnTo>
                <a:lnTo>
                  <a:pt x="1112020" y="196329"/>
                </a:lnTo>
                <a:lnTo>
                  <a:pt x="1110816" y="210292"/>
                </a:lnTo>
                <a:lnTo>
                  <a:pt x="1110919" y="212378"/>
                </a:lnTo>
                <a:lnTo>
                  <a:pt x="1111942" y="224367"/>
                </a:lnTo>
                <a:lnTo>
                  <a:pt x="1111979" y="224802"/>
                </a:lnTo>
                <a:lnTo>
                  <a:pt x="1115463" y="237119"/>
                </a:lnTo>
                <a:lnTo>
                  <a:pt x="1115578" y="237526"/>
                </a:lnTo>
                <a:lnTo>
                  <a:pt x="1121576" y="248911"/>
                </a:lnTo>
                <a:lnTo>
                  <a:pt x="1129972" y="258955"/>
                </a:lnTo>
                <a:lnTo>
                  <a:pt x="1140261" y="267099"/>
                </a:lnTo>
                <a:lnTo>
                  <a:pt x="1151773" y="272839"/>
                </a:lnTo>
                <a:lnTo>
                  <a:pt x="1151641" y="272839"/>
                </a:lnTo>
                <a:lnTo>
                  <a:pt x="1164895" y="276385"/>
                </a:lnTo>
                <a:lnTo>
                  <a:pt x="1164728" y="276385"/>
                </a:lnTo>
                <a:lnTo>
                  <a:pt x="1179387" y="277567"/>
                </a:lnTo>
                <a:lnTo>
                  <a:pt x="1264828" y="277567"/>
                </a:lnTo>
                <a:lnTo>
                  <a:pt x="1257226" y="286197"/>
                </a:lnTo>
                <a:lnTo>
                  <a:pt x="1240500" y="299023"/>
                </a:lnTo>
                <a:lnTo>
                  <a:pt x="1221960" y="308072"/>
                </a:lnTo>
                <a:lnTo>
                  <a:pt x="1222157" y="308072"/>
                </a:lnTo>
                <a:lnTo>
                  <a:pt x="1201017" y="313654"/>
                </a:lnTo>
                <a:lnTo>
                  <a:pt x="1201264" y="313654"/>
                </a:lnTo>
                <a:lnTo>
                  <a:pt x="1178044" y="315515"/>
                </a:lnTo>
                <a:close/>
              </a:path>
              <a:path w="1786255" h="315595">
                <a:moveTo>
                  <a:pt x="1264828" y="277567"/>
                </a:moveTo>
                <a:lnTo>
                  <a:pt x="1179387" y="277567"/>
                </a:lnTo>
                <a:lnTo>
                  <a:pt x="1193666" y="276385"/>
                </a:lnTo>
                <a:lnTo>
                  <a:pt x="1206585" y="272839"/>
                </a:lnTo>
                <a:lnTo>
                  <a:pt x="1236683" y="248549"/>
                </a:lnTo>
                <a:lnTo>
                  <a:pt x="1247219" y="212378"/>
                </a:lnTo>
                <a:lnTo>
                  <a:pt x="1247320" y="211187"/>
                </a:lnTo>
                <a:lnTo>
                  <a:pt x="1247396" y="210292"/>
                </a:lnTo>
                <a:lnTo>
                  <a:pt x="1246173" y="196582"/>
                </a:lnTo>
                <a:lnTo>
                  <a:pt x="1246151" y="196329"/>
                </a:lnTo>
                <a:lnTo>
                  <a:pt x="1227460" y="161924"/>
                </a:lnTo>
                <a:lnTo>
                  <a:pt x="1191986" y="143922"/>
                </a:lnTo>
                <a:lnTo>
                  <a:pt x="1177597" y="142722"/>
                </a:lnTo>
                <a:lnTo>
                  <a:pt x="1263082" y="142722"/>
                </a:lnTo>
                <a:lnTo>
                  <a:pt x="1286829" y="190436"/>
                </a:lnTo>
                <a:lnTo>
                  <a:pt x="1288667" y="211187"/>
                </a:lnTo>
                <a:lnTo>
                  <a:pt x="1288772" y="212378"/>
                </a:lnTo>
                <a:lnTo>
                  <a:pt x="1286896" y="232590"/>
                </a:lnTo>
                <a:lnTo>
                  <a:pt x="1286801" y="233622"/>
                </a:lnTo>
                <a:lnTo>
                  <a:pt x="1280886" y="253006"/>
                </a:lnTo>
                <a:lnTo>
                  <a:pt x="1271027" y="270530"/>
                </a:lnTo>
                <a:lnTo>
                  <a:pt x="1264828" y="277567"/>
                </a:lnTo>
                <a:close/>
              </a:path>
              <a:path w="1786255" h="315595">
                <a:moveTo>
                  <a:pt x="1430314" y="315515"/>
                </a:moveTo>
                <a:lnTo>
                  <a:pt x="1387821" y="308072"/>
                </a:lnTo>
                <a:lnTo>
                  <a:pt x="1352923" y="285749"/>
                </a:lnTo>
                <a:lnTo>
                  <a:pt x="1329705" y="252151"/>
                </a:lnTo>
                <a:lnTo>
                  <a:pt x="1322074" y="212378"/>
                </a:lnTo>
                <a:lnTo>
                  <a:pt x="1322048" y="210292"/>
                </a:lnTo>
                <a:lnTo>
                  <a:pt x="1323853" y="190436"/>
                </a:lnTo>
                <a:lnTo>
                  <a:pt x="1339628" y="152085"/>
                </a:lnTo>
                <a:lnTo>
                  <a:pt x="1370059" y="123027"/>
                </a:lnTo>
                <a:lnTo>
                  <a:pt x="1409428" y="107996"/>
                </a:lnTo>
                <a:lnTo>
                  <a:pt x="1432095" y="106117"/>
                </a:lnTo>
                <a:lnTo>
                  <a:pt x="1454431" y="107996"/>
                </a:lnTo>
                <a:lnTo>
                  <a:pt x="1474860" y="113633"/>
                </a:lnTo>
                <a:lnTo>
                  <a:pt x="1493293" y="123027"/>
                </a:lnTo>
                <a:lnTo>
                  <a:pt x="1509933" y="136331"/>
                </a:lnTo>
                <a:lnTo>
                  <a:pt x="1515342" y="142722"/>
                </a:lnTo>
                <a:lnTo>
                  <a:pt x="1429866" y="142722"/>
                </a:lnTo>
                <a:lnTo>
                  <a:pt x="1415866" y="143922"/>
                </a:lnTo>
                <a:lnTo>
                  <a:pt x="1381793" y="161924"/>
                </a:lnTo>
                <a:lnTo>
                  <a:pt x="1364280" y="196329"/>
                </a:lnTo>
                <a:lnTo>
                  <a:pt x="1364210" y="196582"/>
                </a:lnTo>
                <a:lnTo>
                  <a:pt x="1363076" y="210292"/>
                </a:lnTo>
                <a:lnTo>
                  <a:pt x="1363178" y="212378"/>
                </a:lnTo>
                <a:lnTo>
                  <a:pt x="1364202" y="224367"/>
                </a:lnTo>
                <a:lnTo>
                  <a:pt x="1382241" y="258955"/>
                </a:lnTo>
                <a:lnTo>
                  <a:pt x="1404037" y="272839"/>
                </a:lnTo>
                <a:lnTo>
                  <a:pt x="1403905" y="272839"/>
                </a:lnTo>
                <a:lnTo>
                  <a:pt x="1417159" y="276385"/>
                </a:lnTo>
                <a:lnTo>
                  <a:pt x="1416992" y="276385"/>
                </a:lnTo>
                <a:lnTo>
                  <a:pt x="1431647" y="277567"/>
                </a:lnTo>
                <a:lnTo>
                  <a:pt x="1517089" y="277567"/>
                </a:lnTo>
                <a:lnTo>
                  <a:pt x="1509485" y="286197"/>
                </a:lnTo>
                <a:lnTo>
                  <a:pt x="1492760" y="299023"/>
                </a:lnTo>
                <a:lnTo>
                  <a:pt x="1474221" y="308072"/>
                </a:lnTo>
                <a:lnTo>
                  <a:pt x="1474417" y="308072"/>
                </a:lnTo>
                <a:lnTo>
                  <a:pt x="1453281" y="313654"/>
                </a:lnTo>
                <a:lnTo>
                  <a:pt x="1453528" y="313654"/>
                </a:lnTo>
                <a:lnTo>
                  <a:pt x="1430314" y="315515"/>
                </a:lnTo>
                <a:close/>
              </a:path>
              <a:path w="1786255" h="315595">
                <a:moveTo>
                  <a:pt x="1517089" y="277567"/>
                </a:moveTo>
                <a:lnTo>
                  <a:pt x="1431647" y="277567"/>
                </a:lnTo>
                <a:lnTo>
                  <a:pt x="1445926" y="276385"/>
                </a:lnTo>
                <a:lnTo>
                  <a:pt x="1458846" y="272839"/>
                </a:lnTo>
                <a:lnTo>
                  <a:pt x="1488948" y="248549"/>
                </a:lnTo>
                <a:lnTo>
                  <a:pt x="1498352" y="224802"/>
                </a:lnTo>
                <a:lnTo>
                  <a:pt x="1498474" y="224367"/>
                </a:lnTo>
                <a:lnTo>
                  <a:pt x="1499488" y="212378"/>
                </a:lnTo>
                <a:lnTo>
                  <a:pt x="1499589" y="211187"/>
                </a:lnTo>
                <a:lnTo>
                  <a:pt x="1499665" y="210292"/>
                </a:lnTo>
                <a:lnTo>
                  <a:pt x="1498441" y="196582"/>
                </a:lnTo>
                <a:lnTo>
                  <a:pt x="1479720" y="161924"/>
                </a:lnTo>
                <a:lnTo>
                  <a:pt x="1444255" y="143922"/>
                </a:lnTo>
                <a:lnTo>
                  <a:pt x="1429866" y="142722"/>
                </a:lnTo>
                <a:lnTo>
                  <a:pt x="1515342" y="142722"/>
                </a:lnTo>
                <a:lnTo>
                  <a:pt x="1523542" y="152411"/>
                </a:lnTo>
                <a:lnTo>
                  <a:pt x="1533263" y="170447"/>
                </a:lnTo>
                <a:lnTo>
                  <a:pt x="1539097" y="190436"/>
                </a:lnTo>
                <a:lnTo>
                  <a:pt x="1540857" y="210292"/>
                </a:lnTo>
                <a:lnTo>
                  <a:pt x="1540936" y="211187"/>
                </a:lnTo>
                <a:lnTo>
                  <a:pt x="1533150" y="253006"/>
                </a:lnTo>
                <a:lnTo>
                  <a:pt x="1523288" y="270530"/>
                </a:lnTo>
                <a:lnTo>
                  <a:pt x="1517089" y="277567"/>
                </a:lnTo>
                <a:close/>
              </a:path>
              <a:path w="1786255" h="315595">
                <a:moveTo>
                  <a:pt x="1785862" y="311943"/>
                </a:moveTo>
                <a:lnTo>
                  <a:pt x="1731389" y="311943"/>
                </a:lnTo>
                <a:lnTo>
                  <a:pt x="1628547" y="207168"/>
                </a:lnTo>
                <a:lnTo>
                  <a:pt x="1719635" y="106555"/>
                </a:lnTo>
                <a:lnTo>
                  <a:pt x="1768003" y="106555"/>
                </a:lnTo>
                <a:lnTo>
                  <a:pt x="1680344" y="207168"/>
                </a:lnTo>
                <a:lnTo>
                  <a:pt x="1785862" y="311943"/>
                </a:lnTo>
                <a:close/>
              </a:path>
              <a:path w="1786255" h="315595">
                <a:moveTo>
                  <a:pt x="1626766" y="311943"/>
                </a:moveTo>
                <a:lnTo>
                  <a:pt x="1586133" y="311943"/>
                </a:lnTo>
                <a:lnTo>
                  <a:pt x="1586133" y="0"/>
                </a:lnTo>
                <a:lnTo>
                  <a:pt x="1626766" y="0"/>
                </a:lnTo>
                <a:lnTo>
                  <a:pt x="1626766" y="31194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0542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2" y="2069429"/>
            <a:ext cx="6052715" cy="3475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2588" y="3295100"/>
            <a:ext cx="7897590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4041097"/>
            <a:ext cx="7854728" cy="350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5373" y="3088481"/>
            <a:ext cx="301625" cy="199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600">
              <a:latin typeface="Tahoma"/>
              <a:cs typeface="Tahoma"/>
            </a:endParaRPr>
          </a:p>
          <a:p>
            <a:pPr marL="58419">
              <a:lnSpc>
                <a:spcPct val="100000"/>
              </a:lnSpc>
              <a:spcBef>
                <a:spcPts val="215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58419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2822" y="4726895"/>
            <a:ext cx="9062162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38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5191" y="4734715"/>
            <a:ext cx="3637352" cy="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9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2500377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802" y="3279098"/>
            <a:ext cx="7678177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920079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425" y="3964897"/>
            <a:ext cx="7487939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30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2730394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117173"/>
            <a:ext cx="6914054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574" y="3802677"/>
            <a:ext cx="9059704" cy="3507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758154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4488770"/>
            <a:ext cx="7300155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79243" y="6222317"/>
            <a:ext cx="3033363" cy="3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11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2730394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802" y="3117173"/>
            <a:ext cx="5401297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3806401"/>
            <a:ext cx="5643027" cy="3470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2758154"/>
            <a:ext cx="713105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8749" y="4488770"/>
            <a:ext cx="3920825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25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410039" y="4943665"/>
            <a:ext cx="2183765" cy="426720"/>
          </a:xfrm>
          <a:custGeom>
            <a:avLst/>
            <a:gdLst/>
            <a:ahLst/>
            <a:cxnLst/>
            <a:rect l="l" t="t" r="r" b="b"/>
            <a:pathLst>
              <a:path w="2183765" h="426720">
                <a:moveTo>
                  <a:pt x="218087" y="374150"/>
                </a:moveTo>
                <a:lnTo>
                  <a:pt x="113404" y="374150"/>
                </a:lnTo>
                <a:lnTo>
                  <a:pt x="126811" y="373174"/>
                </a:lnTo>
                <a:lnTo>
                  <a:pt x="139044" y="370244"/>
                </a:lnTo>
                <a:lnTo>
                  <a:pt x="173942" y="340927"/>
                </a:lnTo>
                <a:lnTo>
                  <a:pt x="178593" y="319382"/>
                </a:lnTo>
                <a:lnTo>
                  <a:pt x="175169" y="300596"/>
                </a:lnTo>
                <a:lnTo>
                  <a:pt x="164900" y="282328"/>
                </a:lnTo>
                <a:lnTo>
                  <a:pt x="147784" y="264581"/>
                </a:lnTo>
                <a:lnTo>
                  <a:pt x="123824" y="247354"/>
                </a:lnTo>
                <a:lnTo>
                  <a:pt x="78581" y="219969"/>
                </a:lnTo>
                <a:lnTo>
                  <a:pt x="58834" y="207066"/>
                </a:lnTo>
                <a:lnTo>
                  <a:pt x="28548" y="181541"/>
                </a:lnTo>
                <a:lnTo>
                  <a:pt x="4501" y="141869"/>
                </a:lnTo>
                <a:lnTo>
                  <a:pt x="0" y="111023"/>
                </a:lnTo>
                <a:lnTo>
                  <a:pt x="2130" y="87622"/>
                </a:lnTo>
                <a:lnTo>
                  <a:pt x="19171" y="47735"/>
                </a:lnTo>
                <a:lnTo>
                  <a:pt x="52398" y="17838"/>
                </a:lnTo>
                <a:lnTo>
                  <a:pt x="97053" y="2422"/>
                </a:lnTo>
                <a:lnTo>
                  <a:pt x="97934" y="2422"/>
                </a:lnTo>
                <a:lnTo>
                  <a:pt x="122634" y="600"/>
                </a:lnTo>
                <a:lnTo>
                  <a:pt x="148140" y="2422"/>
                </a:lnTo>
                <a:lnTo>
                  <a:pt x="172567" y="7889"/>
                </a:lnTo>
                <a:lnTo>
                  <a:pt x="195914" y="17002"/>
                </a:lnTo>
                <a:lnTo>
                  <a:pt x="218179" y="29765"/>
                </a:lnTo>
                <a:lnTo>
                  <a:pt x="218179" y="54178"/>
                </a:lnTo>
                <a:lnTo>
                  <a:pt x="121443" y="54178"/>
                </a:lnTo>
                <a:lnTo>
                  <a:pt x="107507" y="55023"/>
                </a:lnTo>
                <a:lnTo>
                  <a:pt x="65316" y="74960"/>
                </a:lnTo>
                <a:lnTo>
                  <a:pt x="54768" y="102393"/>
                </a:lnTo>
                <a:lnTo>
                  <a:pt x="55568" y="111023"/>
                </a:lnTo>
                <a:lnTo>
                  <a:pt x="55624" y="111623"/>
                </a:lnTo>
                <a:lnTo>
                  <a:pt x="76370" y="145795"/>
                </a:lnTo>
                <a:lnTo>
                  <a:pt x="112813" y="171744"/>
                </a:lnTo>
                <a:lnTo>
                  <a:pt x="158352" y="198538"/>
                </a:lnTo>
                <a:lnTo>
                  <a:pt x="191688" y="222720"/>
                </a:lnTo>
                <a:lnTo>
                  <a:pt x="215501" y="250029"/>
                </a:lnTo>
                <a:lnTo>
                  <a:pt x="229789" y="280466"/>
                </a:lnTo>
                <a:lnTo>
                  <a:pt x="234552" y="314029"/>
                </a:lnTo>
                <a:lnTo>
                  <a:pt x="232459" y="337860"/>
                </a:lnTo>
                <a:lnTo>
                  <a:pt x="226180" y="359347"/>
                </a:lnTo>
                <a:lnTo>
                  <a:pt x="218087" y="374150"/>
                </a:lnTo>
                <a:close/>
              </a:path>
              <a:path w="2183765" h="426720">
                <a:moveTo>
                  <a:pt x="218179" y="97335"/>
                </a:moveTo>
                <a:lnTo>
                  <a:pt x="195278" y="78452"/>
                </a:lnTo>
                <a:lnTo>
                  <a:pt x="171522" y="64966"/>
                </a:lnTo>
                <a:lnTo>
                  <a:pt x="146911" y="56875"/>
                </a:lnTo>
                <a:lnTo>
                  <a:pt x="121443" y="54178"/>
                </a:lnTo>
                <a:lnTo>
                  <a:pt x="218179" y="54178"/>
                </a:lnTo>
                <a:lnTo>
                  <a:pt x="218179" y="97335"/>
                </a:lnTo>
                <a:close/>
              </a:path>
              <a:path w="2183765" h="426720">
                <a:moveTo>
                  <a:pt x="114004" y="426538"/>
                </a:moveTo>
                <a:lnTo>
                  <a:pt x="83882" y="424175"/>
                </a:lnTo>
                <a:lnTo>
                  <a:pt x="55140" y="417088"/>
                </a:lnTo>
                <a:lnTo>
                  <a:pt x="27776" y="405277"/>
                </a:lnTo>
                <a:lnTo>
                  <a:pt x="1790" y="388743"/>
                </a:lnTo>
                <a:lnTo>
                  <a:pt x="1790" y="313133"/>
                </a:lnTo>
                <a:lnTo>
                  <a:pt x="26849" y="339830"/>
                </a:lnTo>
                <a:lnTo>
                  <a:pt x="53804" y="358897"/>
                </a:lnTo>
                <a:lnTo>
                  <a:pt x="82420" y="370244"/>
                </a:lnTo>
                <a:lnTo>
                  <a:pt x="81903" y="370244"/>
                </a:lnTo>
                <a:lnTo>
                  <a:pt x="113404" y="374150"/>
                </a:lnTo>
                <a:lnTo>
                  <a:pt x="218087" y="374150"/>
                </a:lnTo>
                <a:lnTo>
                  <a:pt x="215714" y="378490"/>
                </a:lnTo>
                <a:lnTo>
                  <a:pt x="201062" y="395286"/>
                </a:lnTo>
                <a:lnTo>
                  <a:pt x="183067" y="408961"/>
                </a:lnTo>
                <a:lnTo>
                  <a:pt x="162559" y="418727"/>
                </a:lnTo>
                <a:lnTo>
                  <a:pt x="139537" y="424585"/>
                </a:lnTo>
                <a:lnTo>
                  <a:pt x="114004" y="426538"/>
                </a:lnTo>
                <a:close/>
              </a:path>
              <a:path w="2183765" h="426720">
                <a:moveTo>
                  <a:pt x="421185" y="426538"/>
                </a:moveTo>
                <a:lnTo>
                  <a:pt x="364626" y="416606"/>
                </a:lnTo>
                <a:lnTo>
                  <a:pt x="318191" y="386799"/>
                </a:lnTo>
                <a:lnTo>
                  <a:pt x="287163" y="342117"/>
                </a:lnTo>
                <a:lnTo>
                  <a:pt x="276959" y="289026"/>
                </a:lnTo>
                <a:lnTo>
                  <a:pt x="276932" y="286349"/>
                </a:lnTo>
                <a:lnTo>
                  <a:pt x="279339" y="259808"/>
                </a:lnTo>
                <a:lnTo>
                  <a:pt x="300343" y="208647"/>
                </a:lnTo>
                <a:lnTo>
                  <a:pt x="340879" y="169860"/>
                </a:lnTo>
                <a:lnTo>
                  <a:pt x="393343" y="149844"/>
                </a:lnTo>
                <a:lnTo>
                  <a:pt x="423566" y="147341"/>
                </a:lnTo>
                <a:lnTo>
                  <a:pt x="453284" y="149844"/>
                </a:lnTo>
                <a:lnTo>
                  <a:pt x="453433" y="149844"/>
                </a:lnTo>
                <a:lnTo>
                  <a:pt x="480526" y="157350"/>
                </a:lnTo>
                <a:lnTo>
                  <a:pt x="505437" y="170025"/>
                </a:lnTo>
                <a:lnTo>
                  <a:pt x="527445" y="187670"/>
                </a:lnTo>
                <a:lnTo>
                  <a:pt x="534604" y="196157"/>
                </a:lnTo>
                <a:lnTo>
                  <a:pt x="420585" y="196157"/>
                </a:lnTo>
                <a:lnTo>
                  <a:pt x="401964" y="197757"/>
                </a:lnTo>
                <a:lnTo>
                  <a:pt x="356596" y="221751"/>
                </a:lnTo>
                <a:lnTo>
                  <a:pt x="333246" y="267686"/>
                </a:lnTo>
                <a:lnTo>
                  <a:pt x="333155" y="268019"/>
                </a:lnTo>
                <a:lnTo>
                  <a:pt x="331641" y="286349"/>
                </a:lnTo>
                <a:lnTo>
                  <a:pt x="331644" y="287540"/>
                </a:lnTo>
                <a:lnTo>
                  <a:pt x="333143" y="305110"/>
                </a:lnTo>
                <a:lnTo>
                  <a:pt x="357186" y="351081"/>
                </a:lnTo>
                <a:lnTo>
                  <a:pt x="403721" y="374369"/>
                </a:lnTo>
                <a:lnTo>
                  <a:pt x="403566" y="374369"/>
                </a:lnTo>
                <a:lnTo>
                  <a:pt x="422966" y="375941"/>
                </a:lnTo>
                <a:lnTo>
                  <a:pt x="536955" y="375941"/>
                </a:lnTo>
                <a:lnTo>
                  <a:pt x="526855" y="387400"/>
                </a:lnTo>
                <a:lnTo>
                  <a:pt x="504509" y="404521"/>
                </a:lnTo>
                <a:lnTo>
                  <a:pt x="479449" y="416752"/>
                </a:lnTo>
                <a:lnTo>
                  <a:pt x="451811" y="424055"/>
                </a:lnTo>
                <a:lnTo>
                  <a:pt x="452125" y="424055"/>
                </a:lnTo>
                <a:lnTo>
                  <a:pt x="421185" y="426538"/>
                </a:lnTo>
                <a:close/>
              </a:path>
              <a:path w="2183765" h="426720">
                <a:moveTo>
                  <a:pt x="536955" y="375941"/>
                </a:moveTo>
                <a:lnTo>
                  <a:pt x="422966" y="375941"/>
                </a:lnTo>
                <a:lnTo>
                  <a:pt x="442008" y="374369"/>
                </a:lnTo>
                <a:lnTo>
                  <a:pt x="459244" y="369653"/>
                </a:lnTo>
                <a:lnTo>
                  <a:pt x="499441" y="337328"/>
                </a:lnTo>
                <a:lnTo>
                  <a:pt x="513531" y="289026"/>
                </a:lnTo>
                <a:lnTo>
                  <a:pt x="513657" y="287540"/>
                </a:lnTo>
                <a:lnTo>
                  <a:pt x="513758" y="286349"/>
                </a:lnTo>
                <a:lnTo>
                  <a:pt x="512130" y="268019"/>
                </a:lnTo>
                <a:lnTo>
                  <a:pt x="512101" y="267686"/>
                </a:lnTo>
                <a:lnTo>
                  <a:pt x="507174" y="250848"/>
                </a:lnTo>
                <a:lnTo>
                  <a:pt x="507131" y="250699"/>
                </a:lnTo>
                <a:lnTo>
                  <a:pt x="473159" y="210555"/>
                </a:lnTo>
                <a:lnTo>
                  <a:pt x="420585" y="196157"/>
                </a:lnTo>
                <a:lnTo>
                  <a:pt x="534604" y="196157"/>
                </a:lnTo>
                <a:lnTo>
                  <a:pt x="545548" y="209130"/>
                </a:lnTo>
                <a:lnTo>
                  <a:pt x="558478" y="233176"/>
                </a:lnTo>
                <a:lnTo>
                  <a:pt x="566236" y="259808"/>
                </a:lnTo>
                <a:lnTo>
                  <a:pt x="568822" y="289026"/>
                </a:lnTo>
                <a:lnTo>
                  <a:pt x="566321" y="316064"/>
                </a:lnTo>
                <a:lnTo>
                  <a:pt x="566198" y="317386"/>
                </a:lnTo>
                <a:lnTo>
                  <a:pt x="558329" y="343235"/>
                </a:lnTo>
                <a:lnTo>
                  <a:pt x="545214" y="366572"/>
                </a:lnTo>
                <a:lnTo>
                  <a:pt x="536955" y="375941"/>
                </a:lnTo>
                <a:close/>
              </a:path>
              <a:path w="2183765" h="426720">
                <a:moveTo>
                  <a:pt x="684312" y="421775"/>
                </a:moveTo>
                <a:lnTo>
                  <a:pt x="630134" y="421775"/>
                </a:lnTo>
                <a:lnTo>
                  <a:pt x="630134" y="5953"/>
                </a:lnTo>
                <a:lnTo>
                  <a:pt x="684312" y="5953"/>
                </a:lnTo>
                <a:lnTo>
                  <a:pt x="684312" y="421775"/>
                </a:lnTo>
                <a:close/>
              </a:path>
              <a:path w="2183765" h="426720">
                <a:moveTo>
                  <a:pt x="853381" y="426538"/>
                </a:moveTo>
                <a:lnTo>
                  <a:pt x="805603" y="413593"/>
                </a:lnTo>
                <a:lnTo>
                  <a:pt x="772561" y="378465"/>
                </a:lnTo>
                <a:lnTo>
                  <a:pt x="762104" y="328713"/>
                </a:lnTo>
                <a:lnTo>
                  <a:pt x="761407" y="304799"/>
                </a:lnTo>
                <a:lnTo>
                  <a:pt x="761407" y="147932"/>
                </a:lnTo>
                <a:lnTo>
                  <a:pt x="815576" y="147932"/>
                </a:lnTo>
                <a:lnTo>
                  <a:pt x="815599" y="304799"/>
                </a:lnTo>
                <a:lnTo>
                  <a:pt x="816348" y="324157"/>
                </a:lnTo>
                <a:lnTo>
                  <a:pt x="827930" y="364482"/>
                </a:lnTo>
                <a:lnTo>
                  <a:pt x="871240" y="381599"/>
                </a:lnTo>
                <a:lnTo>
                  <a:pt x="991198" y="381599"/>
                </a:lnTo>
                <a:lnTo>
                  <a:pt x="991198" y="386952"/>
                </a:lnTo>
                <a:lnTo>
                  <a:pt x="937020" y="386952"/>
                </a:lnTo>
                <a:lnTo>
                  <a:pt x="928083" y="395809"/>
                </a:lnTo>
                <a:lnTo>
                  <a:pt x="918530" y="403622"/>
                </a:lnTo>
                <a:lnTo>
                  <a:pt x="875443" y="423936"/>
                </a:lnTo>
                <a:lnTo>
                  <a:pt x="864404" y="425887"/>
                </a:lnTo>
                <a:lnTo>
                  <a:pt x="853381" y="426538"/>
                </a:lnTo>
                <a:close/>
              </a:path>
              <a:path w="2183765" h="426720">
                <a:moveTo>
                  <a:pt x="991198" y="381599"/>
                </a:moveTo>
                <a:lnTo>
                  <a:pt x="871240" y="381599"/>
                </a:lnTo>
                <a:lnTo>
                  <a:pt x="889860" y="379236"/>
                </a:lnTo>
                <a:lnTo>
                  <a:pt x="907030" y="372148"/>
                </a:lnTo>
                <a:lnTo>
                  <a:pt x="922750" y="360334"/>
                </a:lnTo>
                <a:lnTo>
                  <a:pt x="937020" y="343794"/>
                </a:lnTo>
                <a:lnTo>
                  <a:pt x="937020" y="147932"/>
                </a:lnTo>
                <a:lnTo>
                  <a:pt x="991198" y="147932"/>
                </a:lnTo>
                <a:lnTo>
                  <a:pt x="991198" y="381599"/>
                </a:lnTo>
                <a:close/>
              </a:path>
              <a:path w="2183765" h="426720">
                <a:moveTo>
                  <a:pt x="991198" y="421775"/>
                </a:moveTo>
                <a:lnTo>
                  <a:pt x="937020" y="421775"/>
                </a:lnTo>
                <a:lnTo>
                  <a:pt x="937020" y="386952"/>
                </a:lnTo>
                <a:lnTo>
                  <a:pt x="991198" y="386952"/>
                </a:lnTo>
                <a:lnTo>
                  <a:pt x="991198" y="421775"/>
                </a:lnTo>
                <a:close/>
              </a:path>
              <a:path w="2183765" h="426720">
                <a:moveTo>
                  <a:pt x="1217416" y="196748"/>
                </a:moveTo>
                <a:lnTo>
                  <a:pt x="1028993" y="196748"/>
                </a:lnTo>
                <a:lnTo>
                  <a:pt x="1028993" y="191394"/>
                </a:lnTo>
                <a:lnTo>
                  <a:pt x="1130796" y="91382"/>
                </a:lnTo>
                <a:lnTo>
                  <a:pt x="1130796" y="147932"/>
                </a:lnTo>
                <a:lnTo>
                  <a:pt x="1217416" y="147932"/>
                </a:lnTo>
                <a:lnTo>
                  <a:pt x="1217416" y="196748"/>
                </a:lnTo>
                <a:close/>
              </a:path>
              <a:path w="2183765" h="426720">
                <a:moveTo>
                  <a:pt x="1163238" y="426538"/>
                </a:moveTo>
                <a:lnTo>
                  <a:pt x="1114459" y="414318"/>
                </a:lnTo>
                <a:lnTo>
                  <a:pt x="1085152" y="384618"/>
                </a:lnTo>
                <a:lnTo>
                  <a:pt x="1076832" y="335297"/>
                </a:lnTo>
                <a:lnTo>
                  <a:pt x="1076618" y="318191"/>
                </a:lnTo>
                <a:lnTo>
                  <a:pt x="1076618" y="196748"/>
                </a:lnTo>
                <a:lnTo>
                  <a:pt x="1130796" y="196748"/>
                </a:lnTo>
                <a:lnTo>
                  <a:pt x="1130796" y="330993"/>
                </a:lnTo>
                <a:lnTo>
                  <a:pt x="1133232" y="351570"/>
                </a:lnTo>
                <a:lnTo>
                  <a:pt x="1140542" y="366268"/>
                </a:lnTo>
                <a:lnTo>
                  <a:pt x="1152728" y="375087"/>
                </a:lnTo>
                <a:lnTo>
                  <a:pt x="1169791" y="378027"/>
                </a:lnTo>
                <a:lnTo>
                  <a:pt x="1231399" y="378027"/>
                </a:lnTo>
                <a:lnTo>
                  <a:pt x="1231399" y="408983"/>
                </a:lnTo>
                <a:lnTo>
                  <a:pt x="1215420" y="416665"/>
                </a:lnTo>
                <a:lnTo>
                  <a:pt x="1198733" y="422150"/>
                </a:lnTo>
                <a:lnTo>
                  <a:pt x="1181338" y="425441"/>
                </a:lnTo>
                <a:lnTo>
                  <a:pt x="1163238" y="426538"/>
                </a:lnTo>
                <a:close/>
              </a:path>
              <a:path w="2183765" h="426720">
                <a:moveTo>
                  <a:pt x="1231399" y="378027"/>
                </a:moveTo>
                <a:lnTo>
                  <a:pt x="1169791" y="378027"/>
                </a:lnTo>
                <a:lnTo>
                  <a:pt x="1184577" y="376798"/>
                </a:lnTo>
                <a:lnTo>
                  <a:pt x="1199773" y="373113"/>
                </a:lnTo>
                <a:lnTo>
                  <a:pt x="1215381" y="366972"/>
                </a:lnTo>
                <a:lnTo>
                  <a:pt x="1231399" y="358377"/>
                </a:lnTo>
                <a:lnTo>
                  <a:pt x="1231399" y="378027"/>
                </a:lnTo>
                <a:close/>
              </a:path>
              <a:path w="2183765" h="426720">
                <a:moveTo>
                  <a:pt x="1307303" y="96735"/>
                </a:moveTo>
                <a:lnTo>
                  <a:pt x="1290044" y="96735"/>
                </a:lnTo>
                <a:lnTo>
                  <a:pt x="1282700" y="93516"/>
                </a:lnTo>
                <a:lnTo>
                  <a:pt x="1269994" y="80619"/>
                </a:lnTo>
                <a:lnTo>
                  <a:pt x="1266907" y="73323"/>
                </a:lnTo>
                <a:lnTo>
                  <a:pt x="1266822" y="56254"/>
                </a:lnTo>
                <a:lnTo>
                  <a:pt x="1269994" y="48863"/>
                </a:lnTo>
                <a:lnTo>
                  <a:pt x="1282700" y="35966"/>
                </a:lnTo>
                <a:lnTo>
                  <a:pt x="1290044" y="32746"/>
                </a:lnTo>
                <a:lnTo>
                  <a:pt x="1307303" y="32746"/>
                </a:lnTo>
                <a:lnTo>
                  <a:pt x="1314942" y="35813"/>
                </a:lnTo>
                <a:lnTo>
                  <a:pt x="1327639" y="48120"/>
                </a:lnTo>
                <a:lnTo>
                  <a:pt x="1330820" y="55663"/>
                </a:lnTo>
                <a:lnTo>
                  <a:pt x="1330820" y="73323"/>
                </a:lnTo>
                <a:lnTo>
                  <a:pt x="1327743" y="80619"/>
                </a:lnTo>
                <a:lnTo>
                  <a:pt x="1327639" y="80867"/>
                </a:lnTo>
                <a:lnTo>
                  <a:pt x="1314990" y="93516"/>
                </a:lnTo>
                <a:lnTo>
                  <a:pt x="1307303" y="96735"/>
                </a:lnTo>
                <a:close/>
              </a:path>
              <a:path w="2183765" h="426720">
                <a:moveTo>
                  <a:pt x="1325763" y="421775"/>
                </a:moveTo>
                <a:lnTo>
                  <a:pt x="1271584" y="421775"/>
                </a:lnTo>
                <a:lnTo>
                  <a:pt x="1271584" y="147932"/>
                </a:lnTo>
                <a:lnTo>
                  <a:pt x="1325763" y="147932"/>
                </a:lnTo>
                <a:lnTo>
                  <a:pt x="1325763" y="421775"/>
                </a:lnTo>
                <a:close/>
              </a:path>
              <a:path w="2183765" h="426720">
                <a:moveTo>
                  <a:pt x="1532626" y="426538"/>
                </a:moveTo>
                <a:lnTo>
                  <a:pt x="1476076" y="416606"/>
                </a:lnTo>
                <a:lnTo>
                  <a:pt x="1429642" y="386799"/>
                </a:lnTo>
                <a:lnTo>
                  <a:pt x="1398610" y="342117"/>
                </a:lnTo>
                <a:lnTo>
                  <a:pt x="1388400" y="289026"/>
                </a:lnTo>
                <a:lnTo>
                  <a:pt x="1388374" y="286349"/>
                </a:lnTo>
                <a:lnTo>
                  <a:pt x="1390782" y="259808"/>
                </a:lnTo>
                <a:lnTo>
                  <a:pt x="1390880" y="258729"/>
                </a:lnTo>
                <a:lnTo>
                  <a:pt x="1411793" y="208647"/>
                </a:lnTo>
                <a:lnTo>
                  <a:pt x="1452330" y="169860"/>
                </a:lnTo>
                <a:lnTo>
                  <a:pt x="1504790" y="149844"/>
                </a:lnTo>
                <a:lnTo>
                  <a:pt x="1535007" y="147341"/>
                </a:lnTo>
                <a:lnTo>
                  <a:pt x="1564727" y="149844"/>
                </a:lnTo>
                <a:lnTo>
                  <a:pt x="1564876" y="149844"/>
                </a:lnTo>
                <a:lnTo>
                  <a:pt x="1591972" y="157350"/>
                </a:lnTo>
                <a:lnTo>
                  <a:pt x="1616887" y="170025"/>
                </a:lnTo>
                <a:lnTo>
                  <a:pt x="1638896" y="187670"/>
                </a:lnTo>
                <a:lnTo>
                  <a:pt x="1646053" y="196157"/>
                </a:lnTo>
                <a:lnTo>
                  <a:pt x="1532036" y="196157"/>
                </a:lnTo>
                <a:lnTo>
                  <a:pt x="1513414" y="197757"/>
                </a:lnTo>
                <a:lnTo>
                  <a:pt x="1468037" y="221751"/>
                </a:lnTo>
                <a:lnTo>
                  <a:pt x="1444688" y="267686"/>
                </a:lnTo>
                <a:lnTo>
                  <a:pt x="1443083" y="286349"/>
                </a:lnTo>
                <a:lnTo>
                  <a:pt x="1443085" y="287540"/>
                </a:lnTo>
                <a:lnTo>
                  <a:pt x="1457436" y="337754"/>
                </a:lnTo>
                <a:lnTo>
                  <a:pt x="1497731" y="369653"/>
                </a:lnTo>
                <a:lnTo>
                  <a:pt x="1515167" y="374369"/>
                </a:lnTo>
                <a:lnTo>
                  <a:pt x="1515012" y="374369"/>
                </a:lnTo>
                <a:lnTo>
                  <a:pt x="1534417" y="375941"/>
                </a:lnTo>
                <a:lnTo>
                  <a:pt x="1648399" y="375941"/>
                </a:lnTo>
                <a:lnTo>
                  <a:pt x="1638296" y="387400"/>
                </a:lnTo>
                <a:lnTo>
                  <a:pt x="1615956" y="404521"/>
                </a:lnTo>
                <a:lnTo>
                  <a:pt x="1590898" y="416752"/>
                </a:lnTo>
                <a:lnTo>
                  <a:pt x="1563258" y="424055"/>
                </a:lnTo>
                <a:lnTo>
                  <a:pt x="1563572" y="424055"/>
                </a:lnTo>
                <a:lnTo>
                  <a:pt x="1532626" y="426538"/>
                </a:lnTo>
                <a:close/>
              </a:path>
              <a:path w="2183765" h="426720">
                <a:moveTo>
                  <a:pt x="1648399" y="375941"/>
                </a:moveTo>
                <a:lnTo>
                  <a:pt x="1534417" y="375941"/>
                </a:lnTo>
                <a:lnTo>
                  <a:pt x="1553455" y="374369"/>
                </a:lnTo>
                <a:lnTo>
                  <a:pt x="1570690" y="369653"/>
                </a:lnTo>
                <a:lnTo>
                  <a:pt x="1610882" y="337328"/>
                </a:lnTo>
                <a:lnTo>
                  <a:pt x="1624972" y="289026"/>
                </a:lnTo>
                <a:lnTo>
                  <a:pt x="1625098" y="287540"/>
                </a:lnTo>
                <a:lnTo>
                  <a:pt x="1625199" y="286349"/>
                </a:lnTo>
                <a:lnTo>
                  <a:pt x="1623573" y="268019"/>
                </a:lnTo>
                <a:lnTo>
                  <a:pt x="1623544" y="267686"/>
                </a:lnTo>
                <a:lnTo>
                  <a:pt x="1618621" y="250848"/>
                </a:lnTo>
                <a:lnTo>
                  <a:pt x="1618577" y="250699"/>
                </a:lnTo>
                <a:lnTo>
                  <a:pt x="1584609" y="210555"/>
                </a:lnTo>
                <a:lnTo>
                  <a:pt x="1532036" y="196157"/>
                </a:lnTo>
                <a:lnTo>
                  <a:pt x="1646053" y="196157"/>
                </a:lnTo>
                <a:lnTo>
                  <a:pt x="1656993" y="209130"/>
                </a:lnTo>
                <a:lnTo>
                  <a:pt x="1669920" y="233176"/>
                </a:lnTo>
                <a:lnTo>
                  <a:pt x="1677677" y="259808"/>
                </a:lnTo>
                <a:lnTo>
                  <a:pt x="1680263" y="289026"/>
                </a:lnTo>
                <a:lnTo>
                  <a:pt x="1677764" y="316064"/>
                </a:lnTo>
                <a:lnTo>
                  <a:pt x="1677641" y="317386"/>
                </a:lnTo>
                <a:lnTo>
                  <a:pt x="1669774" y="343235"/>
                </a:lnTo>
                <a:lnTo>
                  <a:pt x="1656660" y="366572"/>
                </a:lnTo>
                <a:lnTo>
                  <a:pt x="1648399" y="375941"/>
                </a:lnTo>
                <a:close/>
              </a:path>
              <a:path w="2183765" h="426720">
                <a:moveTo>
                  <a:pt x="1952643" y="182765"/>
                </a:moveTo>
                <a:lnTo>
                  <a:pt x="1794563" y="182765"/>
                </a:lnTo>
                <a:lnTo>
                  <a:pt x="1813335" y="165182"/>
                </a:lnTo>
                <a:lnTo>
                  <a:pt x="1833335" y="152624"/>
                </a:lnTo>
                <a:lnTo>
                  <a:pt x="1854562" y="145090"/>
                </a:lnTo>
                <a:lnTo>
                  <a:pt x="1877021" y="142579"/>
                </a:lnTo>
                <a:lnTo>
                  <a:pt x="1889594" y="143406"/>
                </a:lnTo>
                <a:lnTo>
                  <a:pt x="1934995" y="163055"/>
                </a:lnTo>
                <a:lnTo>
                  <a:pt x="1952643" y="182765"/>
                </a:lnTo>
                <a:close/>
              </a:path>
              <a:path w="2183765" h="426720">
                <a:moveTo>
                  <a:pt x="1794563" y="421775"/>
                </a:moveTo>
                <a:lnTo>
                  <a:pt x="1739204" y="421775"/>
                </a:lnTo>
                <a:lnTo>
                  <a:pt x="1739204" y="147932"/>
                </a:lnTo>
                <a:lnTo>
                  <a:pt x="1794563" y="147932"/>
                </a:lnTo>
                <a:lnTo>
                  <a:pt x="1794563" y="182765"/>
                </a:lnTo>
                <a:lnTo>
                  <a:pt x="1952643" y="182765"/>
                </a:lnTo>
                <a:lnTo>
                  <a:pt x="1955602" y="187823"/>
                </a:lnTo>
                <a:lnTo>
                  <a:pt x="1859752" y="187823"/>
                </a:lnTo>
                <a:lnTo>
                  <a:pt x="1841280" y="190223"/>
                </a:lnTo>
                <a:lnTo>
                  <a:pt x="1824257" y="197423"/>
                </a:lnTo>
                <a:lnTo>
                  <a:pt x="1808684" y="209421"/>
                </a:lnTo>
                <a:lnTo>
                  <a:pt x="1794563" y="226218"/>
                </a:lnTo>
                <a:lnTo>
                  <a:pt x="1794563" y="421775"/>
                </a:lnTo>
                <a:close/>
              </a:path>
              <a:path w="2183765" h="426720">
                <a:moveTo>
                  <a:pt x="1969585" y="421775"/>
                </a:moveTo>
                <a:lnTo>
                  <a:pt x="1915416" y="421775"/>
                </a:lnTo>
                <a:lnTo>
                  <a:pt x="1915392" y="265213"/>
                </a:lnTo>
                <a:lnTo>
                  <a:pt x="1914616" y="246319"/>
                </a:lnTo>
                <a:lnTo>
                  <a:pt x="1902614" y="205825"/>
                </a:lnTo>
                <a:lnTo>
                  <a:pt x="1859752" y="187823"/>
                </a:lnTo>
                <a:lnTo>
                  <a:pt x="1955602" y="187823"/>
                </a:lnTo>
                <a:lnTo>
                  <a:pt x="1968868" y="241893"/>
                </a:lnTo>
                <a:lnTo>
                  <a:pt x="1969585" y="265213"/>
                </a:lnTo>
                <a:lnTo>
                  <a:pt x="1969585" y="421775"/>
                </a:lnTo>
                <a:close/>
              </a:path>
              <a:path w="2183765" h="426720">
                <a:moveTo>
                  <a:pt x="2046385" y="65188"/>
                </a:moveTo>
                <a:lnTo>
                  <a:pt x="2085380" y="0"/>
                </a:lnTo>
                <a:lnTo>
                  <a:pt x="2108038" y="2353"/>
                </a:lnTo>
                <a:lnTo>
                  <a:pt x="2127793" y="7628"/>
                </a:lnTo>
                <a:lnTo>
                  <a:pt x="2169537" y="40249"/>
                </a:lnTo>
                <a:lnTo>
                  <a:pt x="2177449" y="55368"/>
                </a:lnTo>
                <a:lnTo>
                  <a:pt x="2080017" y="55368"/>
                </a:lnTo>
                <a:lnTo>
                  <a:pt x="2072557" y="55981"/>
                </a:lnTo>
                <a:lnTo>
                  <a:pt x="2064465" y="57821"/>
                </a:lnTo>
                <a:lnTo>
                  <a:pt x="2055741" y="60889"/>
                </a:lnTo>
                <a:lnTo>
                  <a:pt x="2046385" y="65188"/>
                </a:lnTo>
                <a:close/>
              </a:path>
              <a:path w="2183765" h="426720">
                <a:moveTo>
                  <a:pt x="2093409" y="315219"/>
                </a:moveTo>
                <a:lnTo>
                  <a:pt x="2060549" y="286019"/>
                </a:lnTo>
                <a:lnTo>
                  <a:pt x="2055614" y="258365"/>
                </a:lnTo>
                <a:lnTo>
                  <a:pt x="2056050" y="248228"/>
                </a:lnTo>
                <a:lnTo>
                  <a:pt x="2067338" y="211373"/>
                </a:lnTo>
                <a:lnTo>
                  <a:pt x="2096391" y="162820"/>
                </a:lnTo>
                <a:lnTo>
                  <a:pt x="2107587" y="143431"/>
                </a:lnTo>
                <a:lnTo>
                  <a:pt x="2115585" y="125757"/>
                </a:lnTo>
                <a:lnTo>
                  <a:pt x="2120384" y="109795"/>
                </a:lnTo>
                <a:lnTo>
                  <a:pt x="2121984" y="95545"/>
                </a:lnTo>
                <a:lnTo>
                  <a:pt x="2121268" y="86795"/>
                </a:lnTo>
                <a:lnTo>
                  <a:pt x="2088805" y="55981"/>
                </a:lnTo>
                <a:lnTo>
                  <a:pt x="2088189" y="55981"/>
                </a:lnTo>
                <a:lnTo>
                  <a:pt x="2080017" y="55368"/>
                </a:lnTo>
                <a:lnTo>
                  <a:pt x="2177449" y="55368"/>
                </a:lnTo>
                <a:lnTo>
                  <a:pt x="2182039" y="71279"/>
                </a:lnTo>
                <a:lnTo>
                  <a:pt x="2183601" y="89001"/>
                </a:lnTo>
                <a:lnTo>
                  <a:pt x="2182996" y="101081"/>
                </a:lnTo>
                <a:lnTo>
                  <a:pt x="2173924" y="139455"/>
                </a:lnTo>
                <a:lnTo>
                  <a:pt x="2145942" y="193394"/>
                </a:lnTo>
                <a:lnTo>
                  <a:pt x="2130623" y="217588"/>
                </a:lnTo>
                <a:lnTo>
                  <a:pt x="2113560" y="245474"/>
                </a:lnTo>
                <a:lnTo>
                  <a:pt x="2101375" y="269008"/>
                </a:lnTo>
                <a:lnTo>
                  <a:pt x="2094065" y="288189"/>
                </a:lnTo>
                <a:lnTo>
                  <a:pt x="2091628" y="303018"/>
                </a:lnTo>
                <a:lnTo>
                  <a:pt x="2091628" y="305589"/>
                </a:lnTo>
                <a:lnTo>
                  <a:pt x="2092219" y="309657"/>
                </a:lnTo>
                <a:lnTo>
                  <a:pt x="2093409" y="315219"/>
                </a:lnTo>
                <a:close/>
              </a:path>
              <a:path w="2183765" h="426720">
                <a:moveTo>
                  <a:pt x="2099963" y="426538"/>
                </a:moveTo>
                <a:lnTo>
                  <a:pt x="2067368" y="405106"/>
                </a:lnTo>
                <a:lnTo>
                  <a:pt x="2064834" y="391419"/>
                </a:lnTo>
                <a:lnTo>
                  <a:pt x="2065486" y="383966"/>
                </a:lnTo>
                <a:lnTo>
                  <a:pt x="2093456" y="354874"/>
                </a:lnTo>
                <a:lnTo>
                  <a:pt x="2093598" y="354874"/>
                </a:lnTo>
                <a:lnTo>
                  <a:pt x="2100553" y="354214"/>
                </a:lnTo>
                <a:lnTo>
                  <a:pt x="2134525" y="376570"/>
                </a:lnTo>
                <a:lnTo>
                  <a:pt x="2137167" y="390819"/>
                </a:lnTo>
                <a:lnTo>
                  <a:pt x="2136497" y="398104"/>
                </a:lnTo>
                <a:lnTo>
                  <a:pt x="2107533" y="425896"/>
                </a:lnTo>
                <a:lnTo>
                  <a:pt x="2099963" y="42653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0769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2730394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3117173"/>
            <a:ext cx="684217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574" y="3802972"/>
            <a:ext cx="7005356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9371" y="4491752"/>
            <a:ext cx="8274193" cy="3475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9044" y="5174569"/>
            <a:ext cx="2829367" cy="35093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758154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○</a:t>
            </a:r>
            <a:endParaRPr sz="3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b="1" spc="-50" dirty="0">
                <a:solidFill>
                  <a:srgbClr val="606060"/>
                </a:solidFill>
                <a:latin typeface="Arial"/>
                <a:cs typeface="Arial"/>
              </a:rPr>
              <a:t>○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8328" y="5860368"/>
            <a:ext cx="2795505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9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599958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119107"/>
            <a:ext cx="4560303" cy="2643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75815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588" y="3802972"/>
            <a:ext cx="6677230" cy="35049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97048" y="4588940"/>
            <a:ext cx="4727575" cy="4384675"/>
            <a:chOff x="797048" y="4588940"/>
            <a:chExt cx="4727575" cy="438467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048" y="6885011"/>
              <a:ext cx="4727540" cy="20881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48" y="4588940"/>
              <a:ext cx="4727540" cy="20881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80867" y="6025012"/>
              <a:ext cx="18415" cy="730885"/>
            </a:xfrm>
            <a:custGeom>
              <a:avLst/>
              <a:gdLst/>
              <a:ahLst/>
              <a:cxnLst/>
              <a:rect l="l" t="t" r="r" b="b"/>
              <a:pathLst>
                <a:path w="18414" h="730884">
                  <a:moveTo>
                    <a:pt x="0" y="0"/>
                  </a:moveTo>
                  <a:lnTo>
                    <a:pt x="17824" y="730573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6717" y="6735011"/>
              <a:ext cx="163924" cy="212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697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5999586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119107"/>
            <a:ext cx="4560303" cy="2643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758154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588" y="3802972"/>
            <a:ext cx="6677230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50472" y="8740033"/>
            <a:ext cx="2730210" cy="26283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621886" y="4776854"/>
            <a:ext cx="5875020" cy="3790950"/>
            <a:chOff x="6621886" y="4776854"/>
            <a:chExt cx="5875020" cy="379095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1886" y="5692113"/>
              <a:ext cx="5874988" cy="19791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7665" y="4776854"/>
              <a:ext cx="2156105" cy="122508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43410" y="7115185"/>
              <a:ext cx="1263650" cy="1433830"/>
            </a:xfrm>
            <a:custGeom>
              <a:avLst/>
              <a:gdLst/>
              <a:ahLst/>
              <a:cxnLst/>
              <a:rect l="l" t="t" r="r" b="b"/>
              <a:pathLst>
                <a:path w="1263650" h="1433829">
                  <a:moveTo>
                    <a:pt x="1263622" y="1433222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0010" y="6966435"/>
              <a:ext cx="199649" cy="20942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97048" y="4588940"/>
            <a:ext cx="4727575" cy="4384675"/>
            <a:chOff x="797048" y="4588940"/>
            <a:chExt cx="4727575" cy="43846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7048" y="6885011"/>
              <a:ext cx="4727540" cy="20881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048" y="4588940"/>
              <a:ext cx="4727540" cy="20881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80867" y="6025012"/>
              <a:ext cx="18415" cy="730885"/>
            </a:xfrm>
            <a:custGeom>
              <a:avLst/>
              <a:gdLst/>
              <a:ahLst/>
              <a:cxnLst/>
              <a:rect l="l" t="t" r="r" b="b"/>
              <a:pathLst>
                <a:path w="18414" h="730884">
                  <a:moveTo>
                    <a:pt x="0" y="0"/>
                  </a:moveTo>
                  <a:lnTo>
                    <a:pt x="17824" y="730573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6717" y="6735011"/>
              <a:ext cx="163924" cy="212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5822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7884856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989802"/>
            <a:ext cx="9564370" cy="409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#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Creating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DataFrame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first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b="1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pandas</a:t>
            </a:r>
            <a:r>
              <a:rPr sz="24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as</a:t>
            </a:r>
            <a:r>
              <a:rPr sz="24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pd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b="1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s1</a:t>
            </a:r>
            <a:r>
              <a:rPr sz="24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pd.Series([1,</a:t>
            </a:r>
            <a:r>
              <a:rPr sz="24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2,</a:t>
            </a:r>
            <a:r>
              <a:rPr sz="24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3,</a:t>
            </a:r>
            <a:r>
              <a:rPr sz="24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4,</a:t>
            </a:r>
            <a:r>
              <a:rPr sz="24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5,</a:t>
            </a:r>
            <a:r>
              <a:rPr sz="24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6],</a:t>
            </a:r>
            <a:r>
              <a:rPr sz="24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index=(range(6)))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b="1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s2</a:t>
            </a:r>
            <a:r>
              <a:rPr sz="24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pd.Series([10,</a:t>
            </a:r>
            <a:r>
              <a:rPr sz="24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9,</a:t>
            </a:r>
            <a:r>
              <a:rPr sz="24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8,</a:t>
            </a:r>
            <a:r>
              <a:rPr sz="24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7,</a:t>
            </a:r>
            <a:r>
              <a:rPr sz="24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6,</a:t>
            </a:r>
            <a:r>
              <a:rPr sz="2400" spc="-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5],</a:t>
            </a:r>
            <a:r>
              <a:rPr sz="24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index=(range(6)))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b="1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df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pd.DataFrame(s1,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columns=['s1'])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b="1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df['s2']</a:t>
            </a:r>
            <a:r>
              <a:rPr sz="24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s2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df</a:t>
            </a:r>
            <a:endParaRPr sz="24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3959" y="5776588"/>
            <a:ext cx="1774171" cy="34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22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7884856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989802"/>
            <a:ext cx="8727440" cy="178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#</a:t>
            </a:r>
            <a:r>
              <a:rPr sz="24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Use</a:t>
            </a:r>
            <a:r>
              <a:rPr sz="24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Scikit-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Learn</a:t>
            </a:r>
            <a:r>
              <a:rPr sz="2400" spc="-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minmax_scaling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mlxtend.preprocessing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minmax_scaling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2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minmax_scaling(df,</a:t>
            </a:r>
            <a:r>
              <a:rPr sz="2400" spc="-2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columns=['s1',</a:t>
            </a:r>
            <a:r>
              <a:rPr sz="2400" spc="-2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's2'])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5934" y="8355617"/>
            <a:ext cx="1189355" cy="351155"/>
          </a:xfrm>
          <a:custGeom>
            <a:avLst/>
            <a:gdLst/>
            <a:ahLst/>
            <a:cxnLst/>
            <a:rect l="l" t="t" r="r" b="b"/>
            <a:pathLst>
              <a:path w="1189354" h="351154">
                <a:moveTo>
                  <a:pt x="137064" y="266547"/>
                </a:moveTo>
                <a:lnTo>
                  <a:pt x="83193" y="257136"/>
                </a:lnTo>
                <a:lnTo>
                  <a:pt x="39138" y="228894"/>
                </a:lnTo>
                <a:lnTo>
                  <a:pt x="9785" y="186445"/>
                </a:lnTo>
                <a:lnTo>
                  <a:pt x="0" y="134387"/>
                </a:lnTo>
                <a:lnTo>
                  <a:pt x="2464" y="106552"/>
                </a:lnTo>
                <a:lnTo>
                  <a:pt x="22220" y="58361"/>
                </a:lnTo>
                <a:lnTo>
                  <a:pt x="60457" y="21429"/>
                </a:lnTo>
                <a:lnTo>
                  <a:pt x="110314" y="2380"/>
                </a:lnTo>
                <a:lnTo>
                  <a:pt x="139150" y="0"/>
                </a:lnTo>
                <a:lnTo>
                  <a:pt x="168023" y="2380"/>
                </a:lnTo>
                <a:lnTo>
                  <a:pt x="194365" y="9523"/>
                </a:lnTo>
                <a:lnTo>
                  <a:pt x="218176" y="21429"/>
                </a:lnTo>
                <a:lnTo>
                  <a:pt x="235846" y="35271"/>
                </a:lnTo>
                <a:lnTo>
                  <a:pt x="140636" y="35271"/>
                </a:lnTo>
                <a:lnTo>
                  <a:pt x="119308" y="37019"/>
                </a:lnTo>
                <a:lnTo>
                  <a:pt x="82624" y="51010"/>
                </a:lnTo>
                <a:lnTo>
                  <a:pt x="54701" y="78137"/>
                </a:lnTo>
                <a:lnTo>
                  <a:pt x="40342" y="113703"/>
                </a:lnTo>
                <a:lnTo>
                  <a:pt x="38612" y="133645"/>
                </a:lnTo>
                <a:lnTo>
                  <a:pt x="38547" y="134387"/>
                </a:lnTo>
                <a:lnTo>
                  <a:pt x="40225" y="153245"/>
                </a:lnTo>
                <a:lnTo>
                  <a:pt x="40342" y="154565"/>
                </a:lnTo>
                <a:lnTo>
                  <a:pt x="45727" y="172976"/>
                </a:lnTo>
                <a:lnTo>
                  <a:pt x="67265" y="204491"/>
                </a:lnTo>
                <a:lnTo>
                  <a:pt x="99784" y="225365"/>
                </a:lnTo>
                <a:lnTo>
                  <a:pt x="118642" y="230546"/>
                </a:lnTo>
                <a:lnTo>
                  <a:pt x="118330" y="230546"/>
                </a:lnTo>
                <a:lnTo>
                  <a:pt x="139598" y="232323"/>
                </a:lnTo>
                <a:lnTo>
                  <a:pt x="234675" y="232323"/>
                </a:lnTo>
                <a:lnTo>
                  <a:pt x="217602" y="245370"/>
                </a:lnTo>
                <a:lnTo>
                  <a:pt x="193399" y="257136"/>
                </a:lnTo>
                <a:lnTo>
                  <a:pt x="166553" y="264194"/>
                </a:lnTo>
                <a:lnTo>
                  <a:pt x="137064" y="266547"/>
                </a:lnTo>
                <a:close/>
              </a:path>
              <a:path w="1189354" h="351154">
                <a:moveTo>
                  <a:pt x="234675" y="232323"/>
                </a:moveTo>
                <a:lnTo>
                  <a:pt x="139598" y="232323"/>
                </a:lnTo>
                <a:lnTo>
                  <a:pt x="160425" y="230546"/>
                </a:lnTo>
                <a:lnTo>
                  <a:pt x="179447" y="225215"/>
                </a:lnTo>
                <a:lnTo>
                  <a:pt x="212073" y="203891"/>
                </a:lnTo>
                <a:lnTo>
                  <a:pt x="233954" y="171858"/>
                </a:lnTo>
                <a:lnTo>
                  <a:pt x="241115" y="134387"/>
                </a:lnTo>
                <a:lnTo>
                  <a:pt x="241182" y="133645"/>
                </a:lnTo>
                <a:lnTo>
                  <a:pt x="241248" y="132902"/>
                </a:lnTo>
                <a:lnTo>
                  <a:pt x="239479" y="113703"/>
                </a:lnTo>
                <a:lnTo>
                  <a:pt x="239425" y="113110"/>
                </a:lnTo>
                <a:lnTo>
                  <a:pt x="233954" y="94953"/>
                </a:lnTo>
                <a:lnTo>
                  <a:pt x="212073" y="63550"/>
                </a:lnTo>
                <a:lnTo>
                  <a:pt x="179436" y="42265"/>
                </a:lnTo>
                <a:lnTo>
                  <a:pt x="160940" y="37019"/>
                </a:lnTo>
                <a:lnTo>
                  <a:pt x="160785" y="37019"/>
                </a:lnTo>
                <a:lnTo>
                  <a:pt x="140636" y="35271"/>
                </a:lnTo>
                <a:lnTo>
                  <a:pt x="235846" y="35271"/>
                </a:lnTo>
                <a:lnTo>
                  <a:pt x="239458" y="38099"/>
                </a:lnTo>
                <a:lnTo>
                  <a:pt x="257040" y="58361"/>
                </a:lnTo>
                <a:lnTo>
                  <a:pt x="269598" y="81039"/>
                </a:lnTo>
                <a:lnTo>
                  <a:pt x="277132" y="106134"/>
                </a:lnTo>
                <a:lnTo>
                  <a:pt x="279576" y="132902"/>
                </a:lnTo>
                <a:lnTo>
                  <a:pt x="279575" y="134387"/>
                </a:lnTo>
                <a:lnTo>
                  <a:pt x="277114" y="161200"/>
                </a:lnTo>
                <a:lnTo>
                  <a:pt x="269526" y="186259"/>
                </a:lnTo>
                <a:lnTo>
                  <a:pt x="256875" y="208824"/>
                </a:lnTo>
                <a:lnTo>
                  <a:pt x="239162" y="228894"/>
                </a:lnTo>
                <a:lnTo>
                  <a:pt x="234675" y="232323"/>
                </a:lnTo>
                <a:close/>
              </a:path>
              <a:path w="1189354" h="351154">
                <a:moveTo>
                  <a:pt x="373659" y="131711"/>
                </a:moveTo>
                <a:lnTo>
                  <a:pt x="356815" y="131711"/>
                </a:lnTo>
                <a:lnTo>
                  <a:pt x="358748" y="128739"/>
                </a:lnTo>
                <a:lnTo>
                  <a:pt x="371027" y="111351"/>
                </a:lnTo>
                <a:lnTo>
                  <a:pt x="383304" y="98933"/>
                </a:lnTo>
                <a:lnTo>
                  <a:pt x="395581" y="91484"/>
                </a:lnTo>
                <a:lnTo>
                  <a:pt x="407859" y="89001"/>
                </a:lnTo>
                <a:lnTo>
                  <a:pt x="417498" y="90210"/>
                </a:lnTo>
                <a:lnTo>
                  <a:pt x="427358" y="93837"/>
                </a:lnTo>
                <a:lnTo>
                  <a:pt x="437441" y="99883"/>
                </a:lnTo>
                <a:lnTo>
                  <a:pt x="447750" y="108346"/>
                </a:lnTo>
                <a:lnTo>
                  <a:pt x="439892" y="121443"/>
                </a:lnTo>
                <a:lnTo>
                  <a:pt x="397144" y="121443"/>
                </a:lnTo>
                <a:lnTo>
                  <a:pt x="389228" y="122420"/>
                </a:lnTo>
                <a:lnTo>
                  <a:pt x="381854" y="125351"/>
                </a:lnTo>
                <a:lnTo>
                  <a:pt x="375019" y="130235"/>
                </a:lnTo>
                <a:lnTo>
                  <a:pt x="373659" y="131711"/>
                </a:lnTo>
                <a:close/>
              </a:path>
              <a:path w="1189354" h="351154">
                <a:moveTo>
                  <a:pt x="356815" y="263575"/>
                </a:moveTo>
                <a:lnTo>
                  <a:pt x="322734" y="263575"/>
                </a:lnTo>
                <a:lnTo>
                  <a:pt x="322734" y="92420"/>
                </a:lnTo>
                <a:lnTo>
                  <a:pt x="356815" y="92420"/>
                </a:lnTo>
                <a:lnTo>
                  <a:pt x="356815" y="131711"/>
                </a:lnTo>
                <a:lnTo>
                  <a:pt x="373659" y="131711"/>
                </a:lnTo>
                <a:lnTo>
                  <a:pt x="356815" y="174126"/>
                </a:lnTo>
                <a:lnTo>
                  <a:pt x="356815" y="263575"/>
                </a:lnTo>
                <a:close/>
              </a:path>
              <a:path w="1189354" h="351154">
                <a:moveTo>
                  <a:pt x="429890" y="138112"/>
                </a:moveTo>
                <a:lnTo>
                  <a:pt x="421259" y="130818"/>
                </a:lnTo>
                <a:lnTo>
                  <a:pt x="412924" y="125609"/>
                </a:lnTo>
                <a:lnTo>
                  <a:pt x="404720" y="122420"/>
                </a:lnTo>
                <a:lnTo>
                  <a:pt x="404407" y="122420"/>
                </a:lnTo>
                <a:lnTo>
                  <a:pt x="397144" y="121443"/>
                </a:lnTo>
                <a:lnTo>
                  <a:pt x="439892" y="121443"/>
                </a:lnTo>
                <a:lnTo>
                  <a:pt x="429890" y="138112"/>
                </a:lnTo>
                <a:close/>
              </a:path>
              <a:path w="1189354" h="351154">
                <a:moveTo>
                  <a:pt x="494489" y="60426"/>
                </a:moveTo>
                <a:lnTo>
                  <a:pt x="483678" y="60426"/>
                </a:lnTo>
                <a:lnTo>
                  <a:pt x="479058" y="58445"/>
                </a:lnTo>
                <a:lnTo>
                  <a:pt x="475096" y="54473"/>
                </a:lnTo>
                <a:lnTo>
                  <a:pt x="471124" y="50406"/>
                </a:lnTo>
                <a:lnTo>
                  <a:pt x="469143" y="45691"/>
                </a:lnTo>
                <a:lnTo>
                  <a:pt x="469270" y="34775"/>
                </a:lnTo>
                <a:lnTo>
                  <a:pt x="471124" y="30460"/>
                </a:lnTo>
                <a:lnTo>
                  <a:pt x="479275" y="22326"/>
                </a:lnTo>
                <a:lnTo>
                  <a:pt x="483678" y="20392"/>
                </a:lnTo>
                <a:lnTo>
                  <a:pt x="494489" y="20392"/>
                </a:lnTo>
                <a:lnTo>
                  <a:pt x="499251" y="22326"/>
                </a:lnTo>
                <a:lnTo>
                  <a:pt x="507195" y="30060"/>
                </a:lnTo>
                <a:lnTo>
                  <a:pt x="509176" y="34775"/>
                </a:lnTo>
                <a:lnTo>
                  <a:pt x="509176" y="45691"/>
                </a:lnTo>
                <a:lnTo>
                  <a:pt x="507235" y="50406"/>
                </a:lnTo>
                <a:lnTo>
                  <a:pt x="503223" y="54473"/>
                </a:lnTo>
                <a:lnTo>
                  <a:pt x="499251" y="58445"/>
                </a:lnTo>
                <a:lnTo>
                  <a:pt x="494489" y="60426"/>
                </a:lnTo>
                <a:close/>
              </a:path>
              <a:path w="1189354" h="351154">
                <a:moveTo>
                  <a:pt x="506052" y="263575"/>
                </a:moveTo>
                <a:lnTo>
                  <a:pt x="472115" y="263575"/>
                </a:lnTo>
                <a:lnTo>
                  <a:pt x="472115" y="92420"/>
                </a:lnTo>
                <a:lnTo>
                  <a:pt x="506052" y="92420"/>
                </a:lnTo>
                <a:lnTo>
                  <a:pt x="506052" y="263575"/>
                </a:lnTo>
                <a:close/>
              </a:path>
              <a:path w="1189354" h="351154">
                <a:moveTo>
                  <a:pt x="611313" y="350786"/>
                </a:moveTo>
                <a:lnTo>
                  <a:pt x="564678" y="342584"/>
                </a:lnTo>
                <a:lnTo>
                  <a:pt x="532429" y="309020"/>
                </a:lnTo>
                <a:lnTo>
                  <a:pt x="530941" y="297065"/>
                </a:lnTo>
                <a:lnTo>
                  <a:pt x="533629" y="281202"/>
                </a:lnTo>
                <a:lnTo>
                  <a:pt x="541694" y="268447"/>
                </a:lnTo>
                <a:lnTo>
                  <a:pt x="555135" y="258799"/>
                </a:lnTo>
                <a:lnTo>
                  <a:pt x="573956" y="252259"/>
                </a:lnTo>
                <a:lnTo>
                  <a:pt x="566467" y="246766"/>
                </a:lnTo>
                <a:lnTo>
                  <a:pt x="561119" y="241289"/>
                </a:lnTo>
                <a:lnTo>
                  <a:pt x="557909" y="235829"/>
                </a:lnTo>
                <a:lnTo>
                  <a:pt x="556946" y="230933"/>
                </a:lnTo>
                <a:lnTo>
                  <a:pt x="556839" y="224932"/>
                </a:lnTo>
                <a:lnTo>
                  <a:pt x="559268" y="219969"/>
                </a:lnTo>
                <a:lnTo>
                  <a:pt x="564126" y="215502"/>
                </a:lnTo>
                <a:lnTo>
                  <a:pt x="569089" y="211035"/>
                </a:lnTo>
                <a:lnTo>
                  <a:pt x="575689" y="207768"/>
                </a:lnTo>
                <a:lnTo>
                  <a:pt x="583928" y="205682"/>
                </a:lnTo>
                <a:lnTo>
                  <a:pt x="567451" y="196043"/>
                </a:lnTo>
                <a:lnTo>
                  <a:pt x="555682" y="183801"/>
                </a:lnTo>
                <a:lnTo>
                  <a:pt x="548747" y="169220"/>
                </a:lnTo>
                <a:lnTo>
                  <a:pt x="548621" y="168954"/>
                </a:lnTo>
                <a:lnTo>
                  <a:pt x="546267" y="151504"/>
                </a:lnTo>
                <a:lnTo>
                  <a:pt x="547513" y="138595"/>
                </a:lnTo>
                <a:lnTo>
                  <a:pt x="577105" y="101381"/>
                </a:lnTo>
                <a:lnTo>
                  <a:pt x="620838" y="92420"/>
                </a:lnTo>
                <a:lnTo>
                  <a:pt x="691380" y="92420"/>
                </a:lnTo>
                <a:lnTo>
                  <a:pt x="691380" y="118766"/>
                </a:lnTo>
                <a:lnTo>
                  <a:pt x="656699" y="118766"/>
                </a:lnTo>
                <a:lnTo>
                  <a:pt x="659630" y="121738"/>
                </a:lnTo>
                <a:lnTo>
                  <a:pt x="600692" y="121738"/>
                </a:lnTo>
                <a:lnTo>
                  <a:pt x="592901" y="124862"/>
                </a:lnTo>
                <a:lnTo>
                  <a:pt x="586453" y="131120"/>
                </a:lnTo>
                <a:lnTo>
                  <a:pt x="580004" y="137274"/>
                </a:lnTo>
                <a:lnTo>
                  <a:pt x="576785" y="144713"/>
                </a:lnTo>
                <a:lnTo>
                  <a:pt x="576785" y="162277"/>
                </a:lnTo>
                <a:lnTo>
                  <a:pt x="610265" y="183955"/>
                </a:lnTo>
                <a:lnTo>
                  <a:pt x="666267" y="183955"/>
                </a:lnTo>
                <a:lnTo>
                  <a:pt x="662895" y="188999"/>
                </a:lnTo>
                <a:lnTo>
                  <a:pt x="620704" y="211469"/>
                </a:lnTo>
                <a:lnTo>
                  <a:pt x="595946" y="215502"/>
                </a:lnTo>
                <a:lnTo>
                  <a:pt x="595387" y="215502"/>
                </a:lnTo>
                <a:lnTo>
                  <a:pt x="588903" y="219969"/>
                </a:lnTo>
                <a:lnTo>
                  <a:pt x="636237" y="247829"/>
                </a:lnTo>
                <a:lnTo>
                  <a:pt x="647771" y="250741"/>
                </a:lnTo>
                <a:lnTo>
                  <a:pt x="682849" y="271614"/>
                </a:lnTo>
                <a:lnTo>
                  <a:pt x="601788" y="271614"/>
                </a:lnTo>
                <a:lnTo>
                  <a:pt x="593619" y="272060"/>
                </a:lnTo>
                <a:lnTo>
                  <a:pt x="562935" y="289864"/>
                </a:lnTo>
                <a:lnTo>
                  <a:pt x="562935" y="297503"/>
                </a:lnTo>
                <a:lnTo>
                  <a:pt x="565832" y="308716"/>
                </a:lnTo>
                <a:lnTo>
                  <a:pt x="565910" y="309020"/>
                </a:lnTo>
                <a:lnTo>
                  <a:pt x="574724" y="317153"/>
                </a:lnTo>
                <a:lnTo>
                  <a:pt x="574513" y="317153"/>
                </a:lnTo>
                <a:lnTo>
                  <a:pt x="589647" y="322176"/>
                </a:lnTo>
                <a:lnTo>
                  <a:pt x="589394" y="322176"/>
                </a:lnTo>
                <a:lnTo>
                  <a:pt x="610560" y="323849"/>
                </a:lnTo>
                <a:lnTo>
                  <a:pt x="682101" y="323849"/>
                </a:lnTo>
                <a:lnTo>
                  <a:pt x="678777" y="328286"/>
                </a:lnTo>
                <a:lnTo>
                  <a:pt x="669206" y="336203"/>
                </a:lnTo>
                <a:lnTo>
                  <a:pt x="657492" y="342584"/>
                </a:lnTo>
                <a:lnTo>
                  <a:pt x="643938" y="347141"/>
                </a:lnTo>
                <a:lnTo>
                  <a:pt x="628545" y="349875"/>
                </a:lnTo>
                <a:lnTo>
                  <a:pt x="611313" y="350786"/>
                </a:lnTo>
                <a:close/>
              </a:path>
              <a:path w="1189354" h="351154">
                <a:moveTo>
                  <a:pt x="666267" y="183955"/>
                </a:moveTo>
                <a:lnTo>
                  <a:pt x="619790" y="183955"/>
                </a:lnTo>
                <a:lnTo>
                  <a:pt x="627734" y="181022"/>
                </a:lnTo>
                <a:lnTo>
                  <a:pt x="640526" y="169220"/>
                </a:lnTo>
                <a:lnTo>
                  <a:pt x="643755" y="161829"/>
                </a:lnTo>
                <a:lnTo>
                  <a:pt x="643755" y="144065"/>
                </a:lnTo>
                <a:lnTo>
                  <a:pt x="609817" y="121738"/>
                </a:lnTo>
                <a:lnTo>
                  <a:pt x="659630" y="121738"/>
                </a:lnTo>
                <a:lnTo>
                  <a:pt x="663453" y="125615"/>
                </a:lnTo>
                <a:lnTo>
                  <a:pt x="668110" y="131863"/>
                </a:lnTo>
                <a:lnTo>
                  <a:pt x="670579" y="137274"/>
                </a:lnTo>
                <a:lnTo>
                  <a:pt x="673273" y="143074"/>
                </a:lnTo>
                <a:lnTo>
                  <a:pt x="674559" y="149427"/>
                </a:lnTo>
                <a:lnTo>
                  <a:pt x="674559" y="156571"/>
                </a:lnTo>
                <a:lnTo>
                  <a:pt x="674185" y="161829"/>
                </a:lnTo>
                <a:lnTo>
                  <a:pt x="674085" y="163238"/>
                </a:lnTo>
                <a:lnTo>
                  <a:pt x="672856" y="168954"/>
                </a:lnTo>
                <a:lnTo>
                  <a:pt x="672799" y="169220"/>
                </a:lnTo>
                <a:lnTo>
                  <a:pt x="672725" y="169563"/>
                </a:lnTo>
                <a:lnTo>
                  <a:pt x="672663" y="169850"/>
                </a:lnTo>
                <a:lnTo>
                  <a:pt x="670291" y="176407"/>
                </a:lnTo>
                <a:lnTo>
                  <a:pt x="666967" y="182908"/>
                </a:lnTo>
                <a:lnTo>
                  <a:pt x="666370" y="183801"/>
                </a:lnTo>
                <a:lnTo>
                  <a:pt x="666267" y="183955"/>
                </a:lnTo>
                <a:close/>
              </a:path>
              <a:path w="1189354" h="351154">
                <a:moveTo>
                  <a:pt x="682101" y="323849"/>
                </a:moveTo>
                <a:lnTo>
                  <a:pt x="610560" y="323849"/>
                </a:lnTo>
                <a:lnTo>
                  <a:pt x="621165" y="323431"/>
                </a:lnTo>
                <a:lnTo>
                  <a:pt x="630506" y="322176"/>
                </a:lnTo>
                <a:lnTo>
                  <a:pt x="638582" y="320084"/>
                </a:lnTo>
                <a:lnTo>
                  <a:pt x="645393" y="317153"/>
                </a:lnTo>
                <a:lnTo>
                  <a:pt x="653728" y="312790"/>
                </a:lnTo>
                <a:lnTo>
                  <a:pt x="657890" y="306590"/>
                </a:lnTo>
                <a:lnTo>
                  <a:pt x="657890" y="290616"/>
                </a:lnTo>
                <a:lnTo>
                  <a:pt x="652680" y="284111"/>
                </a:lnTo>
                <a:lnTo>
                  <a:pt x="642269" y="279053"/>
                </a:lnTo>
                <a:lnTo>
                  <a:pt x="633877" y="275797"/>
                </a:lnTo>
                <a:lnTo>
                  <a:pt x="624034" y="273400"/>
                </a:lnTo>
                <a:lnTo>
                  <a:pt x="623775" y="273400"/>
                </a:lnTo>
                <a:lnTo>
                  <a:pt x="613497" y="272060"/>
                </a:lnTo>
                <a:lnTo>
                  <a:pt x="601788" y="271614"/>
                </a:lnTo>
                <a:lnTo>
                  <a:pt x="682849" y="271614"/>
                </a:lnTo>
                <a:lnTo>
                  <a:pt x="690932" y="297503"/>
                </a:lnTo>
                <a:lnTo>
                  <a:pt x="689610" y="308716"/>
                </a:lnTo>
                <a:lnTo>
                  <a:pt x="689575" y="309020"/>
                </a:lnTo>
                <a:lnTo>
                  <a:pt x="685576" y="319123"/>
                </a:lnTo>
                <a:lnTo>
                  <a:pt x="685502" y="319310"/>
                </a:lnTo>
                <a:lnTo>
                  <a:pt x="682101" y="323849"/>
                </a:lnTo>
                <a:close/>
              </a:path>
              <a:path w="1189354" h="351154">
                <a:moveTo>
                  <a:pt x="740614" y="60426"/>
                </a:moveTo>
                <a:lnTo>
                  <a:pt x="729804" y="60426"/>
                </a:lnTo>
                <a:lnTo>
                  <a:pt x="725184" y="58445"/>
                </a:lnTo>
                <a:lnTo>
                  <a:pt x="721222" y="54473"/>
                </a:lnTo>
                <a:lnTo>
                  <a:pt x="717250" y="50406"/>
                </a:lnTo>
                <a:lnTo>
                  <a:pt x="715268" y="45691"/>
                </a:lnTo>
                <a:lnTo>
                  <a:pt x="715395" y="34775"/>
                </a:lnTo>
                <a:lnTo>
                  <a:pt x="717250" y="30460"/>
                </a:lnTo>
                <a:lnTo>
                  <a:pt x="725401" y="22326"/>
                </a:lnTo>
                <a:lnTo>
                  <a:pt x="729804" y="20392"/>
                </a:lnTo>
                <a:lnTo>
                  <a:pt x="740614" y="20392"/>
                </a:lnTo>
                <a:lnTo>
                  <a:pt x="745377" y="22326"/>
                </a:lnTo>
                <a:lnTo>
                  <a:pt x="753311" y="30060"/>
                </a:lnTo>
                <a:lnTo>
                  <a:pt x="755302" y="34775"/>
                </a:lnTo>
                <a:lnTo>
                  <a:pt x="755302" y="45691"/>
                </a:lnTo>
                <a:lnTo>
                  <a:pt x="753351" y="50406"/>
                </a:lnTo>
                <a:lnTo>
                  <a:pt x="749344" y="54473"/>
                </a:lnTo>
                <a:lnTo>
                  <a:pt x="745377" y="58445"/>
                </a:lnTo>
                <a:lnTo>
                  <a:pt x="740614" y="60426"/>
                </a:lnTo>
                <a:close/>
              </a:path>
              <a:path w="1189354" h="351154">
                <a:moveTo>
                  <a:pt x="752178" y="263575"/>
                </a:moveTo>
                <a:lnTo>
                  <a:pt x="718240" y="263575"/>
                </a:lnTo>
                <a:lnTo>
                  <a:pt x="718240" y="92420"/>
                </a:lnTo>
                <a:lnTo>
                  <a:pt x="752178" y="92420"/>
                </a:lnTo>
                <a:lnTo>
                  <a:pt x="752178" y="263575"/>
                </a:lnTo>
                <a:close/>
              </a:path>
              <a:path w="1189354" h="351154">
                <a:moveTo>
                  <a:pt x="933725" y="114147"/>
                </a:moveTo>
                <a:lnTo>
                  <a:pt x="834959" y="114147"/>
                </a:lnTo>
                <a:lnTo>
                  <a:pt x="846659" y="103146"/>
                </a:lnTo>
                <a:lnTo>
                  <a:pt x="859141" y="95287"/>
                </a:lnTo>
                <a:lnTo>
                  <a:pt x="872405" y="90573"/>
                </a:lnTo>
                <a:lnTo>
                  <a:pt x="886451" y="89001"/>
                </a:lnTo>
                <a:lnTo>
                  <a:pt x="894340" y="89522"/>
                </a:lnTo>
                <a:lnTo>
                  <a:pt x="928384" y="107192"/>
                </a:lnTo>
                <a:lnTo>
                  <a:pt x="933725" y="114147"/>
                </a:lnTo>
                <a:close/>
              </a:path>
              <a:path w="1189354" h="351154">
                <a:moveTo>
                  <a:pt x="834959" y="263575"/>
                </a:moveTo>
                <a:lnTo>
                  <a:pt x="800279" y="263575"/>
                </a:lnTo>
                <a:lnTo>
                  <a:pt x="800279" y="92420"/>
                </a:lnTo>
                <a:lnTo>
                  <a:pt x="834959" y="92420"/>
                </a:lnTo>
                <a:lnTo>
                  <a:pt x="834959" y="114147"/>
                </a:lnTo>
                <a:lnTo>
                  <a:pt x="933725" y="114147"/>
                </a:lnTo>
                <a:lnTo>
                  <a:pt x="935555" y="117281"/>
                </a:lnTo>
                <a:lnTo>
                  <a:pt x="875736" y="117281"/>
                </a:lnTo>
                <a:lnTo>
                  <a:pt x="864149" y="118786"/>
                </a:lnTo>
                <a:lnTo>
                  <a:pt x="853490" y="123305"/>
                </a:lnTo>
                <a:lnTo>
                  <a:pt x="843760" y="130839"/>
                </a:lnTo>
                <a:lnTo>
                  <a:pt x="834959" y="141388"/>
                </a:lnTo>
                <a:lnTo>
                  <a:pt x="834959" y="263575"/>
                </a:lnTo>
                <a:close/>
              </a:path>
              <a:path w="1189354" h="351154">
                <a:moveTo>
                  <a:pt x="944344" y="263575"/>
                </a:moveTo>
                <a:lnTo>
                  <a:pt x="910416" y="263575"/>
                </a:lnTo>
                <a:lnTo>
                  <a:pt x="910398" y="165648"/>
                </a:lnTo>
                <a:lnTo>
                  <a:pt x="909914" y="153926"/>
                </a:lnTo>
                <a:lnTo>
                  <a:pt x="891758" y="120100"/>
                </a:lnTo>
                <a:lnTo>
                  <a:pt x="875736" y="117281"/>
                </a:lnTo>
                <a:lnTo>
                  <a:pt x="935555" y="117281"/>
                </a:lnTo>
                <a:lnTo>
                  <a:pt x="944344" y="165648"/>
                </a:lnTo>
                <a:lnTo>
                  <a:pt x="944344" y="263575"/>
                </a:lnTo>
                <a:close/>
              </a:path>
              <a:path w="1189354" h="351154">
                <a:moveTo>
                  <a:pt x="980958" y="149275"/>
                </a:moveTo>
                <a:lnTo>
                  <a:pt x="980958" y="112366"/>
                </a:lnTo>
                <a:lnTo>
                  <a:pt x="991928" y="102145"/>
                </a:lnTo>
                <a:lnTo>
                  <a:pt x="1005034" y="94843"/>
                </a:lnTo>
                <a:lnTo>
                  <a:pt x="1020278" y="90462"/>
                </a:lnTo>
                <a:lnTo>
                  <a:pt x="1037660" y="89001"/>
                </a:lnTo>
                <a:lnTo>
                  <a:pt x="1050878" y="89912"/>
                </a:lnTo>
                <a:lnTo>
                  <a:pt x="1085933" y="106660"/>
                </a:lnTo>
                <a:lnTo>
                  <a:pt x="1095027" y="120700"/>
                </a:lnTo>
                <a:lnTo>
                  <a:pt x="1034984" y="120700"/>
                </a:lnTo>
                <a:lnTo>
                  <a:pt x="1021170" y="122486"/>
                </a:lnTo>
                <a:lnTo>
                  <a:pt x="1007560" y="127844"/>
                </a:lnTo>
                <a:lnTo>
                  <a:pt x="994156" y="136773"/>
                </a:lnTo>
                <a:lnTo>
                  <a:pt x="980958" y="149275"/>
                </a:lnTo>
                <a:close/>
              </a:path>
              <a:path w="1189354" h="351154">
                <a:moveTo>
                  <a:pt x="1019506" y="266251"/>
                </a:moveTo>
                <a:lnTo>
                  <a:pt x="1010495" y="265478"/>
                </a:lnTo>
                <a:lnTo>
                  <a:pt x="1010810" y="265478"/>
                </a:lnTo>
                <a:lnTo>
                  <a:pt x="1003134" y="263314"/>
                </a:lnTo>
                <a:lnTo>
                  <a:pt x="978579" y="233290"/>
                </a:lnTo>
                <a:lnTo>
                  <a:pt x="977834" y="224732"/>
                </a:lnTo>
                <a:lnTo>
                  <a:pt x="978559" y="216842"/>
                </a:lnTo>
                <a:lnTo>
                  <a:pt x="1003509" y="184398"/>
                </a:lnTo>
                <a:lnTo>
                  <a:pt x="1065788" y="160734"/>
                </a:lnTo>
                <a:lnTo>
                  <a:pt x="1065689" y="150811"/>
                </a:lnTo>
                <a:lnTo>
                  <a:pt x="1063863" y="138027"/>
                </a:lnTo>
                <a:lnTo>
                  <a:pt x="1058087" y="128401"/>
                </a:lnTo>
                <a:lnTo>
                  <a:pt x="1048461" y="122625"/>
                </a:lnTo>
                <a:lnTo>
                  <a:pt x="1034984" y="120700"/>
                </a:lnTo>
                <a:lnTo>
                  <a:pt x="1095027" y="120700"/>
                </a:lnTo>
                <a:lnTo>
                  <a:pt x="1099125" y="178888"/>
                </a:lnTo>
                <a:lnTo>
                  <a:pt x="1065788" y="178888"/>
                </a:lnTo>
                <a:lnTo>
                  <a:pt x="1043166" y="187670"/>
                </a:lnTo>
                <a:lnTo>
                  <a:pt x="1011467" y="211978"/>
                </a:lnTo>
                <a:lnTo>
                  <a:pt x="1011467" y="225970"/>
                </a:lnTo>
                <a:lnTo>
                  <a:pt x="1013705" y="231723"/>
                </a:lnTo>
                <a:lnTo>
                  <a:pt x="1018163" y="236190"/>
                </a:lnTo>
                <a:lnTo>
                  <a:pt x="1022735" y="240658"/>
                </a:lnTo>
                <a:lnTo>
                  <a:pt x="1028631" y="242887"/>
                </a:lnTo>
                <a:lnTo>
                  <a:pt x="1124281" y="242887"/>
                </a:lnTo>
                <a:lnTo>
                  <a:pt x="1124281" y="249440"/>
                </a:lnTo>
                <a:lnTo>
                  <a:pt x="1065492" y="249440"/>
                </a:lnTo>
                <a:lnTo>
                  <a:pt x="1054527" y="256796"/>
                </a:lnTo>
                <a:lnTo>
                  <a:pt x="1043206" y="262050"/>
                </a:lnTo>
                <a:lnTo>
                  <a:pt x="1031532" y="265201"/>
                </a:lnTo>
                <a:lnTo>
                  <a:pt x="1019506" y="266251"/>
                </a:lnTo>
                <a:close/>
              </a:path>
              <a:path w="1189354" h="351154">
                <a:moveTo>
                  <a:pt x="1124281" y="242887"/>
                </a:moveTo>
                <a:lnTo>
                  <a:pt x="1035879" y="242887"/>
                </a:lnTo>
                <a:lnTo>
                  <a:pt x="1043830" y="242059"/>
                </a:lnTo>
                <a:lnTo>
                  <a:pt x="1051466" y="239577"/>
                </a:lnTo>
                <a:lnTo>
                  <a:pt x="1058785" y="235436"/>
                </a:lnTo>
                <a:lnTo>
                  <a:pt x="1065788" y="229637"/>
                </a:lnTo>
                <a:lnTo>
                  <a:pt x="1065788" y="178888"/>
                </a:lnTo>
                <a:lnTo>
                  <a:pt x="1099125" y="178888"/>
                </a:lnTo>
                <a:lnTo>
                  <a:pt x="1099125" y="239115"/>
                </a:lnTo>
                <a:lnTo>
                  <a:pt x="1099368" y="239577"/>
                </a:lnTo>
                <a:lnTo>
                  <a:pt x="1101059" y="242059"/>
                </a:lnTo>
                <a:lnTo>
                  <a:pt x="1124281" y="242059"/>
                </a:lnTo>
                <a:lnTo>
                  <a:pt x="1124281" y="242887"/>
                </a:lnTo>
                <a:close/>
              </a:path>
              <a:path w="1189354" h="351154">
                <a:moveTo>
                  <a:pt x="1124281" y="242059"/>
                </a:moveTo>
                <a:lnTo>
                  <a:pt x="1109323" y="242059"/>
                </a:lnTo>
                <a:lnTo>
                  <a:pt x="1115546" y="239115"/>
                </a:lnTo>
                <a:lnTo>
                  <a:pt x="1124281" y="233066"/>
                </a:lnTo>
                <a:lnTo>
                  <a:pt x="1124281" y="242059"/>
                </a:lnTo>
                <a:close/>
              </a:path>
              <a:path w="1189354" h="351154">
                <a:moveTo>
                  <a:pt x="1096153" y="266547"/>
                </a:moveTo>
                <a:lnTo>
                  <a:pt x="1091096" y="266547"/>
                </a:lnTo>
                <a:lnTo>
                  <a:pt x="1081346" y="265478"/>
                </a:lnTo>
                <a:lnTo>
                  <a:pt x="1073829" y="262272"/>
                </a:lnTo>
                <a:lnTo>
                  <a:pt x="1068545" y="256927"/>
                </a:lnTo>
                <a:lnTo>
                  <a:pt x="1065492" y="249440"/>
                </a:lnTo>
                <a:lnTo>
                  <a:pt x="1124281" y="249440"/>
                </a:lnTo>
                <a:lnTo>
                  <a:pt x="1124281" y="253755"/>
                </a:lnTo>
                <a:lnTo>
                  <a:pt x="1116546" y="258717"/>
                </a:lnTo>
                <a:lnTo>
                  <a:pt x="1110418" y="262050"/>
                </a:lnTo>
                <a:lnTo>
                  <a:pt x="1101011" y="265661"/>
                </a:lnTo>
                <a:lnTo>
                  <a:pt x="1096153" y="266547"/>
                </a:lnTo>
                <a:close/>
              </a:path>
              <a:path w="1189354" h="351154">
                <a:moveTo>
                  <a:pt x="1188793" y="263575"/>
                </a:moveTo>
                <a:lnTo>
                  <a:pt x="1154865" y="263575"/>
                </a:lnTo>
                <a:lnTo>
                  <a:pt x="1154865" y="3724"/>
                </a:lnTo>
                <a:lnTo>
                  <a:pt x="1188793" y="3724"/>
                </a:lnTo>
                <a:lnTo>
                  <a:pt x="1188793" y="26357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4221" y="8355913"/>
            <a:ext cx="4174094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1061" y="4976290"/>
            <a:ext cx="1629934" cy="32766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19968" y="4976290"/>
            <a:ext cx="1700521" cy="327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68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5887477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3117173"/>
            <a:ext cx="8732808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3804915"/>
            <a:ext cx="2645677" cy="3485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6663" y="4488770"/>
            <a:ext cx="4045364" cy="3504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2758154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5176503"/>
            <a:ext cx="7020987" cy="3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04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5887477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623" y="2596725"/>
            <a:ext cx="5218537" cy="347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8596" y="3148679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749" y="3279098"/>
            <a:ext cx="9673037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250" y="3964601"/>
            <a:ext cx="6386646" cy="3507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5623" y="4422096"/>
            <a:ext cx="5735524" cy="3504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90139" y="5436814"/>
            <a:ext cx="6534586" cy="33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0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5411154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3148679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279098"/>
            <a:ext cx="8940128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72678" y="5873847"/>
            <a:ext cx="2533978" cy="2665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72678" y="6331344"/>
            <a:ext cx="2794762" cy="35048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07993" y="4205041"/>
            <a:ext cx="7429500" cy="4131310"/>
            <a:chOff x="507993" y="4205041"/>
            <a:chExt cx="7429500" cy="413131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993" y="4205041"/>
              <a:ext cx="7187410" cy="41308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32823" y="6089437"/>
              <a:ext cx="7012940" cy="332105"/>
            </a:xfrm>
            <a:custGeom>
              <a:avLst/>
              <a:gdLst/>
              <a:ahLst/>
              <a:cxnLst/>
              <a:rect l="l" t="t" r="r" b="b"/>
              <a:pathLst>
                <a:path w="7012940" h="332104">
                  <a:moveTo>
                    <a:pt x="0" y="0"/>
                  </a:moveTo>
                  <a:lnTo>
                    <a:pt x="5897388" y="0"/>
                  </a:lnTo>
                  <a:lnTo>
                    <a:pt x="5897388" y="331499"/>
                  </a:lnTo>
                  <a:lnTo>
                    <a:pt x="0" y="331499"/>
                  </a:lnTo>
                  <a:lnTo>
                    <a:pt x="0" y="0"/>
                  </a:lnTo>
                  <a:close/>
                </a:path>
                <a:path w="7012940" h="332104">
                  <a:moveTo>
                    <a:pt x="5897388" y="165749"/>
                  </a:moveTo>
                  <a:lnTo>
                    <a:pt x="7012510" y="178449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5559" y="6185912"/>
              <a:ext cx="211699" cy="163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0136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5887477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117173"/>
            <a:ext cx="5243021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8624" y="3802972"/>
            <a:ext cx="10377914" cy="2662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5652" y="4488770"/>
            <a:ext cx="5663420" cy="2662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2758154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9044" y="5174569"/>
            <a:ext cx="10350635" cy="35049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486842" y="5863797"/>
            <a:ext cx="1360805" cy="262890"/>
          </a:xfrm>
          <a:custGeom>
            <a:avLst/>
            <a:gdLst/>
            <a:ahLst/>
            <a:cxnLst/>
            <a:rect l="l" t="t" r="r" b="b"/>
            <a:pathLst>
              <a:path w="1360805" h="262889">
                <a:moveTo>
                  <a:pt x="155523" y="92268"/>
                </a:moveTo>
                <a:lnTo>
                  <a:pt x="121443" y="92268"/>
                </a:lnTo>
                <a:lnTo>
                  <a:pt x="121443" y="0"/>
                </a:lnTo>
                <a:lnTo>
                  <a:pt x="155523" y="0"/>
                </a:lnTo>
                <a:lnTo>
                  <a:pt x="155523" y="92268"/>
                </a:lnTo>
                <a:close/>
              </a:path>
              <a:path w="1360805" h="262889">
                <a:moveTo>
                  <a:pt x="155523" y="259851"/>
                </a:moveTo>
                <a:lnTo>
                  <a:pt x="83038" y="259851"/>
                </a:lnTo>
                <a:lnTo>
                  <a:pt x="65022" y="258352"/>
                </a:lnTo>
                <a:lnTo>
                  <a:pt x="22469" y="235886"/>
                </a:lnTo>
                <a:lnTo>
                  <a:pt x="1403" y="190602"/>
                </a:lnTo>
                <a:lnTo>
                  <a:pt x="0" y="171449"/>
                </a:lnTo>
                <a:lnTo>
                  <a:pt x="1478" y="153393"/>
                </a:lnTo>
                <a:lnTo>
                  <a:pt x="23660" y="109384"/>
                </a:lnTo>
                <a:lnTo>
                  <a:pt x="66604" y="86507"/>
                </a:lnTo>
                <a:lnTo>
                  <a:pt x="84229" y="84981"/>
                </a:lnTo>
                <a:lnTo>
                  <a:pt x="92973" y="85437"/>
                </a:lnTo>
                <a:lnTo>
                  <a:pt x="102089" y="86803"/>
                </a:lnTo>
                <a:lnTo>
                  <a:pt x="111579" y="89080"/>
                </a:lnTo>
                <a:lnTo>
                  <a:pt x="121443" y="92268"/>
                </a:lnTo>
                <a:lnTo>
                  <a:pt x="155523" y="92268"/>
                </a:lnTo>
                <a:lnTo>
                  <a:pt x="155523" y="114299"/>
                </a:lnTo>
                <a:lnTo>
                  <a:pt x="89439" y="114299"/>
                </a:lnTo>
                <a:lnTo>
                  <a:pt x="77430" y="115341"/>
                </a:lnTo>
                <a:lnTo>
                  <a:pt x="42597" y="139951"/>
                </a:lnTo>
                <a:lnTo>
                  <a:pt x="34223" y="175612"/>
                </a:lnTo>
                <a:lnTo>
                  <a:pt x="35033" y="188031"/>
                </a:lnTo>
                <a:lnTo>
                  <a:pt x="52435" y="221998"/>
                </a:lnTo>
                <a:lnTo>
                  <a:pt x="95249" y="230828"/>
                </a:lnTo>
                <a:lnTo>
                  <a:pt x="155523" y="230828"/>
                </a:lnTo>
                <a:lnTo>
                  <a:pt x="155523" y="259851"/>
                </a:lnTo>
                <a:close/>
              </a:path>
              <a:path w="1360805" h="262889">
                <a:moveTo>
                  <a:pt x="155523" y="230828"/>
                </a:moveTo>
                <a:lnTo>
                  <a:pt x="121443" y="230828"/>
                </a:lnTo>
                <a:lnTo>
                  <a:pt x="121443" y="122329"/>
                </a:lnTo>
                <a:lnTo>
                  <a:pt x="113524" y="118816"/>
                </a:lnTo>
                <a:lnTo>
                  <a:pt x="105552" y="116307"/>
                </a:lnTo>
                <a:lnTo>
                  <a:pt x="97524" y="114801"/>
                </a:lnTo>
                <a:lnTo>
                  <a:pt x="89439" y="114299"/>
                </a:lnTo>
                <a:lnTo>
                  <a:pt x="155523" y="114299"/>
                </a:lnTo>
                <a:lnTo>
                  <a:pt x="155523" y="230828"/>
                </a:lnTo>
                <a:close/>
              </a:path>
              <a:path w="1360805" h="262889">
                <a:moveTo>
                  <a:pt x="277262" y="262527"/>
                </a:moveTo>
                <a:lnTo>
                  <a:pt x="231418" y="250773"/>
                </a:lnTo>
                <a:lnTo>
                  <a:pt x="203396" y="219110"/>
                </a:lnTo>
                <a:lnTo>
                  <a:pt x="193023" y="173383"/>
                </a:lnTo>
                <a:lnTo>
                  <a:pt x="194409" y="154730"/>
                </a:lnTo>
                <a:lnTo>
                  <a:pt x="215197" y="109832"/>
                </a:lnTo>
                <a:lnTo>
                  <a:pt x="255985" y="86764"/>
                </a:lnTo>
                <a:lnTo>
                  <a:pt x="256341" y="86764"/>
                </a:lnTo>
                <a:lnTo>
                  <a:pt x="272652" y="85277"/>
                </a:lnTo>
                <a:lnTo>
                  <a:pt x="315986" y="98670"/>
                </a:lnTo>
                <a:lnTo>
                  <a:pt x="330849" y="114747"/>
                </a:lnTo>
                <a:lnTo>
                  <a:pt x="272652" y="114747"/>
                </a:lnTo>
                <a:lnTo>
                  <a:pt x="263972" y="115435"/>
                </a:lnTo>
                <a:lnTo>
                  <a:pt x="233172" y="139001"/>
                </a:lnTo>
                <a:lnTo>
                  <a:pt x="227704" y="157009"/>
                </a:lnTo>
                <a:lnTo>
                  <a:pt x="346153" y="157009"/>
                </a:lnTo>
                <a:lnTo>
                  <a:pt x="347214" y="172935"/>
                </a:lnTo>
                <a:lnTo>
                  <a:pt x="347214" y="177250"/>
                </a:lnTo>
                <a:lnTo>
                  <a:pt x="226961" y="177250"/>
                </a:lnTo>
                <a:lnTo>
                  <a:pt x="228429" y="188907"/>
                </a:lnTo>
                <a:lnTo>
                  <a:pt x="251471" y="222707"/>
                </a:lnTo>
                <a:lnTo>
                  <a:pt x="282472" y="230828"/>
                </a:lnTo>
                <a:lnTo>
                  <a:pt x="344232" y="230828"/>
                </a:lnTo>
                <a:lnTo>
                  <a:pt x="344232" y="243029"/>
                </a:lnTo>
                <a:lnTo>
                  <a:pt x="305277" y="260016"/>
                </a:lnTo>
                <a:lnTo>
                  <a:pt x="287271" y="262248"/>
                </a:lnTo>
                <a:lnTo>
                  <a:pt x="277262" y="262527"/>
                </a:lnTo>
                <a:close/>
              </a:path>
              <a:path w="1360805" h="262889">
                <a:moveTo>
                  <a:pt x="346153" y="157009"/>
                </a:moveTo>
                <a:lnTo>
                  <a:pt x="313724" y="157009"/>
                </a:lnTo>
                <a:lnTo>
                  <a:pt x="312526" y="147410"/>
                </a:lnTo>
                <a:lnTo>
                  <a:pt x="310117" y="139001"/>
                </a:lnTo>
                <a:lnTo>
                  <a:pt x="272652" y="114747"/>
                </a:lnTo>
                <a:lnTo>
                  <a:pt x="330849" y="114747"/>
                </a:lnTo>
                <a:lnTo>
                  <a:pt x="335826" y="122010"/>
                </a:lnTo>
                <a:lnTo>
                  <a:pt x="342151" y="136958"/>
                </a:lnTo>
                <a:lnTo>
                  <a:pt x="345948" y="153933"/>
                </a:lnTo>
                <a:lnTo>
                  <a:pt x="346153" y="157009"/>
                </a:lnTo>
                <a:close/>
              </a:path>
              <a:path w="1360805" h="262889">
                <a:moveTo>
                  <a:pt x="344232" y="230828"/>
                </a:moveTo>
                <a:lnTo>
                  <a:pt x="282472" y="230828"/>
                </a:lnTo>
                <a:lnTo>
                  <a:pt x="298891" y="229526"/>
                </a:lnTo>
                <a:lnTo>
                  <a:pt x="314656" y="225620"/>
                </a:lnTo>
                <a:lnTo>
                  <a:pt x="329770" y="219110"/>
                </a:lnTo>
                <a:lnTo>
                  <a:pt x="344232" y="209997"/>
                </a:lnTo>
                <a:lnTo>
                  <a:pt x="344232" y="230828"/>
                </a:lnTo>
                <a:close/>
              </a:path>
              <a:path w="1360805" h="262889">
                <a:moveTo>
                  <a:pt x="449788" y="262822"/>
                </a:moveTo>
                <a:lnTo>
                  <a:pt x="438482" y="262822"/>
                </a:lnTo>
                <a:lnTo>
                  <a:pt x="361092" y="88696"/>
                </a:lnTo>
                <a:lnTo>
                  <a:pt x="398001" y="88696"/>
                </a:lnTo>
                <a:lnTo>
                  <a:pt x="444140" y="193919"/>
                </a:lnTo>
                <a:lnTo>
                  <a:pt x="479647" y="193919"/>
                </a:lnTo>
                <a:lnTo>
                  <a:pt x="449788" y="262822"/>
                </a:lnTo>
                <a:close/>
              </a:path>
              <a:path w="1360805" h="262889">
                <a:moveTo>
                  <a:pt x="479647" y="193919"/>
                </a:moveTo>
                <a:lnTo>
                  <a:pt x="444140" y="193919"/>
                </a:lnTo>
                <a:lnTo>
                  <a:pt x="488631" y="88696"/>
                </a:lnTo>
                <a:lnTo>
                  <a:pt x="525245" y="88696"/>
                </a:lnTo>
                <a:lnTo>
                  <a:pt x="479647" y="193919"/>
                </a:lnTo>
                <a:close/>
              </a:path>
              <a:path w="1360805" h="262889">
                <a:moveTo>
                  <a:pt x="573851" y="56702"/>
                </a:moveTo>
                <a:lnTo>
                  <a:pt x="563040" y="56702"/>
                </a:lnTo>
                <a:lnTo>
                  <a:pt x="558421" y="54721"/>
                </a:lnTo>
                <a:lnTo>
                  <a:pt x="554458" y="50749"/>
                </a:lnTo>
                <a:lnTo>
                  <a:pt x="550486" y="46681"/>
                </a:lnTo>
                <a:lnTo>
                  <a:pt x="548505" y="41967"/>
                </a:lnTo>
                <a:lnTo>
                  <a:pt x="548632" y="31051"/>
                </a:lnTo>
                <a:lnTo>
                  <a:pt x="550486" y="26736"/>
                </a:lnTo>
                <a:lnTo>
                  <a:pt x="558637" y="18602"/>
                </a:lnTo>
                <a:lnTo>
                  <a:pt x="563040" y="16668"/>
                </a:lnTo>
                <a:lnTo>
                  <a:pt x="573851" y="16668"/>
                </a:lnTo>
                <a:lnTo>
                  <a:pt x="578614" y="18602"/>
                </a:lnTo>
                <a:lnTo>
                  <a:pt x="586548" y="26336"/>
                </a:lnTo>
                <a:lnTo>
                  <a:pt x="588539" y="31051"/>
                </a:lnTo>
                <a:lnTo>
                  <a:pt x="588539" y="41967"/>
                </a:lnTo>
                <a:lnTo>
                  <a:pt x="586588" y="46681"/>
                </a:lnTo>
                <a:lnTo>
                  <a:pt x="582581" y="50749"/>
                </a:lnTo>
                <a:lnTo>
                  <a:pt x="578614" y="54721"/>
                </a:lnTo>
                <a:lnTo>
                  <a:pt x="573851" y="56702"/>
                </a:lnTo>
                <a:close/>
              </a:path>
              <a:path w="1360805" h="262889">
                <a:moveTo>
                  <a:pt x="585414" y="259851"/>
                </a:moveTo>
                <a:lnTo>
                  <a:pt x="551477" y="259851"/>
                </a:lnTo>
                <a:lnTo>
                  <a:pt x="551477" y="88696"/>
                </a:lnTo>
                <a:lnTo>
                  <a:pt x="585414" y="88696"/>
                </a:lnTo>
                <a:lnTo>
                  <a:pt x="585414" y="259851"/>
                </a:lnTo>
                <a:close/>
              </a:path>
              <a:path w="1360805" h="262889">
                <a:moveTo>
                  <a:pt x="623695" y="145551"/>
                </a:moveTo>
                <a:lnTo>
                  <a:pt x="623695" y="108641"/>
                </a:lnTo>
                <a:lnTo>
                  <a:pt x="634665" y="98421"/>
                </a:lnTo>
                <a:lnTo>
                  <a:pt x="647771" y="91119"/>
                </a:lnTo>
                <a:lnTo>
                  <a:pt x="663015" y="86737"/>
                </a:lnTo>
                <a:lnTo>
                  <a:pt x="680397" y="85277"/>
                </a:lnTo>
                <a:lnTo>
                  <a:pt x="693615" y="86188"/>
                </a:lnTo>
                <a:lnTo>
                  <a:pt x="728670" y="102936"/>
                </a:lnTo>
                <a:lnTo>
                  <a:pt x="737764" y="116976"/>
                </a:lnTo>
                <a:lnTo>
                  <a:pt x="677721" y="116976"/>
                </a:lnTo>
                <a:lnTo>
                  <a:pt x="663907" y="118762"/>
                </a:lnTo>
                <a:lnTo>
                  <a:pt x="650297" y="124120"/>
                </a:lnTo>
                <a:lnTo>
                  <a:pt x="636893" y="133049"/>
                </a:lnTo>
                <a:lnTo>
                  <a:pt x="623695" y="145551"/>
                </a:lnTo>
                <a:close/>
              </a:path>
              <a:path w="1360805" h="262889">
                <a:moveTo>
                  <a:pt x="662243" y="262527"/>
                </a:moveTo>
                <a:lnTo>
                  <a:pt x="653232" y="261754"/>
                </a:lnTo>
                <a:lnTo>
                  <a:pt x="653547" y="261754"/>
                </a:lnTo>
                <a:lnTo>
                  <a:pt x="645871" y="259590"/>
                </a:lnTo>
                <a:lnTo>
                  <a:pt x="621316" y="229566"/>
                </a:lnTo>
                <a:lnTo>
                  <a:pt x="620679" y="222246"/>
                </a:lnTo>
                <a:lnTo>
                  <a:pt x="620571" y="221008"/>
                </a:lnTo>
                <a:lnTo>
                  <a:pt x="638597" y="186071"/>
                </a:lnTo>
                <a:lnTo>
                  <a:pt x="708525" y="157009"/>
                </a:lnTo>
                <a:lnTo>
                  <a:pt x="708426" y="147087"/>
                </a:lnTo>
                <a:lnTo>
                  <a:pt x="706600" y="134303"/>
                </a:lnTo>
                <a:lnTo>
                  <a:pt x="700824" y="124677"/>
                </a:lnTo>
                <a:lnTo>
                  <a:pt x="691198" y="118901"/>
                </a:lnTo>
                <a:lnTo>
                  <a:pt x="677721" y="116976"/>
                </a:lnTo>
                <a:lnTo>
                  <a:pt x="737764" y="116976"/>
                </a:lnTo>
                <a:lnTo>
                  <a:pt x="741862" y="175164"/>
                </a:lnTo>
                <a:lnTo>
                  <a:pt x="708525" y="175164"/>
                </a:lnTo>
                <a:lnTo>
                  <a:pt x="685903" y="183946"/>
                </a:lnTo>
                <a:lnTo>
                  <a:pt x="654204" y="208254"/>
                </a:lnTo>
                <a:lnTo>
                  <a:pt x="654204" y="222246"/>
                </a:lnTo>
                <a:lnTo>
                  <a:pt x="656442" y="227999"/>
                </a:lnTo>
                <a:lnTo>
                  <a:pt x="660900" y="232466"/>
                </a:lnTo>
                <a:lnTo>
                  <a:pt x="665472" y="236933"/>
                </a:lnTo>
                <a:lnTo>
                  <a:pt x="671368" y="239162"/>
                </a:lnTo>
                <a:lnTo>
                  <a:pt x="767018" y="239162"/>
                </a:lnTo>
                <a:lnTo>
                  <a:pt x="767018" y="245715"/>
                </a:lnTo>
                <a:lnTo>
                  <a:pt x="708229" y="245715"/>
                </a:lnTo>
                <a:lnTo>
                  <a:pt x="697264" y="253072"/>
                </a:lnTo>
                <a:lnTo>
                  <a:pt x="685943" y="258325"/>
                </a:lnTo>
                <a:lnTo>
                  <a:pt x="674269" y="261477"/>
                </a:lnTo>
                <a:lnTo>
                  <a:pt x="662243" y="262527"/>
                </a:lnTo>
                <a:close/>
              </a:path>
              <a:path w="1360805" h="262889">
                <a:moveTo>
                  <a:pt x="767018" y="239162"/>
                </a:moveTo>
                <a:lnTo>
                  <a:pt x="678616" y="239162"/>
                </a:lnTo>
                <a:lnTo>
                  <a:pt x="686567" y="238335"/>
                </a:lnTo>
                <a:lnTo>
                  <a:pt x="694203" y="235852"/>
                </a:lnTo>
                <a:lnTo>
                  <a:pt x="701522" y="231712"/>
                </a:lnTo>
                <a:lnTo>
                  <a:pt x="708525" y="225913"/>
                </a:lnTo>
                <a:lnTo>
                  <a:pt x="708525" y="175164"/>
                </a:lnTo>
                <a:lnTo>
                  <a:pt x="741862" y="175164"/>
                </a:lnTo>
                <a:lnTo>
                  <a:pt x="741862" y="235390"/>
                </a:lnTo>
                <a:lnTo>
                  <a:pt x="742105" y="235852"/>
                </a:lnTo>
                <a:lnTo>
                  <a:pt x="743796" y="238335"/>
                </a:lnTo>
                <a:lnTo>
                  <a:pt x="767018" y="238335"/>
                </a:lnTo>
                <a:lnTo>
                  <a:pt x="767018" y="239162"/>
                </a:lnTo>
                <a:close/>
              </a:path>
              <a:path w="1360805" h="262889">
                <a:moveTo>
                  <a:pt x="767018" y="238335"/>
                </a:moveTo>
                <a:lnTo>
                  <a:pt x="752060" y="238335"/>
                </a:lnTo>
                <a:lnTo>
                  <a:pt x="758283" y="235390"/>
                </a:lnTo>
                <a:lnTo>
                  <a:pt x="767018" y="229342"/>
                </a:lnTo>
                <a:lnTo>
                  <a:pt x="767018" y="238335"/>
                </a:lnTo>
                <a:close/>
              </a:path>
              <a:path w="1360805" h="262889">
                <a:moveTo>
                  <a:pt x="738890" y="262822"/>
                </a:moveTo>
                <a:lnTo>
                  <a:pt x="733833" y="262822"/>
                </a:lnTo>
                <a:lnTo>
                  <a:pt x="724083" y="261754"/>
                </a:lnTo>
                <a:lnTo>
                  <a:pt x="716566" y="258548"/>
                </a:lnTo>
                <a:lnTo>
                  <a:pt x="711282" y="253202"/>
                </a:lnTo>
                <a:lnTo>
                  <a:pt x="708229" y="245715"/>
                </a:lnTo>
                <a:lnTo>
                  <a:pt x="767018" y="245715"/>
                </a:lnTo>
                <a:lnTo>
                  <a:pt x="767018" y="250030"/>
                </a:lnTo>
                <a:lnTo>
                  <a:pt x="759274" y="254993"/>
                </a:lnTo>
                <a:lnTo>
                  <a:pt x="753145" y="258325"/>
                </a:lnTo>
                <a:lnTo>
                  <a:pt x="743748" y="261936"/>
                </a:lnTo>
                <a:lnTo>
                  <a:pt x="738890" y="262822"/>
                </a:lnTo>
                <a:close/>
              </a:path>
              <a:path w="1360805" h="262889">
                <a:moveTo>
                  <a:pt x="890623" y="119205"/>
                </a:moveTo>
                <a:lnTo>
                  <a:pt x="772895" y="119205"/>
                </a:lnTo>
                <a:lnTo>
                  <a:pt x="772895" y="115785"/>
                </a:lnTo>
                <a:lnTo>
                  <a:pt x="836598" y="53273"/>
                </a:lnTo>
                <a:lnTo>
                  <a:pt x="836598" y="88696"/>
                </a:lnTo>
                <a:lnTo>
                  <a:pt x="890623" y="88696"/>
                </a:lnTo>
                <a:lnTo>
                  <a:pt x="890623" y="119205"/>
                </a:lnTo>
                <a:close/>
              </a:path>
              <a:path w="1360805" h="262889">
                <a:moveTo>
                  <a:pt x="856838" y="262822"/>
                </a:moveTo>
                <a:lnTo>
                  <a:pt x="818138" y="249287"/>
                </a:lnTo>
                <a:lnTo>
                  <a:pt x="802791" y="205787"/>
                </a:lnTo>
                <a:lnTo>
                  <a:pt x="802660" y="119205"/>
                </a:lnTo>
                <a:lnTo>
                  <a:pt x="836598" y="119205"/>
                </a:lnTo>
                <a:lnTo>
                  <a:pt x="836598" y="203148"/>
                </a:lnTo>
                <a:lnTo>
                  <a:pt x="838114" y="215975"/>
                </a:lnTo>
                <a:lnTo>
                  <a:pt x="842663" y="225137"/>
                </a:lnTo>
                <a:lnTo>
                  <a:pt x="850244" y="230634"/>
                </a:lnTo>
                <a:lnTo>
                  <a:pt x="860858" y="232466"/>
                </a:lnTo>
                <a:lnTo>
                  <a:pt x="899396" y="232466"/>
                </a:lnTo>
                <a:lnTo>
                  <a:pt x="899396" y="251811"/>
                </a:lnTo>
                <a:lnTo>
                  <a:pt x="889427" y="256630"/>
                </a:lnTo>
                <a:lnTo>
                  <a:pt x="879010" y="260071"/>
                </a:lnTo>
                <a:lnTo>
                  <a:pt x="868146" y="262135"/>
                </a:lnTo>
                <a:lnTo>
                  <a:pt x="856838" y="262822"/>
                </a:lnTo>
                <a:close/>
              </a:path>
              <a:path w="1360805" h="262889">
                <a:moveTo>
                  <a:pt x="899396" y="232466"/>
                </a:moveTo>
                <a:lnTo>
                  <a:pt x="860858" y="232466"/>
                </a:lnTo>
                <a:lnTo>
                  <a:pt x="870130" y="231704"/>
                </a:lnTo>
                <a:lnTo>
                  <a:pt x="879645" y="229416"/>
                </a:lnTo>
                <a:lnTo>
                  <a:pt x="889400" y="225603"/>
                </a:lnTo>
                <a:lnTo>
                  <a:pt x="899396" y="220265"/>
                </a:lnTo>
                <a:lnTo>
                  <a:pt x="899396" y="232466"/>
                </a:lnTo>
                <a:close/>
              </a:path>
              <a:path w="1360805" h="262889">
                <a:moveTo>
                  <a:pt x="946849" y="56702"/>
                </a:moveTo>
                <a:lnTo>
                  <a:pt x="936038" y="56702"/>
                </a:lnTo>
                <a:lnTo>
                  <a:pt x="931419" y="54721"/>
                </a:lnTo>
                <a:lnTo>
                  <a:pt x="927456" y="50749"/>
                </a:lnTo>
                <a:lnTo>
                  <a:pt x="923485" y="46681"/>
                </a:lnTo>
                <a:lnTo>
                  <a:pt x="921503" y="41967"/>
                </a:lnTo>
                <a:lnTo>
                  <a:pt x="921630" y="31051"/>
                </a:lnTo>
                <a:lnTo>
                  <a:pt x="923485" y="26736"/>
                </a:lnTo>
                <a:lnTo>
                  <a:pt x="931636" y="18602"/>
                </a:lnTo>
                <a:lnTo>
                  <a:pt x="936038" y="16668"/>
                </a:lnTo>
                <a:lnTo>
                  <a:pt x="946849" y="16668"/>
                </a:lnTo>
                <a:lnTo>
                  <a:pt x="951612" y="18602"/>
                </a:lnTo>
                <a:lnTo>
                  <a:pt x="959556" y="26336"/>
                </a:lnTo>
                <a:lnTo>
                  <a:pt x="961537" y="31051"/>
                </a:lnTo>
                <a:lnTo>
                  <a:pt x="961537" y="41967"/>
                </a:lnTo>
                <a:lnTo>
                  <a:pt x="959596" y="46681"/>
                </a:lnTo>
                <a:lnTo>
                  <a:pt x="955584" y="50749"/>
                </a:lnTo>
                <a:lnTo>
                  <a:pt x="951612" y="54721"/>
                </a:lnTo>
                <a:lnTo>
                  <a:pt x="946849" y="56702"/>
                </a:lnTo>
                <a:close/>
              </a:path>
              <a:path w="1360805" h="262889">
                <a:moveTo>
                  <a:pt x="958413" y="259851"/>
                </a:moveTo>
                <a:lnTo>
                  <a:pt x="924475" y="259851"/>
                </a:lnTo>
                <a:lnTo>
                  <a:pt x="924475" y="88696"/>
                </a:lnTo>
                <a:lnTo>
                  <a:pt x="958413" y="88696"/>
                </a:lnTo>
                <a:lnTo>
                  <a:pt x="958413" y="259851"/>
                </a:lnTo>
                <a:close/>
              </a:path>
              <a:path w="1360805" h="262889">
                <a:moveTo>
                  <a:pt x="1087629" y="262822"/>
                </a:moveTo>
                <a:lnTo>
                  <a:pt x="1037067" y="248846"/>
                </a:lnTo>
                <a:lnTo>
                  <a:pt x="1003913" y="210032"/>
                </a:lnTo>
                <a:lnTo>
                  <a:pt x="997504" y="175164"/>
                </a:lnTo>
                <a:lnTo>
                  <a:pt x="999008" y="158565"/>
                </a:lnTo>
                <a:lnTo>
                  <a:pt x="999065" y="157937"/>
                </a:lnTo>
                <a:lnTo>
                  <a:pt x="1003827" y="141943"/>
                </a:lnTo>
                <a:lnTo>
                  <a:pt x="1003950" y="141530"/>
                </a:lnTo>
                <a:lnTo>
                  <a:pt x="1012091" y="126686"/>
                </a:lnTo>
                <a:lnTo>
                  <a:pt x="1052990" y="94540"/>
                </a:lnTo>
                <a:lnTo>
                  <a:pt x="1089114" y="88248"/>
                </a:lnTo>
                <a:lnTo>
                  <a:pt x="1107743" y="89822"/>
                </a:lnTo>
                <a:lnTo>
                  <a:pt x="1124779" y="94540"/>
                </a:lnTo>
                <a:lnTo>
                  <a:pt x="1140133" y="102401"/>
                </a:lnTo>
                <a:lnTo>
                  <a:pt x="1154008" y="113556"/>
                </a:lnTo>
                <a:lnTo>
                  <a:pt x="1158410" y="118757"/>
                </a:lnTo>
                <a:lnTo>
                  <a:pt x="1087333" y="118757"/>
                </a:lnTo>
                <a:lnTo>
                  <a:pt x="1075679" y="119762"/>
                </a:lnTo>
                <a:lnTo>
                  <a:pt x="1040484" y="143329"/>
                </a:lnTo>
                <a:lnTo>
                  <a:pt x="1032715" y="163493"/>
                </a:lnTo>
                <a:lnTo>
                  <a:pt x="1032646" y="163746"/>
                </a:lnTo>
                <a:lnTo>
                  <a:pt x="1031706" y="175164"/>
                </a:lnTo>
                <a:lnTo>
                  <a:pt x="1031770" y="176802"/>
                </a:lnTo>
                <a:lnTo>
                  <a:pt x="1032628" y="186896"/>
                </a:lnTo>
                <a:lnTo>
                  <a:pt x="1032664" y="187324"/>
                </a:lnTo>
                <a:lnTo>
                  <a:pt x="1056092" y="222335"/>
                </a:lnTo>
                <a:lnTo>
                  <a:pt x="1088819" y="231123"/>
                </a:lnTo>
                <a:lnTo>
                  <a:pt x="1160114" y="231123"/>
                </a:lnTo>
                <a:lnTo>
                  <a:pt x="1153713" y="238419"/>
                </a:lnTo>
                <a:lnTo>
                  <a:pt x="1139757" y="249096"/>
                </a:lnTo>
                <a:lnTo>
                  <a:pt x="1124318" y="256612"/>
                </a:lnTo>
                <a:lnTo>
                  <a:pt x="1124509" y="256612"/>
                </a:lnTo>
                <a:lnTo>
                  <a:pt x="1106820" y="261270"/>
                </a:lnTo>
                <a:lnTo>
                  <a:pt x="1107056" y="261270"/>
                </a:lnTo>
                <a:lnTo>
                  <a:pt x="1087629" y="262822"/>
                </a:lnTo>
                <a:close/>
              </a:path>
              <a:path w="1360805" h="262889">
                <a:moveTo>
                  <a:pt x="1160114" y="231123"/>
                </a:moveTo>
                <a:lnTo>
                  <a:pt x="1088819" y="231123"/>
                </a:lnTo>
                <a:lnTo>
                  <a:pt x="1100690" y="230146"/>
                </a:lnTo>
                <a:lnTo>
                  <a:pt x="1111443" y="227217"/>
                </a:lnTo>
                <a:lnTo>
                  <a:pt x="1141541" y="197530"/>
                </a:lnTo>
                <a:lnTo>
                  <a:pt x="1145458" y="175907"/>
                </a:lnTo>
                <a:lnTo>
                  <a:pt x="1145521" y="175164"/>
                </a:lnTo>
                <a:lnTo>
                  <a:pt x="1129005" y="134835"/>
                </a:lnTo>
                <a:lnTo>
                  <a:pt x="1087333" y="118757"/>
                </a:lnTo>
                <a:lnTo>
                  <a:pt x="1158410" y="118757"/>
                </a:lnTo>
                <a:lnTo>
                  <a:pt x="1165336" y="126940"/>
                </a:lnTo>
                <a:lnTo>
                  <a:pt x="1173430" y="141943"/>
                </a:lnTo>
                <a:lnTo>
                  <a:pt x="1178287" y="158565"/>
                </a:lnTo>
                <a:lnTo>
                  <a:pt x="1179761" y="175164"/>
                </a:lnTo>
                <a:lnTo>
                  <a:pt x="1179827" y="175907"/>
                </a:lnTo>
                <a:lnTo>
                  <a:pt x="1165171" y="225359"/>
                </a:lnTo>
                <a:lnTo>
                  <a:pt x="1160114" y="231123"/>
                </a:lnTo>
                <a:close/>
              </a:path>
              <a:path w="1360805" h="262889">
                <a:moveTo>
                  <a:pt x="1350185" y="110423"/>
                </a:moveTo>
                <a:lnTo>
                  <a:pt x="1251411" y="110423"/>
                </a:lnTo>
                <a:lnTo>
                  <a:pt x="1263116" y="99421"/>
                </a:lnTo>
                <a:lnTo>
                  <a:pt x="1275600" y="91563"/>
                </a:lnTo>
                <a:lnTo>
                  <a:pt x="1288866" y="86848"/>
                </a:lnTo>
                <a:lnTo>
                  <a:pt x="1302912" y="85277"/>
                </a:lnTo>
                <a:lnTo>
                  <a:pt x="1310799" y="85798"/>
                </a:lnTo>
                <a:lnTo>
                  <a:pt x="1344841" y="103468"/>
                </a:lnTo>
                <a:lnTo>
                  <a:pt x="1350185" y="110423"/>
                </a:lnTo>
                <a:close/>
              </a:path>
              <a:path w="1360805" h="262889">
                <a:moveTo>
                  <a:pt x="1251411" y="259851"/>
                </a:moveTo>
                <a:lnTo>
                  <a:pt x="1216740" y="259851"/>
                </a:lnTo>
                <a:lnTo>
                  <a:pt x="1216740" y="88696"/>
                </a:lnTo>
                <a:lnTo>
                  <a:pt x="1251411" y="88696"/>
                </a:lnTo>
                <a:lnTo>
                  <a:pt x="1251411" y="110423"/>
                </a:lnTo>
                <a:lnTo>
                  <a:pt x="1350185" y="110423"/>
                </a:lnTo>
                <a:lnTo>
                  <a:pt x="1352015" y="113556"/>
                </a:lnTo>
                <a:lnTo>
                  <a:pt x="1292197" y="113556"/>
                </a:lnTo>
                <a:lnTo>
                  <a:pt x="1280604" y="115062"/>
                </a:lnTo>
                <a:lnTo>
                  <a:pt x="1269943" y="119581"/>
                </a:lnTo>
                <a:lnTo>
                  <a:pt x="1260212" y="127114"/>
                </a:lnTo>
                <a:lnTo>
                  <a:pt x="1251411" y="137664"/>
                </a:lnTo>
                <a:lnTo>
                  <a:pt x="1251411" y="259851"/>
                </a:lnTo>
                <a:close/>
              </a:path>
              <a:path w="1360805" h="262889">
                <a:moveTo>
                  <a:pt x="1360805" y="259851"/>
                </a:moveTo>
                <a:lnTo>
                  <a:pt x="1326867" y="259851"/>
                </a:lnTo>
                <a:lnTo>
                  <a:pt x="1326849" y="161924"/>
                </a:lnTo>
                <a:lnTo>
                  <a:pt x="1326366" y="150202"/>
                </a:lnTo>
                <a:lnTo>
                  <a:pt x="1308212" y="116376"/>
                </a:lnTo>
                <a:lnTo>
                  <a:pt x="1292197" y="113556"/>
                </a:lnTo>
                <a:lnTo>
                  <a:pt x="1352015" y="113556"/>
                </a:lnTo>
                <a:lnTo>
                  <a:pt x="1360805" y="161924"/>
                </a:lnTo>
                <a:lnTo>
                  <a:pt x="1360805" y="2598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91388" y="6295662"/>
            <a:ext cx="3801717" cy="174614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150044" y="7352334"/>
            <a:ext cx="3665220" cy="1337945"/>
            <a:chOff x="1150044" y="7352334"/>
            <a:chExt cx="3665220" cy="133794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0044" y="8423791"/>
              <a:ext cx="2902292" cy="2662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69594" y="7449284"/>
              <a:ext cx="1972310" cy="995680"/>
            </a:xfrm>
            <a:custGeom>
              <a:avLst/>
              <a:gdLst/>
              <a:ahLst/>
              <a:cxnLst/>
              <a:rect l="l" t="t" r="r" b="b"/>
              <a:pathLst>
                <a:path w="1972310" h="995679">
                  <a:moveTo>
                    <a:pt x="0" y="995572"/>
                  </a:moveTo>
                  <a:lnTo>
                    <a:pt x="1972146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4315" y="7352334"/>
              <a:ext cx="220824" cy="172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961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5887477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3117173"/>
            <a:ext cx="6117639" cy="3083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449" y="3802972"/>
            <a:ext cx="6417345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449" y="4488770"/>
            <a:ext cx="5179250" cy="2662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4631" y="5177551"/>
            <a:ext cx="2351594" cy="2632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758154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3243" y="5863797"/>
            <a:ext cx="2006942" cy="26282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211167" y="8427214"/>
            <a:ext cx="782320" cy="262890"/>
          </a:xfrm>
          <a:custGeom>
            <a:avLst/>
            <a:gdLst/>
            <a:ahLst/>
            <a:cxnLst/>
            <a:rect l="l" t="t" r="r" b="b"/>
            <a:pathLst>
              <a:path w="782319" h="262890">
                <a:moveTo>
                  <a:pt x="37204" y="259853"/>
                </a:moveTo>
                <a:lnTo>
                  <a:pt x="0" y="259853"/>
                </a:lnTo>
                <a:lnTo>
                  <a:pt x="0" y="0"/>
                </a:lnTo>
                <a:lnTo>
                  <a:pt x="34975" y="0"/>
                </a:lnTo>
                <a:lnTo>
                  <a:pt x="81646" y="57596"/>
                </a:lnTo>
                <a:lnTo>
                  <a:pt x="37204" y="57596"/>
                </a:lnTo>
                <a:lnTo>
                  <a:pt x="37204" y="259853"/>
                </a:lnTo>
                <a:close/>
              </a:path>
              <a:path w="782319" h="262890">
                <a:moveTo>
                  <a:pt x="165642" y="106710"/>
                </a:moveTo>
                <a:lnTo>
                  <a:pt x="121443" y="106710"/>
                </a:lnTo>
                <a:lnTo>
                  <a:pt x="207616" y="0"/>
                </a:lnTo>
                <a:lnTo>
                  <a:pt x="242144" y="0"/>
                </a:lnTo>
                <a:lnTo>
                  <a:pt x="242144" y="57596"/>
                </a:lnTo>
                <a:lnTo>
                  <a:pt x="204787" y="57596"/>
                </a:lnTo>
                <a:lnTo>
                  <a:pt x="165642" y="106710"/>
                </a:lnTo>
                <a:close/>
              </a:path>
              <a:path w="782319" h="262890">
                <a:moveTo>
                  <a:pt x="124720" y="158055"/>
                </a:moveTo>
                <a:lnTo>
                  <a:pt x="117871" y="158055"/>
                </a:lnTo>
                <a:lnTo>
                  <a:pt x="37204" y="57596"/>
                </a:lnTo>
                <a:lnTo>
                  <a:pt x="81646" y="57596"/>
                </a:lnTo>
                <a:lnTo>
                  <a:pt x="121443" y="106710"/>
                </a:lnTo>
                <a:lnTo>
                  <a:pt x="165642" y="106710"/>
                </a:lnTo>
                <a:lnTo>
                  <a:pt x="124720" y="158055"/>
                </a:lnTo>
                <a:close/>
              </a:path>
              <a:path w="782319" h="262890">
                <a:moveTo>
                  <a:pt x="242144" y="259853"/>
                </a:moveTo>
                <a:lnTo>
                  <a:pt x="204787" y="259853"/>
                </a:lnTo>
                <a:lnTo>
                  <a:pt x="204787" y="57596"/>
                </a:lnTo>
                <a:lnTo>
                  <a:pt x="242144" y="57596"/>
                </a:lnTo>
                <a:lnTo>
                  <a:pt x="242144" y="259853"/>
                </a:lnTo>
                <a:close/>
              </a:path>
              <a:path w="782319" h="262890">
                <a:moveTo>
                  <a:pt x="369350" y="262532"/>
                </a:moveTo>
                <a:lnTo>
                  <a:pt x="323515" y="250775"/>
                </a:lnTo>
                <a:lnTo>
                  <a:pt x="295482" y="219112"/>
                </a:lnTo>
                <a:lnTo>
                  <a:pt x="285120" y="173385"/>
                </a:lnTo>
                <a:lnTo>
                  <a:pt x="286506" y="154735"/>
                </a:lnTo>
                <a:lnTo>
                  <a:pt x="307294" y="109835"/>
                </a:lnTo>
                <a:lnTo>
                  <a:pt x="348074" y="86767"/>
                </a:lnTo>
                <a:lnTo>
                  <a:pt x="348430" y="86767"/>
                </a:lnTo>
                <a:lnTo>
                  <a:pt x="364740" y="85279"/>
                </a:lnTo>
                <a:lnTo>
                  <a:pt x="408078" y="98673"/>
                </a:lnTo>
                <a:lnTo>
                  <a:pt x="422937" y="114746"/>
                </a:lnTo>
                <a:lnTo>
                  <a:pt x="364740" y="114746"/>
                </a:lnTo>
                <a:lnTo>
                  <a:pt x="356060" y="115434"/>
                </a:lnTo>
                <a:lnTo>
                  <a:pt x="325263" y="139005"/>
                </a:lnTo>
                <a:lnTo>
                  <a:pt x="319791" y="157013"/>
                </a:lnTo>
                <a:lnTo>
                  <a:pt x="438241" y="157013"/>
                </a:lnTo>
                <a:lnTo>
                  <a:pt x="439301" y="172938"/>
                </a:lnTo>
                <a:lnTo>
                  <a:pt x="439301" y="177254"/>
                </a:lnTo>
                <a:lnTo>
                  <a:pt x="319048" y="177254"/>
                </a:lnTo>
                <a:lnTo>
                  <a:pt x="320520" y="188909"/>
                </a:lnTo>
                <a:lnTo>
                  <a:pt x="343558" y="222711"/>
                </a:lnTo>
                <a:lnTo>
                  <a:pt x="374560" y="230832"/>
                </a:lnTo>
                <a:lnTo>
                  <a:pt x="436329" y="230832"/>
                </a:lnTo>
                <a:lnTo>
                  <a:pt x="436329" y="243036"/>
                </a:lnTo>
                <a:lnTo>
                  <a:pt x="397372" y="260021"/>
                </a:lnTo>
                <a:lnTo>
                  <a:pt x="379360" y="262253"/>
                </a:lnTo>
                <a:lnTo>
                  <a:pt x="369350" y="262532"/>
                </a:lnTo>
                <a:close/>
              </a:path>
              <a:path w="782319" h="262890">
                <a:moveTo>
                  <a:pt x="438241" y="157013"/>
                </a:moveTo>
                <a:lnTo>
                  <a:pt x="405821" y="157013"/>
                </a:lnTo>
                <a:lnTo>
                  <a:pt x="404617" y="147414"/>
                </a:lnTo>
                <a:lnTo>
                  <a:pt x="402206" y="139005"/>
                </a:lnTo>
                <a:lnTo>
                  <a:pt x="364740" y="114746"/>
                </a:lnTo>
                <a:lnTo>
                  <a:pt x="422937" y="114746"/>
                </a:lnTo>
                <a:lnTo>
                  <a:pt x="427917" y="122011"/>
                </a:lnTo>
                <a:lnTo>
                  <a:pt x="434242" y="136959"/>
                </a:lnTo>
                <a:lnTo>
                  <a:pt x="438037" y="153934"/>
                </a:lnTo>
                <a:lnTo>
                  <a:pt x="438241" y="157013"/>
                </a:lnTo>
                <a:close/>
              </a:path>
              <a:path w="782319" h="262890">
                <a:moveTo>
                  <a:pt x="436329" y="230832"/>
                </a:moveTo>
                <a:lnTo>
                  <a:pt x="374560" y="230832"/>
                </a:lnTo>
                <a:lnTo>
                  <a:pt x="390980" y="229530"/>
                </a:lnTo>
                <a:lnTo>
                  <a:pt x="406748" y="225623"/>
                </a:lnTo>
                <a:lnTo>
                  <a:pt x="421865" y="219112"/>
                </a:lnTo>
                <a:lnTo>
                  <a:pt x="436329" y="209996"/>
                </a:lnTo>
                <a:lnTo>
                  <a:pt x="436329" y="230832"/>
                </a:lnTo>
                <a:close/>
              </a:path>
              <a:path w="782319" h="262890">
                <a:moveTo>
                  <a:pt x="465381" y="145554"/>
                </a:moveTo>
                <a:lnTo>
                  <a:pt x="465381" y="108644"/>
                </a:lnTo>
                <a:lnTo>
                  <a:pt x="476350" y="98422"/>
                </a:lnTo>
                <a:lnTo>
                  <a:pt x="489457" y="91120"/>
                </a:lnTo>
                <a:lnTo>
                  <a:pt x="504704" y="86739"/>
                </a:lnTo>
                <a:lnTo>
                  <a:pt x="522092" y="85279"/>
                </a:lnTo>
                <a:lnTo>
                  <a:pt x="535310" y="86190"/>
                </a:lnTo>
                <a:lnTo>
                  <a:pt x="570355" y="102939"/>
                </a:lnTo>
                <a:lnTo>
                  <a:pt x="579451" y="116979"/>
                </a:lnTo>
                <a:lnTo>
                  <a:pt x="519406" y="116979"/>
                </a:lnTo>
                <a:lnTo>
                  <a:pt x="505594" y="118765"/>
                </a:lnTo>
                <a:lnTo>
                  <a:pt x="491986" y="124122"/>
                </a:lnTo>
                <a:lnTo>
                  <a:pt x="478582" y="133052"/>
                </a:lnTo>
                <a:lnTo>
                  <a:pt x="465381" y="145554"/>
                </a:lnTo>
                <a:close/>
              </a:path>
              <a:path w="782319" h="262890">
                <a:moveTo>
                  <a:pt x="503928" y="262532"/>
                </a:moveTo>
                <a:lnTo>
                  <a:pt x="494942" y="261760"/>
                </a:lnTo>
                <a:lnTo>
                  <a:pt x="495241" y="261760"/>
                </a:lnTo>
                <a:lnTo>
                  <a:pt x="487559" y="259593"/>
                </a:lnTo>
                <a:lnTo>
                  <a:pt x="463001" y="229567"/>
                </a:lnTo>
                <a:lnTo>
                  <a:pt x="462364" y="222250"/>
                </a:lnTo>
                <a:lnTo>
                  <a:pt x="462256" y="221010"/>
                </a:lnTo>
                <a:lnTo>
                  <a:pt x="480288" y="186072"/>
                </a:lnTo>
                <a:lnTo>
                  <a:pt x="550220" y="157013"/>
                </a:lnTo>
                <a:lnTo>
                  <a:pt x="550120" y="147088"/>
                </a:lnTo>
                <a:lnTo>
                  <a:pt x="548294" y="134308"/>
                </a:lnTo>
                <a:lnTo>
                  <a:pt x="542517" y="124680"/>
                </a:lnTo>
                <a:lnTo>
                  <a:pt x="532888" y="118904"/>
                </a:lnTo>
                <a:lnTo>
                  <a:pt x="519406" y="116979"/>
                </a:lnTo>
                <a:lnTo>
                  <a:pt x="579451" y="116979"/>
                </a:lnTo>
                <a:lnTo>
                  <a:pt x="583557" y="175171"/>
                </a:lnTo>
                <a:lnTo>
                  <a:pt x="550220" y="175171"/>
                </a:lnTo>
                <a:lnTo>
                  <a:pt x="527598" y="183951"/>
                </a:lnTo>
                <a:lnTo>
                  <a:pt x="495899" y="208259"/>
                </a:lnTo>
                <a:lnTo>
                  <a:pt x="495899" y="222250"/>
                </a:lnTo>
                <a:lnTo>
                  <a:pt x="498127" y="228004"/>
                </a:lnTo>
                <a:lnTo>
                  <a:pt x="502595" y="232469"/>
                </a:lnTo>
                <a:lnTo>
                  <a:pt x="507157" y="236933"/>
                </a:lnTo>
                <a:lnTo>
                  <a:pt x="513063" y="239166"/>
                </a:lnTo>
                <a:lnTo>
                  <a:pt x="608703" y="239166"/>
                </a:lnTo>
                <a:lnTo>
                  <a:pt x="608703" y="245714"/>
                </a:lnTo>
                <a:lnTo>
                  <a:pt x="549915" y="245714"/>
                </a:lnTo>
                <a:lnTo>
                  <a:pt x="538951" y="253072"/>
                </a:lnTo>
                <a:lnTo>
                  <a:pt x="527632" y="258328"/>
                </a:lnTo>
                <a:lnTo>
                  <a:pt x="515958" y="261481"/>
                </a:lnTo>
                <a:lnTo>
                  <a:pt x="503928" y="262532"/>
                </a:lnTo>
                <a:close/>
              </a:path>
              <a:path w="782319" h="262890">
                <a:moveTo>
                  <a:pt x="608703" y="239166"/>
                </a:moveTo>
                <a:lnTo>
                  <a:pt x="520302" y="239166"/>
                </a:lnTo>
                <a:lnTo>
                  <a:pt x="528253" y="238338"/>
                </a:lnTo>
                <a:lnTo>
                  <a:pt x="535889" y="235855"/>
                </a:lnTo>
                <a:lnTo>
                  <a:pt x="543212" y="231716"/>
                </a:lnTo>
                <a:lnTo>
                  <a:pt x="550220" y="225921"/>
                </a:lnTo>
                <a:lnTo>
                  <a:pt x="550220" y="175171"/>
                </a:lnTo>
                <a:lnTo>
                  <a:pt x="583557" y="175171"/>
                </a:lnTo>
                <a:lnTo>
                  <a:pt x="583557" y="235396"/>
                </a:lnTo>
                <a:lnTo>
                  <a:pt x="583800" y="235855"/>
                </a:lnTo>
                <a:lnTo>
                  <a:pt x="585481" y="238338"/>
                </a:lnTo>
                <a:lnTo>
                  <a:pt x="608703" y="238338"/>
                </a:lnTo>
                <a:lnTo>
                  <a:pt x="608703" y="239166"/>
                </a:lnTo>
                <a:close/>
              </a:path>
              <a:path w="782319" h="262890">
                <a:moveTo>
                  <a:pt x="608703" y="238338"/>
                </a:moveTo>
                <a:lnTo>
                  <a:pt x="593755" y="238338"/>
                </a:lnTo>
                <a:lnTo>
                  <a:pt x="599978" y="235396"/>
                </a:lnTo>
                <a:lnTo>
                  <a:pt x="608703" y="229344"/>
                </a:lnTo>
                <a:lnTo>
                  <a:pt x="608703" y="238338"/>
                </a:lnTo>
                <a:close/>
              </a:path>
              <a:path w="782319" h="262890">
                <a:moveTo>
                  <a:pt x="580576" y="262830"/>
                </a:moveTo>
                <a:lnTo>
                  <a:pt x="575518" y="262830"/>
                </a:lnTo>
                <a:lnTo>
                  <a:pt x="565768" y="261760"/>
                </a:lnTo>
                <a:lnTo>
                  <a:pt x="558252" y="258551"/>
                </a:lnTo>
                <a:lnTo>
                  <a:pt x="552967" y="253202"/>
                </a:lnTo>
                <a:lnTo>
                  <a:pt x="549915" y="245714"/>
                </a:lnTo>
                <a:lnTo>
                  <a:pt x="608703" y="245714"/>
                </a:lnTo>
                <a:lnTo>
                  <a:pt x="608703" y="250030"/>
                </a:lnTo>
                <a:lnTo>
                  <a:pt x="600969" y="254992"/>
                </a:lnTo>
                <a:lnTo>
                  <a:pt x="594836" y="258328"/>
                </a:lnTo>
                <a:lnTo>
                  <a:pt x="585443" y="261936"/>
                </a:lnTo>
                <a:lnTo>
                  <a:pt x="580576" y="262830"/>
                </a:lnTo>
                <a:close/>
              </a:path>
              <a:path w="782319" h="262890">
                <a:moveTo>
                  <a:pt x="771249" y="110430"/>
                </a:moveTo>
                <a:lnTo>
                  <a:pt x="672482" y="110430"/>
                </a:lnTo>
                <a:lnTo>
                  <a:pt x="684182" y="99426"/>
                </a:lnTo>
                <a:lnTo>
                  <a:pt x="696664" y="91566"/>
                </a:lnTo>
                <a:lnTo>
                  <a:pt x="709928" y="86851"/>
                </a:lnTo>
                <a:lnTo>
                  <a:pt x="723974" y="85279"/>
                </a:lnTo>
                <a:lnTo>
                  <a:pt x="731863" y="85799"/>
                </a:lnTo>
                <a:lnTo>
                  <a:pt x="765907" y="103473"/>
                </a:lnTo>
                <a:lnTo>
                  <a:pt x="771249" y="110430"/>
                </a:lnTo>
                <a:close/>
              </a:path>
              <a:path w="782319" h="262890">
                <a:moveTo>
                  <a:pt x="672482" y="259853"/>
                </a:moveTo>
                <a:lnTo>
                  <a:pt x="637802" y="259853"/>
                </a:lnTo>
                <a:lnTo>
                  <a:pt x="637802" y="88701"/>
                </a:lnTo>
                <a:lnTo>
                  <a:pt x="672482" y="88701"/>
                </a:lnTo>
                <a:lnTo>
                  <a:pt x="672482" y="110430"/>
                </a:lnTo>
                <a:lnTo>
                  <a:pt x="771249" y="110430"/>
                </a:lnTo>
                <a:lnTo>
                  <a:pt x="773073" y="113555"/>
                </a:lnTo>
                <a:lnTo>
                  <a:pt x="713259" y="113555"/>
                </a:lnTo>
                <a:lnTo>
                  <a:pt x="701666" y="115062"/>
                </a:lnTo>
                <a:lnTo>
                  <a:pt x="691006" y="119583"/>
                </a:lnTo>
                <a:lnTo>
                  <a:pt x="681278" y="127118"/>
                </a:lnTo>
                <a:lnTo>
                  <a:pt x="672482" y="137666"/>
                </a:lnTo>
                <a:lnTo>
                  <a:pt x="672482" y="259853"/>
                </a:lnTo>
                <a:close/>
              </a:path>
              <a:path w="782319" h="262890">
                <a:moveTo>
                  <a:pt x="781867" y="259853"/>
                </a:moveTo>
                <a:lnTo>
                  <a:pt x="747939" y="259853"/>
                </a:lnTo>
                <a:lnTo>
                  <a:pt x="747921" y="161924"/>
                </a:lnTo>
                <a:lnTo>
                  <a:pt x="747436" y="150204"/>
                </a:lnTo>
                <a:lnTo>
                  <a:pt x="729294" y="116383"/>
                </a:lnTo>
                <a:lnTo>
                  <a:pt x="713259" y="113555"/>
                </a:lnTo>
                <a:lnTo>
                  <a:pt x="773073" y="113555"/>
                </a:lnTo>
                <a:lnTo>
                  <a:pt x="781867" y="161924"/>
                </a:lnTo>
                <a:lnTo>
                  <a:pt x="781867" y="25985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01257" y="8423792"/>
            <a:ext cx="2915758" cy="266252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406170" y="6866411"/>
            <a:ext cx="7675880" cy="1475740"/>
            <a:chOff x="2406170" y="6866411"/>
            <a:chExt cx="7675880" cy="147574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8517" y="6866411"/>
              <a:ext cx="5707838" cy="116909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25220" y="7747884"/>
              <a:ext cx="1377315" cy="575310"/>
            </a:xfrm>
            <a:custGeom>
              <a:avLst/>
              <a:gdLst/>
              <a:ahLst/>
              <a:cxnLst/>
              <a:rect l="l" t="t" r="r" b="b"/>
              <a:pathLst>
                <a:path w="1377314" h="575309">
                  <a:moveTo>
                    <a:pt x="0" y="574923"/>
                  </a:moveTo>
                  <a:lnTo>
                    <a:pt x="1376947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8867" y="7662209"/>
              <a:ext cx="221899" cy="1627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08434" y="7709709"/>
              <a:ext cx="2354580" cy="526415"/>
            </a:xfrm>
            <a:custGeom>
              <a:avLst/>
              <a:gdLst/>
              <a:ahLst/>
              <a:cxnLst/>
              <a:rect l="l" t="t" r="r" b="b"/>
              <a:pathLst>
                <a:path w="2354579" h="526415">
                  <a:moveTo>
                    <a:pt x="2354495" y="52587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B57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20634" y="7629234"/>
              <a:ext cx="220574" cy="160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44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5887477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117173"/>
            <a:ext cx="3214723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758154"/>
            <a:ext cx="713105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8328" y="3802972"/>
            <a:ext cx="2717410" cy="2666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23867" y="3802972"/>
            <a:ext cx="3681033" cy="2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40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44" y="2069429"/>
            <a:ext cx="653324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802" y="3117173"/>
            <a:ext cx="5451380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449" y="3802972"/>
            <a:ext cx="8825079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9044" y="4488770"/>
            <a:ext cx="6011749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8749" y="5174569"/>
            <a:ext cx="10540191" cy="3504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758154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2822" y="5860368"/>
            <a:ext cx="8672904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61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4644" y="5077614"/>
            <a:ext cx="6121886" cy="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35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4489463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119107"/>
            <a:ext cx="2918701" cy="2643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0021" y="3802972"/>
            <a:ext cx="1029974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0021" y="4488770"/>
            <a:ext cx="3352383" cy="26625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983177" y="4488770"/>
            <a:ext cx="1379855" cy="351155"/>
          </a:xfrm>
          <a:custGeom>
            <a:avLst/>
            <a:gdLst/>
            <a:ahLst/>
            <a:cxnLst/>
            <a:rect l="l" t="t" r="r" b="b"/>
            <a:pathLst>
              <a:path w="1379854" h="351154">
                <a:moveTo>
                  <a:pt x="64741" y="263280"/>
                </a:moveTo>
                <a:lnTo>
                  <a:pt x="0" y="263280"/>
                </a:lnTo>
                <a:lnTo>
                  <a:pt x="0" y="3428"/>
                </a:lnTo>
                <a:lnTo>
                  <a:pt x="115785" y="3428"/>
                </a:lnTo>
                <a:lnTo>
                  <a:pt x="134493" y="4861"/>
                </a:lnTo>
                <a:lnTo>
                  <a:pt x="178440" y="26346"/>
                </a:lnTo>
                <a:lnTo>
                  <a:pt x="195863" y="51053"/>
                </a:lnTo>
                <a:lnTo>
                  <a:pt x="64741" y="51053"/>
                </a:lnTo>
                <a:lnTo>
                  <a:pt x="64741" y="111327"/>
                </a:lnTo>
                <a:lnTo>
                  <a:pt x="195575" y="111327"/>
                </a:lnTo>
                <a:lnTo>
                  <a:pt x="188834" y="123761"/>
                </a:lnTo>
                <a:lnTo>
                  <a:pt x="151654" y="153186"/>
                </a:lnTo>
                <a:lnTo>
                  <a:pt x="116233" y="158952"/>
                </a:lnTo>
                <a:lnTo>
                  <a:pt x="64741" y="158952"/>
                </a:lnTo>
                <a:lnTo>
                  <a:pt x="64741" y="263280"/>
                </a:lnTo>
                <a:close/>
              </a:path>
              <a:path w="1379854" h="351154">
                <a:moveTo>
                  <a:pt x="195575" y="111327"/>
                </a:moveTo>
                <a:lnTo>
                  <a:pt x="94802" y="111327"/>
                </a:lnTo>
                <a:lnTo>
                  <a:pt x="112447" y="109440"/>
                </a:lnTo>
                <a:lnTo>
                  <a:pt x="125049" y="103775"/>
                </a:lnTo>
                <a:lnTo>
                  <a:pt x="132610" y="94334"/>
                </a:lnTo>
                <a:lnTo>
                  <a:pt x="135130" y="81114"/>
                </a:lnTo>
                <a:lnTo>
                  <a:pt x="134452" y="73281"/>
                </a:lnTo>
                <a:lnTo>
                  <a:pt x="99571" y="51462"/>
                </a:lnTo>
                <a:lnTo>
                  <a:pt x="87506" y="51053"/>
                </a:lnTo>
                <a:lnTo>
                  <a:pt x="195863" y="51053"/>
                </a:lnTo>
                <a:lnTo>
                  <a:pt x="195966" y="51237"/>
                </a:lnTo>
                <a:lnTo>
                  <a:pt x="200346" y="65273"/>
                </a:lnTo>
                <a:lnTo>
                  <a:pt x="201805" y="80371"/>
                </a:lnTo>
                <a:lnTo>
                  <a:pt x="200364" y="96007"/>
                </a:lnTo>
                <a:lnTo>
                  <a:pt x="196040" y="110470"/>
                </a:lnTo>
                <a:lnTo>
                  <a:pt x="195575" y="111327"/>
                </a:lnTo>
                <a:close/>
              </a:path>
              <a:path w="1379854" h="351154">
                <a:moveTo>
                  <a:pt x="277919" y="61026"/>
                </a:moveTo>
                <a:lnTo>
                  <a:pt x="261155" y="61026"/>
                </a:lnTo>
                <a:lnTo>
                  <a:pt x="254012" y="58045"/>
                </a:lnTo>
                <a:lnTo>
                  <a:pt x="248059" y="52092"/>
                </a:lnTo>
                <a:lnTo>
                  <a:pt x="242105" y="46043"/>
                </a:lnTo>
                <a:lnTo>
                  <a:pt x="239124" y="38842"/>
                </a:lnTo>
                <a:lnTo>
                  <a:pt x="239124" y="22078"/>
                </a:lnTo>
                <a:lnTo>
                  <a:pt x="242105" y="14887"/>
                </a:lnTo>
                <a:lnTo>
                  <a:pt x="254012" y="2981"/>
                </a:lnTo>
                <a:lnTo>
                  <a:pt x="261155" y="0"/>
                </a:lnTo>
                <a:lnTo>
                  <a:pt x="277919" y="0"/>
                </a:lnTo>
                <a:lnTo>
                  <a:pt x="285120" y="2981"/>
                </a:lnTo>
                <a:lnTo>
                  <a:pt x="297027" y="14887"/>
                </a:lnTo>
                <a:lnTo>
                  <a:pt x="299998" y="22078"/>
                </a:lnTo>
                <a:lnTo>
                  <a:pt x="299998" y="38842"/>
                </a:lnTo>
                <a:lnTo>
                  <a:pt x="297027" y="46043"/>
                </a:lnTo>
                <a:lnTo>
                  <a:pt x="291073" y="52092"/>
                </a:lnTo>
                <a:lnTo>
                  <a:pt x="285120" y="58045"/>
                </a:lnTo>
                <a:lnTo>
                  <a:pt x="277919" y="61026"/>
                </a:lnTo>
                <a:close/>
              </a:path>
              <a:path w="1379854" h="351154">
                <a:moveTo>
                  <a:pt x="297465" y="263280"/>
                </a:moveTo>
                <a:lnTo>
                  <a:pt x="242105" y="263280"/>
                </a:lnTo>
                <a:lnTo>
                  <a:pt x="242105" y="87658"/>
                </a:lnTo>
                <a:lnTo>
                  <a:pt x="297465" y="87658"/>
                </a:lnTo>
                <a:lnTo>
                  <a:pt x="297465" y="263280"/>
                </a:lnTo>
                <a:close/>
              </a:path>
              <a:path w="1379854" h="351154">
                <a:moveTo>
                  <a:pt x="498657" y="102841"/>
                </a:moveTo>
                <a:lnTo>
                  <a:pt x="398487" y="102841"/>
                </a:lnTo>
                <a:lnTo>
                  <a:pt x="409883" y="94638"/>
                </a:lnTo>
                <a:lnTo>
                  <a:pt x="422040" y="88777"/>
                </a:lnTo>
                <a:lnTo>
                  <a:pt x="434957" y="85259"/>
                </a:lnTo>
                <a:lnTo>
                  <a:pt x="448636" y="84086"/>
                </a:lnTo>
                <a:lnTo>
                  <a:pt x="465091" y="85706"/>
                </a:lnTo>
                <a:lnTo>
                  <a:pt x="480226" y="90563"/>
                </a:lnTo>
                <a:lnTo>
                  <a:pt x="494042" y="98657"/>
                </a:lnTo>
                <a:lnTo>
                  <a:pt x="498657" y="102841"/>
                </a:lnTo>
                <a:close/>
              </a:path>
              <a:path w="1379854" h="351154">
                <a:moveTo>
                  <a:pt x="398487" y="350938"/>
                </a:moveTo>
                <a:lnTo>
                  <a:pt x="343118" y="350938"/>
                </a:lnTo>
                <a:lnTo>
                  <a:pt x="343118" y="87658"/>
                </a:lnTo>
                <a:lnTo>
                  <a:pt x="398487" y="87658"/>
                </a:lnTo>
                <a:lnTo>
                  <a:pt x="398487" y="102841"/>
                </a:lnTo>
                <a:lnTo>
                  <a:pt x="498657" y="102841"/>
                </a:lnTo>
                <a:lnTo>
                  <a:pt x="506538" y="109984"/>
                </a:lnTo>
                <a:lnTo>
                  <a:pt x="516675" y="123377"/>
                </a:lnTo>
                <a:lnTo>
                  <a:pt x="432719" y="123377"/>
                </a:lnTo>
                <a:lnTo>
                  <a:pt x="424413" y="124252"/>
                </a:lnTo>
                <a:lnTo>
                  <a:pt x="415943" y="126876"/>
                </a:lnTo>
                <a:lnTo>
                  <a:pt x="407375" y="131249"/>
                </a:lnTo>
                <a:lnTo>
                  <a:pt x="398487" y="137521"/>
                </a:lnTo>
                <a:lnTo>
                  <a:pt x="398487" y="218188"/>
                </a:lnTo>
                <a:lnTo>
                  <a:pt x="406347" y="223264"/>
                </a:lnTo>
                <a:lnTo>
                  <a:pt x="414298" y="226889"/>
                </a:lnTo>
                <a:lnTo>
                  <a:pt x="422342" y="229065"/>
                </a:lnTo>
                <a:lnTo>
                  <a:pt x="430481" y="229790"/>
                </a:lnTo>
                <a:lnTo>
                  <a:pt x="515014" y="229790"/>
                </a:lnTo>
                <a:lnTo>
                  <a:pt x="506386" y="241248"/>
                </a:lnTo>
                <a:lnTo>
                  <a:pt x="493588" y="252386"/>
                </a:lnTo>
                <a:lnTo>
                  <a:pt x="489675" y="254497"/>
                </a:lnTo>
                <a:lnTo>
                  <a:pt x="398487" y="254497"/>
                </a:lnTo>
                <a:lnTo>
                  <a:pt x="398487" y="350938"/>
                </a:lnTo>
                <a:close/>
              </a:path>
              <a:path w="1379854" h="351154">
                <a:moveTo>
                  <a:pt x="515014" y="229790"/>
                </a:moveTo>
                <a:lnTo>
                  <a:pt x="430481" y="229790"/>
                </a:lnTo>
                <a:lnTo>
                  <a:pt x="440005" y="228888"/>
                </a:lnTo>
                <a:lnTo>
                  <a:pt x="448489" y="226182"/>
                </a:lnTo>
                <a:lnTo>
                  <a:pt x="473352" y="188010"/>
                </a:lnTo>
                <a:lnTo>
                  <a:pt x="474086" y="176364"/>
                </a:lnTo>
                <a:lnTo>
                  <a:pt x="473408" y="164497"/>
                </a:lnTo>
                <a:lnTo>
                  <a:pt x="450167" y="126876"/>
                </a:lnTo>
                <a:lnTo>
                  <a:pt x="432719" y="123377"/>
                </a:lnTo>
                <a:lnTo>
                  <a:pt x="516675" y="123377"/>
                </a:lnTo>
                <a:lnTo>
                  <a:pt x="516889" y="123660"/>
                </a:lnTo>
                <a:lnTo>
                  <a:pt x="524283" y="138783"/>
                </a:lnTo>
                <a:lnTo>
                  <a:pt x="528719" y="155357"/>
                </a:lnTo>
                <a:lnTo>
                  <a:pt x="530198" y="173383"/>
                </a:lnTo>
                <a:lnTo>
                  <a:pt x="528710" y="193478"/>
                </a:lnTo>
                <a:lnTo>
                  <a:pt x="524246" y="211487"/>
                </a:lnTo>
                <a:lnTo>
                  <a:pt x="516805" y="227411"/>
                </a:lnTo>
                <a:lnTo>
                  <a:pt x="515014" y="229790"/>
                </a:lnTo>
                <a:close/>
              </a:path>
              <a:path w="1379854" h="351154">
                <a:moveTo>
                  <a:pt x="443578" y="266699"/>
                </a:moveTo>
                <a:lnTo>
                  <a:pt x="431721" y="265936"/>
                </a:lnTo>
                <a:lnTo>
                  <a:pt x="420254" y="263649"/>
                </a:lnTo>
                <a:lnTo>
                  <a:pt x="409175" y="259836"/>
                </a:lnTo>
                <a:lnTo>
                  <a:pt x="398487" y="254497"/>
                </a:lnTo>
                <a:lnTo>
                  <a:pt x="489675" y="254497"/>
                </a:lnTo>
                <a:lnTo>
                  <a:pt x="478854" y="260339"/>
                </a:lnTo>
                <a:lnTo>
                  <a:pt x="462184" y="265109"/>
                </a:lnTo>
                <a:lnTo>
                  <a:pt x="443578" y="266699"/>
                </a:lnTo>
                <a:close/>
              </a:path>
              <a:path w="1379854" h="351154">
                <a:moveTo>
                  <a:pt x="659452" y="266699"/>
                </a:moveTo>
                <a:lnTo>
                  <a:pt x="617784" y="260489"/>
                </a:lnTo>
                <a:lnTo>
                  <a:pt x="573230" y="228415"/>
                </a:lnTo>
                <a:lnTo>
                  <a:pt x="557659" y="176069"/>
                </a:lnTo>
                <a:lnTo>
                  <a:pt x="559286" y="156868"/>
                </a:lnTo>
                <a:lnTo>
                  <a:pt x="583700" y="109984"/>
                </a:lnTo>
                <a:lnTo>
                  <a:pt x="630806" y="85706"/>
                </a:lnTo>
                <a:lnTo>
                  <a:pt x="650079" y="84086"/>
                </a:lnTo>
                <a:lnTo>
                  <a:pt x="668519" y="85706"/>
                </a:lnTo>
                <a:lnTo>
                  <a:pt x="669186" y="85706"/>
                </a:lnTo>
                <a:lnTo>
                  <a:pt x="687027" y="90899"/>
                </a:lnTo>
                <a:lnTo>
                  <a:pt x="702736" y="99412"/>
                </a:lnTo>
                <a:lnTo>
                  <a:pt x="716602" y="111327"/>
                </a:lnTo>
                <a:lnTo>
                  <a:pt x="720922" y="116985"/>
                </a:lnTo>
                <a:lnTo>
                  <a:pt x="654099" y="116985"/>
                </a:lnTo>
                <a:lnTo>
                  <a:pt x="638925" y="119384"/>
                </a:lnTo>
                <a:lnTo>
                  <a:pt x="627493" y="126582"/>
                </a:lnTo>
                <a:lnTo>
                  <a:pt x="619801" y="138580"/>
                </a:lnTo>
                <a:lnTo>
                  <a:pt x="615847" y="155381"/>
                </a:lnTo>
                <a:lnTo>
                  <a:pt x="738399" y="155381"/>
                </a:lnTo>
                <a:lnTo>
                  <a:pt x="740016" y="162643"/>
                </a:lnTo>
                <a:lnTo>
                  <a:pt x="740862" y="184403"/>
                </a:lnTo>
                <a:lnTo>
                  <a:pt x="614808" y="184403"/>
                </a:lnTo>
                <a:lnTo>
                  <a:pt x="616457" y="195525"/>
                </a:lnTo>
                <a:lnTo>
                  <a:pt x="639937" y="226608"/>
                </a:lnTo>
                <a:lnTo>
                  <a:pt x="672701" y="233809"/>
                </a:lnTo>
                <a:lnTo>
                  <a:pt x="737738" y="233809"/>
                </a:lnTo>
                <a:lnTo>
                  <a:pt x="737738" y="243487"/>
                </a:lnTo>
                <a:lnTo>
                  <a:pt x="721015" y="253643"/>
                </a:lnTo>
                <a:lnTo>
                  <a:pt x="702392" y="260897"/>
                </a:lnTo>
                <a:lnTo>
                  <a:pt x="682351" y="265147"/>
                </a:lnTo>
                <a:lnTo>
                  <a:pt x="683447" y="265147"/>
                </a:lnTo>
                <a:lnTo>
                  <a:pt x="659452" y="266699"/>
                </a:lnTo>
                <a:close/>
              </a:path>
              <a:path w="1379854" h="351154">
                <a:moveTo>
                  <a:pt x="738399" y="155381"/>
                </a:moveTo>
                <a:lnTo>
                  <a:pt x="692199" y="155381"/>
                </a:lnTo>
                <a:lnTo>
                  <a:pt x="688141" y="138580"/>
                </a:lnTo>
                <a:lnTo>
                  <a:pt x="680439" y="126582"/>
                </a:lnTo>
                <a:lnTo>
                  <a:pt x="669092" y="119384"/>
                </a:lnTo>
                <a:lnTo>
                  <a:pt x="654099" y="116985"/>
                </a:lnTo>
                <a:lnTo>
                  <a:pt x="720922" y="116985"/>
                </a:lnTo>
                <a:lnTo>
                  <a:pt x="727885" y="126106"/>
                </a:lnTo>
                <a:lnTo>
                  <a:pt x="735690" y="143211"/>
                </a:lnTo>
                <a:lnTo>
                  <a:pt x="738399" y="155381"/>
                </a:lnTo>
                <a:close/>
              </a:path>
              <a:path w="1379854" h="351154">
                <a:moveTo>
                  <a:pt x="737738" y="233809"/>
                </a:moveTo>
                <a:lnTo>
                  <a:pt x="672701" y="233809"/>
                </a:lnTo>
                <a:lnTo>
                  <a:pt x="688376" y="232247"/>
                </a:lnTo>
                <a:lnTo>
                  <a:pt x="704441" y="227558"/>
                </a:lnTo>
                <a:lnTo>
                  <a:pt x="720895" y="219745"/>
                </a:lnTo>
                <a:lnTo>
                  <a:pt x="737738" y="208806"/>
                </a:lnTo>
                <a:lnTo>
                  <a:pt x="737738" y="233809"/>
                </a:lnTo>
                <a:close/>
              </a:path>
              <a:path w="1379854" h="351154">
                <a:moveTo>
                  <a:pt x="833064" y="263280"/>
                </a:moveTo>
                <a:lnTo>
                  <a:pt x="777695" y="263280"/>
                </a:lnTo>
                <a:lnTo>
                  <a:pt x="777695" y="3428"/>
                </a:lnTo>
                <a:lnTo>
                  <a:pt x="833064" y="3428"/>
                </a:lnTo>
                <a:lnTo>
                  <a:pt x="833064" y="263280"/>
                </a:lnTo>
                <a:close/>
              </a:path>
              <a:path w="1379854" h="351154">
                <a:moveTo>
                  <a:pt x="916769" y="61026"/>
                </a:moveTo>
                <a:lnTo>
                  <a:pt x="899996" y="61026"/>
                </a:lnTo>
                <a:lnTo>
                  <a:pt x="892852" y="58045"/>
                </a:lnTo>
                <a:lnTo>
                  <a:pt x="886899" y="52092"/>
                </a:lnTo>
                <a:lnTo>
                  <a:pt x="880946" y="46043"/>
                </a:lnTo>
                <a:lnTo>
                  <a:pt x="877974" y="38842"/>
                </a:lnTo>
                <a:lnTo>
                  <a:pt x="877974" y="22078"/>
                </a:lnTo>
                <a:lnTo>
                  <a:pt x="880946" y="14887"/>
                </a:lnTo>
                <a:lnTo>
                  <a:pt x="892852" y="2981"/>
                </a:lnTo>
                <a:lnTo>
                  <a:pt x="899996" y="0"/>
                </a:lnTo>
                <a:lnTo>
                  <a:pt x="916769" y="0"/>
                </a:lnTo>
                <a:lnTo>
                  <a:pt x="923961" y="2981"/>
                </a:lnTo>
                <a:lnTo>
                  <a:pt x="935867" y="14887"/>
                </a:lnTo>
                <a:lnTo>
                  <a:pt x="938839" y="22078"/>
                </a:lnTo>
                <a:lnTo>
                  <a:pt x="938839" y="38842"/>
                </a:lnTo>
                <a:lnTo>
                  <a:pt x="935867" y="46043"/>
                </a:lnTo>
                <a:lnTo>
                  <a:pt x="929914" y="52092"/>
                </a:lnTo>
                <a:lnTo>
                  <a:pt x="923961" y="58045"/>
                </a:lnTo>
                <a:lnTo>
                  <a:pt x="916769" y="61026"/>
                </a:lnTo>
                <a:close/>
              </a:path>
              <a:path w="1379854" h="351154">
                <a:moveTo>
                  <a:pt x="936315" y="263280"/>
                </a:moveTo>
                <a:lnTo>
                  <a:pt x="880946" y="263280"/>
                </a:lnTo>
                <a:lnTo>
                  <a:pt x="880946" y="87658"/>
                </a:lnTo>
                <a:lnTo>
                  <a:pt x="936315" y="87658"/>
                </a:lnTo>
                <a:lnTo>
                  <a:pt x="936315" y="263280"/>
                </a:lnTo>
                <a:close/>
              </a:path>
              <a:path w="1379854" h="351154">
                <a:moveTo>
                  <a:pt x="1149965" y="112813"/>
                </a:moveTo>
                <a:lnTo>
                  <a:pt x="1038375" y="112813"/>
                </a:lnTo>
                <a:lnTo>
                  <a:pt x="1051098" y="100248"/>
                </a:lnTo>
                <a:lnTo>
                  <a:pt x="1064864" y="91270"/>
                </a:lnTo>
                <a:lnTo>
                  <a:pt x="1079673" y="85882"/>
                </a:lnTo>
                <a:lnTo>
                  <a:pt x="1095525" y="84086"/>
                </a:lnTo>
                <a:lnTo>
                  <a:pt x="1108646" y="85184"/>
                </a:lnTo>
                <a:lnTo>
                  <a:pt x="1149219" y="111307"/>
                </a:lnTo>
                <a:lnTo>
                  <a:pt x="1149965" y="112813"/>
                </a:lnTo>
                <a:close/>
              </a:path>
              <a:path w="1379854" h="351154">
                <a:moveTo>
                  <a:pt x="1038375" y="263280"/>
                </a:moveTo>
                <a:lnTo>
                  <a:pt x="983159" y="263280"/>
                </a:lnTo>
                <a:lnTo>
                  <a:pt x="983159" y="87658"/>
                </a:lnTo>
                <a:lnTo>
                  <a:pt x="1038375" y="87658"/>
                </a:lnTo>
                <a:lnTo>
                  <a:pt x="1038375" y="112813"/>
                </a:lnTo>
                <a:lnTo>
                  <a:pt x="1149965" y="112813"/>
                </a:lnTo>
                <a:lnTo>
                  <a:pt x="1154091" y="121148"/>
                </a:lnTo>
                <a:lnTo>
                  <a:pt x="1076913" y="121148"/>
                </a:lnTo>
                <a:lnTo>
                  <a:pt x="1067743" y="122860"/>
                </a:lnTo>
                <a:lnTo>
                  <a:pt x="1067377" y="122860"/>
                </a:lnTo>
                <a:lnTo>
                  <a:pt x="1057533" y="128405"/>
                </a:lnTo>
                <a:lnTo>
                  <a:pt x="1047926" y="137474"/>
                </a:lnTo>
                <a:lnTo>
                  <a:pt x="1038375" y="150170"/>
                </a:lnTo>
                <a:lnTo>
                  <a:pt x="1038375" y="263280"/>
                </a:lnTo>
                <a:close/>
              </a:path>
              <a:path w="1379854" h="351154">
                <a:moveTo>
                  <a:pt x="1159514" y="263280"/>
                </a:moveTo>
                <a:lnTo>
                  <a:pt x="1104297" y="263280"/>
                </a:lnTo>
                <a:lnTo>
                  <a:pt x="1104297" y="156276"/>
                </a:lnTo>
                <a:lnTo>
                  <a:pt x="1102586" y="140906"/>
                </a:lnTo>
                <a:lnTo>
                  <a:pt x="1097452" y="129929"/>
                </a:lnTo>
                <a:lnTo>
                  <a:pt x="1088895" y="123343"/>
                </a:lnTo>
                <a:lnTo>
                  <a:pt x="1076913" y="121148"/>
                </a:lnTo>
                <a:lnTo>
                  <a:pt x="1154091" y="121148"/>
                </a:lnTo>
                <a:lnTo>
                  <a:pt x="1154939" y="122860"/>
                </a:lnTo>
                <a:lnTo>
                  <a:pt x="1158370" y="136310"/>
                </a:lnTo>
                <a:lnTo>
                  <a:pt x="1159403" y="150170"/>
                </a:lnTo>
                <a:lnTo>
                  <a:pt x="1159514" y="263280"/>
                </a:lnTo>
                <a:close/>
              </a:path>
              <a:path w="1379854" h="351154">
                <a:moveTo>
                  <a:pt x="1298302" y="266699"/>
                </a:moveTo>
                <a:lnTo>
                  <a:pt x="1256626" y="260489"/>
                </a:lnTo>
                <a:lnTo>
                  <a:pt x="1212070" y="228415"/>
                </a:lnTo>
                <a:lnTo>
                  <a:pt x="1196499" y="176069"/>
                </a:lnTo>
                <a:lnTo>
                  <a:pt x="1198128" y="156868"/>
                </a:lnTo>
                <a:lnTo>
                  <a:pt x="1222540" y="109984"/>
                </a:lnTo>
                <a:lnTo>
                  <a:pt x="1269646" y="85706"/>
                </a:lnTo>
                <a:lnTo>
                  <a:pt x="1288920" y="84086"/>
                </a:lnTo>
                <a:lnTo>
                  <a:pt x="1307360" y="85706"/>
                </a:lnTo>
                <a:lnTo>
                  <a:pt x="1308027" y="85706"/>
                </a:lnTo>
                <a:lnTo>
                  <a:pt x="1325869" y="90899"/>
                </a:lnTo>
                <a:lnTo>
                  <a:pt x="1341580" y="99412"/>
                </a:lnTo>
                <a:lnTo>
                  <a:pt x="1355452" y="111327"/>
                </a:lnTo>
                <a:lnTo>
                  <a:pt x="1359771" y="116985"/>
                </a:lnTo>
                <a:lnTo>
                  <a:pt x="1292939" y="116985"/>
                </a:lnTo>
                <a:lnTo>
                  <a:pt x="1277770" y="119384"/>
                </a:lnTo>
                <a:lnTo>
                  <a:pt x="1266337" y="126582"/>
                </a:lnTo>
                <a:lnTo>
                  <a:pt x="1258643" y="138580"/>
                </a:lnTo>
                <a:lnTo>
                  <a:pt x="1254687" y="155381"/>
                </a:lnTo>
                <a:lnTo>
                  <a:pt x="1377242" y="155381"/>
                </a:lnTo>
                <a:lnTo>
                  <a:pt x="1378858" y="162643"/>
                </a:lnTo>
                <a:lnTo>
                  <a:pt x="1379703" y="184403"/>
                </a:lnTo>
                <a:lnTo>
                  <a:pt x="1253649" y="184403"/>
                </a:lnTo>
                <a:lnTo>
                  <a:pt x="1255302" y="195525"/>
                </a:lnTo>
                <a:lnTo>
                  <a:pt x="1278786" y="226608"/>
                </a:lnTo>
                <a:lnTo>
                  <a:pt x="1311542" y="233809"/>
                </a:lnTo>
                <a:lnTo>
                  <a:pt x="1376578" y="233809"/>
                </a:lnTo>
                <a:lnTo>
                  <a:pt x="1376578" y="243487"/>
                </a:lnTo>
                <a:lnTo>
                  <a:pt x="1359855" y="253643"/>
                </a:lnTo>
                <a:lnTo>
                  <a:pt x="1341234" y="260897"/>
                </a:lnTo>
                <a:lnTo>
                  <a:pt x="1321196" y="265147"/>
                </a:lnTo>
                <a:lnTo>
                  <a:pt x="1322291" y="265147"/>
                </a:lnTo>
                <a:lnTo>
                  <a:pt x="1298302" y="266699"/>
                </a:lnTo>
                <a:close/>
              </a:path>
              <a:path w="1379854" h="351154">
                <a:moveTo>
                  <a:pt x="1377242" y="155381"/>
                </a:moveTo>
                <a:lnTo>
                  <a:pt x="1331039" y="155381"/>
                </a:lnTo>
                <a:lnTo>
                  <a:pt x="1326986" y="138580"/>
                </a:lnTo>
                <a:lnTo>
                  <a:pt x="1319283" y="126582"/>
                </a:lnTo>
                <a:lnTo>
                  <a:pt x="1307934" y="119384"/>
                </a:lnTo>
                <a:lnTo>
                  <a:pt x="1292939" y="116985"/>
                </a:lnTo>
                <a:lnTo>
                  <a:pt x="1359771" y="116985"/>
                </a:lnTo>
                <a:lnTo>
                  <a:pt x="1366734" y="126106"/>
                </a:lnTo>
                <a:lnTo>
                  <a:pt x="1374535" y="143211"/>
                </a:lnTo>
                <a:lnTo>
                  <a:pt x="1377242" y="155381"/>
                </a:lnTo>
                <a:close/>
              </a:path>
              <a:path w="1379854" h="351154">
                <a:moveTo>
                  <a:pt x="1376578" y="233809"/>
                </a:moveTo>
                <a:lnTo>
                  <a:pt x="1311542" y="233809"/>
                </a:lnTo>
                <a:lnTo>
                  <a:pt x="1327217" y="232247"/>
                </a:lnTo>
                <a:lnTo>
                  <a:pt x="1343281" y="227558"/>
                </a:lnTo>
                <a:lnTo>
                  <a:pt x="1359735" y="219745"/>
                </a:lnTo>
                <a:lnTo>
                  <a:pt x="1376578" y="208806"/>
                </a:lnTo>
                <a:lnTo>
                  <a:pt x="1376578" y="23380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96201" y="4492200"/>
            <a:ext cx="676910" cy="262890"/>
          </a:xfrm>
          <a:custGeom>
            <a:avLst/>
            <a:gdLst/>
            <a:ahLst/>
            <a:cxnLst/>
            <a:rect l="l" t="t" r="r" b="b"/>
            <a:pathLst>
              <a:path w="676909" h="262889">
                <a:moveTo>
                  <a:pt x="87953" y="262822"/>
                </a:moveTo>
                <a:lnTo>
                  <a:pt x="36805" y="249429"/>
                </a:lnTo>
                <a:lnTo>
                  <a:pt x="5951" y="211145"/>
                </a:lnTo>
                <a:lnTo>
                  <a:pt x="0" y="175164"/>
                </a:lnTo>
                <a:lnTo>
                  <a:pt x="1450" y="155974"/>
                </a:lnTo>
                <a:lnTo>
                  <a:pt x="23212" y="110127"/>
                </a:lnTo>
                <a:lnTo>
                  <a:pt x="66327" y="86830"/>
                </a:lnTo>
                <a:lnTo>
                  <a:pt x="84381" y="85277"/>
                </a:lnTo>
                <a:lnTo>
                  <a:pt x="93211" y="85277"/>
                </a:lnTo>
                <a:lnTo>
                  <a:pt x="134092" y="97183"/>
                </a:lnTo>
                <a:lnTo>
                  <a:pt x="134092" y="116976"/>
                </a:lnTo>
                <a:lnTo>
                  <a:pt x="86467" y="116976"/>
                </a:lnTo>
                <a:lnTo>
                  <a:pt x="75520" y="117980"/>
                </a:lnTo>
                <a:lnTo>
                  <a:pt x="42432" y="141640"/>
                </a:lnTo>
                <a:lnTo>
                  <a:pt x="34223" y="174126"/>
                </a:lnTo>
                <a:lnTo>
                  <a:pt x="35209" y="186552"/>
                </a:lnTo>
                <a:lnTo>
                  <a:pt x="58662" y="222504"/>
                </a:lnTo>
                <a:lnTo>
                  <a:pt x="93011" y="231123"/>
                </a:lnTo>
                <a:lnTo>
                  <a:pt x="137807" y="231123"/>
                </a:lnTo>
                <a:lnTo>
                  <a:pt x="137807" y="253297"/>
                </a:lnTo>
                <a:lnTo>
                  <a:pt x="125148" y="257466"/>
                </a:lnTo>
                <a:lnTo>
                  <a:pt x="112619" y="260442"/>
                </a:lnTo>
                <a:lnTo>
                  <a:pt x="100221" y="262227"/>
                </a:lnTo>
                <a:lnTo>
                  <a:pt x="87953" y="262822"/>
                </a:lnTo>
                <a:close/>
              </a:path>
              <a:path w="676909" h="262889">
                <a:moveTo>
                  <a:pt x="134092" y="133349"/>
                </a:moveTo>
                <a:lnTo>
                  <a:pt x="121460" y="126186"/>
                </a:lnTo>
                <a:lnTo>
                  <a:pt x="109018" y="120992"/>
                </a:lnTo>
                <a:lnTo>
                  <a:pt x="97573" y="117980"/>
                </a:lnTo>
                <a:lnTo>
                  <a:pt x="86467" y="116976"/>
                </a:lnTo>
                <a:lnTo>
                  <a:pt x="134092" y="116976"/>
                </a:lnTo>
                <a:lnTo>
                  <a:pt x="134092" y="133349"/>
                </a:lnTo>
                <a:close/>
              </a:path>
              <a:path w="676909" h="262889">
                <a:moveTo>
                  <a:pt x="137807" y="231123"/>
                </a:moveTo>
                <a:lnTo>
                  <a:pt x="93011" y="231123"/>
                </a:lnTo>
                <a:lnTo>
                  <a:pt x="103123" y="230417"/>
                </a:lnTo>
                <a:lnTo>
                  <a:pt x="113959" y="228299"/>
                </a:lnTo>
                <a:lnTo>
                  <a:pt x="125519" y="224766"/>
                </a:lnTo>
                <a:lnTo>
                  <a:pt x="137807" y="219817"/>
                </a:lnTo>
                <a:lnTo>
                  <a:pt x="137807" y="231123"/>
                </a:lnTo>
                <a:close/>
              </a:path>
              <a:path w="676909" h="262889">
                <a:moveTo>
                  <a:pt x="210921" y="259851"/>
                </a:moveTo>
                <a:lnTo>
                  <a:pt x="176993" y="259851"/>
                </a:lnTo>
                <a:lnTo>
                  <a:pt x="176993" y="0"/>
                </a:lnTo>
                <a:lnTo>
                  <a:pt x="210921" y="0"/>
                </a:lnTo>
                <a:lnTo>
                  <a:pt x="210921" y="259851"/>
                </a:lnTo>
                <a:close/>
              </a:path>
              <a:path w="676909" h="262889">
                <a:moveTo>
                  <a:pt x="249211" y="145551"/>
                </a:moveTo>
                <a:lnTo>
                  <a:pt x="249211" y="108641"/>
                </a:lnTo>
                <a:lnTo>
                  <a:pt x="260175" y="98421"/>
                </a:lnTo>
                <a:lnTo>
                  <a:pt x="273280" y="91119"/>
                </a:lnTo>
                <a:lnTo>
                  <a:pt x="288525" y="86737"/>
                </a:lnTo>
                <a:lnTo>
                  <a:pt x="305913" y="85277"/>
                </a:lnTo>
                <a:lnTo>
                  <a:pt x="319131" y="86188"/>
                </a:lnTo>
                <a:lnTo>
                  <a:pt x="354176" y="102936"/>
                </a:lnTo>
                <a:lnTo>
                  <a:pt x="363280" y="116976"/>
                </a:lnTo>
                <a:lnTo>
                  <a:pt x="303237" y="116976"/>
                </a:lnTo>
                <a:lnTo>
                  <a:pt x="289423" y="118762"/>
                </a:lnTo>
                <a:lnTo>
                  <a:pt x="275813" y="124120"/>
                </a:lnTo>
                <a:lnTo>
                  <a:pt x="262409" y="133049"/>
                </a:lnTo>
                <a:lnTo>
                  <a:pt x="249211" y="145551"/>
                </a:lnTo>
                <a:close/>
              </a:path>
              <a:path w="676909" h="262889">
                <a:moveTo>
                  <a:pt x="287759" y="262527"/>
                </a:moveTo>
                <a:lnTo>
                  <a:pt x="278748" y="261754"/>
                </a:lnTo>
                <a:lnTo>
                  <a:pt x="279063" y="261754"/>
                </a:lnTo>
                <a:lnTo>
                  <a:pt x="271386" y="259590"/>
                </a:lnTo>
                <a:lnTo>
                  <a:pt x="246830" y="229566"/>
                </a:lnTo>
                <a:lnTo>
                  <a:pt x="246194" y="222246"/>
                </a:lnTo>
                <a:lnTo>
                  <a:pt x="246087" y="221008"/>
                </a:lnTo>
                <a:lnTo>
                  <a:pt x="264109" y="186071"/>
                </a:lnTo>
                <a:lnTo>
                  <a:pt x="334041" y="157009"/>
                </a:lnTo>
                <a:lnTo>
                  <a:pt x="333942" y="147087"/>
                </a:lnTo>
                <a:lnTo>
                  <a:pt x="332115" y="134303"/>
                </a:lnTo>
                <a:lnTo>
                  <a:pt x="326340" y="124677"/>
                </a:lnTo>
                <a:lnTo>
                  <a:pt x="316713" y="118901"/>
                </a:lnTo>
                <a:lnTo>
                  <a:pt x="303237" y="116976"/>
                </a:lnTo>
                <a:lnTo>
                  <a:pt x="363280" y="116976"/>
                </a:lnTo>
                <a:lnTo>
                  <a:pt x="367378" y="175164"/>
                </a:lnTo>
                <a:lnTo>
                  <a:pt x="334041" y="175164"/>
                </a:lnTo>
                <a:lnTo>
                  <a:pt x="311419" y="183946"/>
                </a:lnTo>
                <a:lnTo>
                  <a:pt x="279720" y="208254"/>
                </a:lnTo>
                <a:lnTo>
                  <a:pt x="279720" y="222246"/>
                </a:lnTo>
                <a:lnTo>
                  <a:pt x="281948" y="227999"/>
                </a:lnTo>
                <a:lnTo>
                  <a:pt x="286416" y="232466"/>
                </a:lnTo>
                <a:lnTo>
                  <a:pt x="290978" y="236933"/>
                </a:lnTo>
                <a:lnTo>
                  <a:pt x="296884" y="239162"/>
                </a:lnTo>
                <a:lnTo>
                  <a:pt x="392533" y="239162"/>
                </a:lnTo>
                <a:lnTo>
                  <a:pt x="392533" y="245715"/>
                </a:lnTo>
                <a:lnTo>
                  <a:pt x="333745" y="245715"/>
                </a:lnTo>
                <a:lnTo>
                  <a:pt x="322776" y="253072"/>
                </a:lnTo>
                <a:lnTo>
                  <a:pt x="311456" y="258325"/>
                </a:lnTo>
                <a:lnTo>
                  <a:pt x="299784" y="261477"/>
                </a:lnTo>
                <a:lnTo>
                  <a:pt x="287759" y="262527"/>
                </a:lnTo>
                <a:close/>
              </a:path>
              <a:path w="676909" h="262889">
                <a:moveTo>
                  <a:pt x="392533" y="239162"/>
                </a:moveTo>
                <a:lnTo>
                  <a:pt x="304123" y="239162"/>
                </a:lnTo>
                <a:lnTo>
                  <a:pt x="312079" y="238335"/>
                </a:lnTo>
                <a:lnTo>
                  <a:pt x="319717" y="235852"/>
                </a:lnTo>
                <a:lnTo>
                  <a:pt x="327038" y="231712"/>
                </a:lnTo>
                <a:lnTo>
                  <a:pt x="334041" y="225913"/>
                </a:lnTo>
                <a:lnTo>
                  <a:pt x="334041" y="175164"/>
                </a:lnTo>
                <a:lnTo>
                  <a:pt x="367378" y="175164"/>
                </a:lnTo>
                <a:lnTo>
                  <a:pt x="367378" y="235390"/>
                </a:lnTo>
                <a:lnTo>
                  <a:pt x="367620" y="235852"/>
                </a:lnTo>
                <a:lnTo>
                  <a:pt x="369302" y="238335"/>
                </a:lnTo>
                <a:lnTo>
                  <a:pt x="392533" y="238335"/>
                </a:lnTo>
                <a:lnTo>
                  <a:pt x="392533" y="239162"/>
                </a:lnTo>
                <a:close/>
              </a:path>
              <a:path w="676909" h="262889">
                <a:moveTo>
                  <a:pt x="392533" y="238335"/>
                </a:moveTo>
                <a:lnTo>
                  <a:pt x="377576" y="238335"/>
                </a:lnTo>
                <a:lnTo>
                  <a:pt x="383799" y="235390"/>
                </a:lnTo>
                <a:lnTo>
                  <a:pt x="392533" y="229342"/>
                </a:lnTo>
                <a:lnTo>
                  <a:pt x="392533" y="238335"/>
                </a:lnTo>
                <a:close/>
              </a:path>
              <a:path w="676909" h="262889">
                <a:moveTo>
                  <a:pt x="364397" y="262822"/>
                </a:moveTo>
                <a:lnTo>
                  <a:pt x="359339" y="262822"/>
                </a:lnTo>
                <a:lnTo>
                  <a:pt x="349591" y="261754"/>
                </a:lnTo>
                <a:lnTo>
                  <a:pt x="342077" y="258548"/>
                </a:lnTo>
                <a:lnTo>
                  <a:pt x="336796" y="253202"/>
                </a:lnTo>
                <a:lnTo>
                  <a:pt x="333745" y="245715"/>
                </a:lnTo>
                <a:lnTo>
                  <a:pt x="392533" y="245715"/>
                </a:lnTo>
                <a:lnTo>
                  <a:pt x="392533" y="250030"/>
                </a:lnTo>
                <a:lnTo>
                  <a:pt x="384790" y="254993"/>
                </a:lnTo>
                <a:lnTo>
                  <a:pt x="378661" y="258325"/>
                </a:lnTo>
                <a:lnTo>
                  <a:pt x="369264" y="261936"/>
                </a:lnTo>
                <a:lnTo>
                  <a:pt x="364397" y="262822"/>
                </a:lnTo>
                <a:close/>
              </a:path>
              <a:path w="676909" h="262889">
                <a:moveTo>
                  <a:pt x="525954" y="233657"/>
                </a:moveTo>
                <a:lnTo>
                  <a:pt x="475648" y="233657"/>
                </a:lnTo>
                <a:lnTo>
                  <a:pt x="481754" y="231923"/>
                </a:lnTo>
                <a:lnTo>
                  <a:pt x="491870" y="224980"/>
                </a:lnTo>
                <a:lnTo>
                  <a:pt x="494403" y="220808"/>
                </a:lnTo>
                <a:lnTo>
                  <a:pt x="494403" y="210987"/>
                </a:lnTo>
                <a:lnTo>
                  <a:pt x="453250" y="180554"/>
                </a:lnTo>
                <a:lnTo>
                  <a:pt x="441120" y="172450"/>
                </a:lnTo>
                <a:lnTo>
                  <a:pt x="415928" y="137712"/>
                </a:lnTo>
                <a:lnTo>
                  <a:pt x="415222" y="129920"/>
                </a:lnTo>
                <a:lnTo>
                  <a:pt x="416064" y="121691"/>
                </a:lnTo>
                <a:lnTo>
                  <a:pt x="448081" y="88400"/>
                </a:lnTo>
                <a:lnTo>
                  <a:pt x="469991" y="85277"/>
                </a:lnTo>
                <a:lnTo>
                  <a:pt x="481173" y="86057"/>
                </a:lnTo>
                <a:lnTo>
                  <a:pt x="482153" y="86057"/>
                </a:lnTo>
                <a:lnTo>
                  <a:pt x="495481" y="88812"/>
                </a:lnTo>
                <a:lnTo>
                  <a:pt x="508474" y="93229"/>
                </a:lnTo>
                <a:lnTo>
                  <a:pt x="521635" y="99412"/>
                </a:lnTo>
                <a:lnTo>
                  <a:pt x="521635" y="114747"/>
                </a:lnTo>
                <a:lnTo>
                  <a:pt x="465676" y="114747"/>
                </a:lnTo>
                <a:lnTo>
                  <a:pt x="460370" y="116128"/>
                </a:lnTo>
                <a:lnTo>
                  <a:pt x="456303" y="118909"/>
                </a:lnTo>
                <a:lnTo>
                  <a:pt x="452331" y="121691"/>
                </a:lnTo>
                <a:lnTo>
                  <a:pt x="450350" y="125358"/>
                </a:lnTo>
                <a:lnTo>
                  <a:pt x="450350" y="133892"/>
                </a:lnTo>
                <a:lnTo>
                  <a:pt x="475058" y="154333"/>
                </a:lnTo>
                <a:lnTo>
                  <a:pt x="487107" y="161181"/>
                </a:lnTo>
                <a:lnTo>
                  <a:pt x="505859" y="173627"/>
                </a:lnTo>
                <a:lnTo>
                  <a:pt x="519254" y="186706"/>
                </a:lnTo>
                <a:lnTo>
                  <a:pt x="527291" y="200416"/>
                </a:lnTo>
                <a:lnTo>
                  <a:pt x="529969" y="214759"/>
                </a:lnTo>
                <a:lnTo>
                  <a:pt x="529020" y="224038"/>
                </a:lnTo>
                <a:lnTo>
                  <a:pt x="528893" y="224980"/>
                </a:lnTo>
                <a:lnTo>
                  <a:pt x="525954" y="233657"/>
                </a:lnTo>
                <a:close/>
              </a:path>
              <a:path w="676909" h="262889">
                <a:moveTo>
                  <a:pt x="521635" y="132902"/>
                </a:moveTo>
                <a:lnTo>
                  <a:pt x="507219" y="124958"/>
                </a:lnTo>
                <a:lnTo>
                  <a:pt x="494178" y="119284"/>
                </a:lnTo>
                <a:lnTo>
                  <a:pt x="482514" y="115881"/>
                </a:lnTo>
                <a:lnTo>
                  <a:pt x="472229" y="114747"/>
                </a:lnTo>
                <a:lnTo>
                  <a:pt x="521635" y="114747"/>
                </a:lnTo>
                <a:lnTo>
                  <a:pt x="521635" y="132902"/>
                </a:lnTo>
                <a:close/>
              </a:path>
              <a:path w="676909" h="262889">
                <a:moveTo>
                  <a:pt x="471181" y="262822"/>
                </a:moveTo>
                <a:lnTo>
                  <a:pt x="430519" y="254905"/>
                </a:lnTo>
                <a:lnTo>
                  <a:pt x="414031" y="247497"/>
                </a:lnTo>
                <a:lnTo>
                  <a:pt x="414031" y="210987"/>
                </a:lnTo>
                <a:lnTo>
                  <a:pt x="421222" y="215852"/>
                </a:lnTo>
                <a:lnTo>
                  <a:pt x="428505" y="220186"/>
                </a:lnTo>
                <a:lnTo>
                  <a:pt x="468505" y="233657"/>
                </a:lnTo>
                <a:lnTo>
                  <a:pt x="525954" y="233657"/>
                </a:lnTo>
                <a:lnTo>
                  <a:pt x="525840" y="233991"/>
                </a:lnTo>
                <a:lnTo>
                  <a:pt x="494700" y="259477"/>
                </a:lnTo>
                <a:lnTo>
                  <a:pt x="483537" y="261986"/>
                </a:lnTo>
                <a:lnTo>
                  <a:pt x="471181" y="262822"/>
                </a:lnTo>
                <a:close/>
              </a:path>
              <a:path w="676909" h="262889">
                <a:moveTo>
                  <a:pt x="672552" y="233657"/>
                </a:moveTo>
                <a:lnTo>
                  <a:pt x="622247" y="233657"/>
                </a:lnTo>
                <a:lnTo>
                  <a:pt x="628343" y="231923"/>
                </a:lnTo>
                <a:lnTo>
                  <a:pt x="638469" y="224980"/>
                </a:lnTo>
                <a:lnTo>
                  <a:pt x="640993" y="220808"/>
                </a:lnTo>
                <a:lnTo>
                  <a:pt x="640993" y="210987"/>
                </a:lnTo>
                <a:lnTo>
                  <a:pt x="599845" y="180554"/>
                </a:lnTo>
                <a:lnTo>
                  <a:pt x="587717" y="172450"/>
                </a:lnTo>
                <a:lnTo>
                  <a:pt x="562525" y="137712"/>
                </a:lnTo>
                <a:lnTo>
                  <a:pt x="561821" y="129920"/>
                </a:lnTo>
                <a:lnTo>
                  <a:pt x="562661" y="121691"/>
                </a:lnTo>
                <a:lnTo>
                  <a:pt x="562778" y="120544"/>
                </a:lnTo>
                <a:lnTo>
                  <a:pt x="594671" y="88400"/>
                </a:lnTo>
                <a:lnTo>
                  <a:pt x="616590" y="85277"/>
                </a:lnTo>
                <a:lnTo>
                  <a:pt x="627769" y="86057"/>
                </a:lnTo>
                <a:lnTo>
                  <a:pt x="628748" y="86057"/>
                </a:lnTo>
                <a:lnTo>
                  <a:pt x="642076" y="88812"/>
                </a:lnTo>
                <a:lnTo>
                  <a:pt x="655072" y="93229"/>
                </a:lnTo>
                <a:lnTo>
                  <a:pt x="668234" y="99412"/>
                </a:lnTo>
                <a:lnTo>
                  <a:pt x="668234" y="114747"/>
                </a:lnTo>
                <a:lnTo>
                  <a:pt x="612275" y="114747"/>
                </a:lnTo>
                <a:lnTo>
                  <a:pt x="606969" y="116128"/>
                </a:lnTo>
                <a:lnTo>
                  <a:pt x="602893" y="118909"/>
                </a:lnTo>
                <a:lnTo>
                  <a:pt x="598930" y="121691"/>
                </a:lnTo>
                <a:lnTo>
                  <a:pt x="596940" y="125358"/>
                </a:lnTo>
                <a:lnTo>
                  <a:pt x="596940" y="133892"/>
                </a:lnTo>
                <a:lnTo>
                  <a:pt x="621647" y="154333"/>
                </a:lnTo>
                <a:lnTo>
                  <a:pt x="633706" y="161181"/>
                </a:lnTo>
                <a:lnTo>
                  <a:pt x="652458" y="173627"/>
                </a:lnTo>
                <a:lnTo>
                  <a:pt x="665853" y="186706"/>
                </a:lnTo>
                <a:lnTo>
                  <a:pt x="673890" y="200416"/>
                </a:lnTo>
                <a:lnTo>
                  <a:pt x="676568" y="214759"/>
                </a:lnTo>
                <a:lnTo>
                  <a:pt x="675619" y="224038"/>
                </a:lnTo>
                <a:lnTo>
                  <a:pt x="675492" y="224980"/>
                </a:lnTo>
                <a:lnTo>
                  <a:pt x="672552" y="233657"/>
                </a:lnTo>
                <a:close/>
              </a:path>
              <a:path w="676909" h="262889">
                <a:moveTo>
                  <a:pt x="668234" y="132902"/>
                </a:moveTo>
                <a:lnTo>
                  <a:pt x="653814" y="124958"/>
                </a:lnTo>
                <a:lnTo>
                  <a:pt x="640772" y="119284"/>
                </a:lnTo>
                <a:lnTo>
                  <a:pt x="629107" y="115881"/>
                </a:lnTo>
                <a:lnTo>
                  <a:pt x="618818" y="114747"/>
                </a:lnTo>
                <a:lnTo>
                  <a:pt x="668234" y="114747"/>
                </a:lnTo>
                <a:lnTo>
                  <a:pt x="668234" y="132902"/>
                </a:lnTo>
                <a:close/>
              </a:path>
              <a:path w="676909" h="262889">
                <a:moveTo>
                  <a:pt x="617780" y="262822"/>
                </a:moveTo>
                <a:lnTo>
                  <a:pt x="577111" y="254905"/>
                </a:lnTo>
                <a:lnTo>
                  <a:pt x="560630" y="247497"/>
                </a:lnTo>
                <a:lnTo>
                  <a:pt x="560630" y="210987"/>
                </a:lnTo>
                <a:lnTo>
                  <a:pt x="567821" y="215852"/>
                </a:lnTo>
                <a:lnTo>
                  <a:pt x="575104" y="220186"/>
                </a:lnTo>
                <a:lnTo>
                  <a:pt x="615104" y="233657"/>
                </a:lnTo>
                <a:lnTo>
                  <a:pt x="672552" y="233657"/>
                </a:lnTo>
                <a:lnTo>
                  <a:pt x="672438" y="233991"/>
                </a:lnTo>
                <a:lnTo>
                  <a:pt x="641294" y="259477"/>
                </a:lnTo>
                <a:lnTo>
                  <a:pt x="630131" y="261986"/>
                </a:lnTo>
                <a:lnTo>
                  <a:pt x="617780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41398" y="2758154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9044" y="5174569"/>
            <a:ext cx="6573761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49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1082343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117173"/>
            <a:ext cx="746405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449" y="3802972"/>
            <a:ext cx="4036919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8749" y="4492200"/>
            <a:ext cx="3527510" cy="3470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65676" y="4488770"/>
            <a:ext cx="2689692" cy="3509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73497" y="4492200"/>
            <a:ext cx="4408818" cy="3470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8624" y="5174569"/>
            <a:ext cx="7233223" cy="3504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87881" y="5860368"/>
            <a:ext cx="4824517" cy="266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1398" y="2758154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99044" y="6546167"/>
            <a:ext cx="2489334" cy="3504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27786" y="6546167"/>
            <a:ext cx="2717410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983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1082343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117173"/>
            <a:ext cx="7464055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4098" y="2986754"/>
            <a:ext cx="10053955" cy="4947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24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sklearn.pipeline</a:t>
            </a:r>
            <a:r>
              <a:rPr sz="24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4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Pipeline</a:t>
            </a:r>
            <a:endParaRPr sz="2400">
              <a:latin typeface="Consolas"/>
              <a:cs typeface="Consolas"/>
            </a:endParaRPr>
          </a:p>
          <a:p>
            <a:pPr marL="12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sklearn.preprocessing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import</a:t>
            </a:r>
            <a:r>
              <a:rPr sz="2400" spc="-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StandardScaler</a:t>
            </a:r>
            <a:endParaRPr sz="2400">
              <a:latin typeface="Consolas"/>
              <a:cs typeface="Consolas"/>
            </a:endParaRPr>
          </a:p>
          <a:p>
            <a:pPr marL="12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num_pipeline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Pipeline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([</a:t>
            </a:r>
            <a:endParaRPr sz="2400">
              <a:latin typeface="Consolas"/>
              <a:cs typeface="Consolas"/>
            </a:endParaRPr>
          </a:p>
          <a:p>
            <a:pPr marL="915669" marR="1426210">
              <a:lnSpc>
                <a:spcPct val="151000"/>
              </a:lnSpc>
              <a:spcBef>
                <a:spcPts val="5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('imputer',</a:t>
            </a:r>
            <a:r>
              <a:rPr sz="2400" spc="-1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SimpleImputer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(strategy="median")),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('attribs_adder',</a:t>
            </a:r>
            <a:r>
              <a:rPr sz="2400" spc="-2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CombinedAttributesAdder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()),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('std_scaler',</a:t>
            </a:r>
            <a:r>
              <a:rPr sz="2400" spc="-229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StandardScaler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()),</a:t>
            </a:r>
            <a:endParaRPr sz="2400">
              <a:latin typeface="Consolas"/>
              <a:cs typeface="Consolas"/>
            </a:endParaRPr>
          </a:p>
          <a:p>
            <a:pPr marL="625475">
              <a:lnSpc>
                <a:spcPct val="100000"/>
              </a:lnSpc>
              <a:spcBef>
                <a:spcPts val="1470"/>
              </a:spcBef>
            </a:pP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])</a:t>
            </a:r>
            <a:endParaRPr sz="2400">
              <a:latin typeface="Consolas"/>
              <a:cs typeface="Consolas"/>
            </a:endParaRPr>
          </a:p>
          <a:p>
            <a:pPr marL="12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housing_num_tr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num_pipeline.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fit_transform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(housing_num)</a:t>
            </a:r>
            <a:endParaRPr sz="2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19290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1082343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117031"/>
            <a:ext cx="10886410" cy="3506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449" y="3641047"/>
            <a:ext cx="2791528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676" y="4164921"/>
            <a:ext cx="7296504" cy="2662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2986754"/>
            <a:ext cx="11485245" cy="431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305"/>
              </a:spcBef>
            </a:pPr>
            <a:endParaRPr sz="3000">
              <a:latin typeface="Tahoma"/>
              <a:cs typeface="Tahoma"/>
            </a:endParaRPr>
          </a:p>
          <a:p>
            <a:pPr marL="1385570">
              <a:lnSpc>
                <a:spcPct val="100000"/>
              </a:lnSpc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num_pipeline</a:t>
            </a:r>
            <a:r>
              <a:rPr sz="3000" spc="-1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3000" spc="-14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Pipeline([</a:t>
            </a:r>
            <a:endParaRPr sz="3000">
              <a:latin typeface="Consolas"/>
              <a:cs typeface="Consolas"/>
            </a:endParaRPr>
          </a:p>
          <a:p>
            <a:pPr marL="1842770">
              <a:lnSpc>
                <a:spcPct val="100000"/>
              </a:lnSpc>
              <a:spcBef>
                <a:spcPts val="525"/>
              </a:spcBef>
              <a:tabLst>
                <a:tab pos="4356100" algn="l"/>
              </a:tabLst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(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'imputer'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,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	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SimpleImputer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(strategy="median")),</a:t>
            </a:r>
            <a:endParaRPr sz="3000">
              <a:latin typeface="Consolas"/>
              <a:cs typeface="Consolas"/>
            </a:endParaRPr>
          </a:p>
          <a:p>
            <a:pPr marL="1842770">
              <a:lnSpc>
                <a:spcPct val="100000"/>
              </a:lnSpc>
              <a:spcBef>
                <a:spcPts val="525"/>
              </a:spcBef>
            </a:pPr>
            <a:r>
              <a:rPr sz="3000" spc="525" dirty="0">
                <a:solidFill>
                  <a:srgbClr val="606060"/>
                </a:solidFill>
                <a:latin typeface="Tahoma"/>
                <a:cs typeface="Tahoma"/>
              </a:rPr>
              <a:t>………………</a:t>
            </a:r>
            <a:endParaRPr sz="3000">
              <a:latin typeface="Tahoma"/>
              <a:cs typeface="Tahoma"/>
            </a:endParaRPr>
          </a:p>
          <a:p>
            <a:pPr marL="1842770">
              <a:lnSpc>
                <a:spcPct val="100000"/>
              </a:lnSpc>
              <a:spcBef>
                <a:spcPts val="525"/>
              </a:spcBef>
            </a:pPr>
            <a:r>
              <a:rPr sz="3000" spc="525" dirty="0">
                <a:solidFill>
                  <a:srgbClr val="606060"/>
                </a:solidFill>
                <a:latin typeface="Tahoma"/>
                <a:cs typeface="Tahoma"/>
              </a:rPr>
              <a:t>………………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0553" y="8252593"/>
            <a:ext cx="894080" cy="262890"/>
          </a:xfrm>
          <a:custGeom>
            <a:avLst/>
            <a:gdLst/>
            <a:ahLst/>
            <a:cxnLst/>
            <a:rect l="l" t="t" r="r" b="b"/>
            <a:pathLst>
              <a:path w="894080" h="262890">
                <a:moveTo>
                  <a:pt x="34975" y="259853"/>
                </a:moveTo>
                <a:lnTo>
                  <a:pt x="0" y="259853"/>
                </a:lnTo>
                <a:lnTo>
                  <a:pt x="0" y="0"/>
                </a:lnTo>
                <a:lnTo>
                  <a:pt x="30213" y="0"/>
                </a:lnTo>
                <a:lnTo>
                  <a:pt x="82184" y="59829"/>
                </a:lnTo>
                <a:lnTo>
                  <a:pt x="34975" y="59829"/>
                </a:lnTo>
                <a:lnTo>
                  <a:pt x="34975" y="259853"/>
                </a:lnTo>
                <a:close/>
              </a:path>
              <a:path w="894080" h="262890">
                <a:moveTo>
                  <a:pt x="240801" y="201661"/>
                </a:moveTo>
                <a:lnTo>
                  <a:pt x="205387" y="201661"/>
                </a:lnTo>
                <a:lnTo>
                  <a:pt x="205387" y="0"/>
                </a:lnTo>
                <a:lnTo>
                  <a:pt x="240801" y="0"/>
                </a:lnTo>
                <a:lnTo>
                  <a:pt x="240801" y="201661"/>
                </a:lnTo>
                <a:close/>
              </a:path>
              <a:path w="894080" h="262890">
                <a:moveTo>
                  <a:pt x="240801" y="259853"/>
                </a:moveTo>
                <a:lnTo>
                  <a:pt x="208806" y="259853"/>
                </a:lnTo>
                <a:lnTo>
                  <a:pt x="34975" y="59829"/>
                </a:lnTo>
                <a:lnTo>
                  <a:pt x="82184" y="59829"/>
                </a:lnTo>
                <a:lnTo>
                  <a:pt x="205387" y="201661"/>
                </a:lnTo>
                <a:lnTo>
                  <a:pt x="240801" y="201661"/>
                </a:lnTo>
                <a:lnTo>
                  <a:pt x="240801" y="259853"/>
                </a:lnTo>
                <a:close/>
              </a:path>
              <a:path w="894080" h="262890">
                <a:moveTo>
                  <a:pt x="281101" y="145554"/>
                </a:moveTo>
                <a:lnTo>
                  <a:pt x="281101" y="108644"/>
                </a:lnTo>
                <a:lnTo>
                  <a:pt x="292066" y="98422"/>
                </a:lnTo>
                <a:lnTo>
                  <a:pt x="305173" y="91120"/>
                </a:lnTo>
                <a:lnTo>
                  <a:pt x="320419" y="86739"/>
                </a:lnTo>
                <a:lnTo>
                  <a:pt x="337803" y="85279"/>
                </a:lnTo>
                <a:lnTo>
                  <a:pt x="351021" y="86190"/>
                </a:lnTo>
                <a:lnTo>
                  <a:pt x="386076" y="102939"/>
                </a:lnTo>
                <a:lnTo>
                  <a:pt x="395171" y="116979"/>
                </a:lnTo>
                <a:lnTo>
                  <a:pt x="335126" y="116979"/>
                </a:lnTo>
                <a:lnTo>
                  <a:pt x="321312" y="118765"/>
                </a:lnTo>
                <a:lnTo>
                  <a:pt x="307703" y="124122"/>
                </a:lnTo>
                <a:lnTo>
                  <a:pt x="294299" y="133052"/>
                </a:lnTo>
                <a:lnTo>
                  <a:pt x="281101" y="145554"/>
                </a:lnTo>
                <a:close/>
              </a:path>
              <a:path w="894080" h="262890">
                <a:moveTo>
                  <a:pt x="319648" y="262532"/>
                </a:moveTo>
                <a:lnTo>
                  <a:pt x="310661" y="261760"/>
                </a:lnTo>
                <a:lnTo>
                  <a:pt x="310960" y="261760"/>
                </a:lnTo>
                <a:lnTo>
                  <a:pt x="303276" y="259593"/>
                </a:lnTo>
                <a:lnTo>
                  <a:pt x="278720" y="229567"/>
                </a:lnTo>
                <a:lnTo>
                  <a:pt x="277977" y="221010"/>
                </a:lnTo>
                <a:lnTo>
                  <a:pt x="278702" y="213122"/>
                </a:lnTo>
                <a:lnTo>
                  <a:pt x="303645" y="180677"/>
                </a:lnTo>
                <a:lnTo>
                  <a:pt x="365930" y="157013"/>
                </a:lnTo>
                <a:lnTo>
                  <a:pt x="365831" y="147088"/>
                </a:lnTo>
                <a:lnTo>
                  <a:pt x="364005" y="134308"/>
                </a:lnTo>
                <a:lnTo>
                  <a:pt x="358229" y="124680"/>
                </a:lnTo>
                <a:lnTo>
                  <a:pt x="348603" y="118904"/>
                </a:lnTo>
                <a:lnTo>
                  <a:pt x="335126" y="116979"/>
                </a:lnTo>
                <a:lnTo>
                  <a:pt x="395171" y="116979"/>
                </a:lnTo>
                <a:lnTo>
                  <a:pt x="399268" y="175171"/>
                </a:lnTo>
                <a:lnTo>
                  <a:pt x="365930" y="175171"/>
                </a:lnTo>
                <a:lnTo>
                  <a:pt x="343308" y="183951"/>
                </a:lnTo>
                <a:lnTo>
                  <a:pt x="311609" y="208259"/>
                </a:lnTo>
                <a:lnTo>
                  <a:pt x="311609" y="222250"/>
                </a:lnTo>
                <a:lnTo>
                  <a:pt x="313838" y="228004"/>
                </a:lnTo>
                <a:lnTo>
                  <a:pt x="318305" y="232469"/>
                </a:lnTo>
                <a:lnTo>
                  <a:pt x="322868" y="236933"/>
                </a:lnTo>
                <a:lnTo>
                  <a:pt x="328773" y="239166"/>
                </a:lnTo>
                <a:lnTo>
                  <a:pt x="424423" y="239166"/>
                </a:lnTo>
                <a:lnTo>
                  <a:pt x="424423" y="245714"/>
                </a:lnTo>
                <a:lnTo>
                  <a:pt x="365635" y="245714"/>
                </a:lnTo>
                <a:lnTo>
                  <a:pt x="354666" y="253072"/>
                </a:lnTo>
                <a:lnTo>
                  <a:pt x="343345" y="258328"/>
                </a:lnTo>
                <a:lnTo>
                  <a:pt x="331673" y="261481"/>
                </a:lnTo>
                <a:lnTo>
                  <a:pt x="319648" y="262532"/>
                </a:lnTo>
                <a:close/>
              </a:path>
              <a:path w="894080" h="262890">
                <a:moveTo>
                  <a:pt x="424423" y="239166"/>
                </a:moveTo>
                <a:lnTo>
                  <a:pt x="336012" y="239166"/>
                </a:lnTo>
                <a:lnTo>
                  <a:pt x="343969" y="238338"/>
                </a:lnTo>
                <a:lnTo>
                  <a:pt x="351607" y="235855"/>
                </a:lnTo>
                <a:lnTo>
                  <a:pt x="358928" y="231716"/>
                </a:lnTo>
                <a:lnTo>
                  <a:pt x="365930" y="225921"/>
                </a:lnTo>
                <a:lnTo>
                  <a:pt x="365930" y="175171"/>
                </a:lnTo>
                <a:lnTo>
                  <a:pt x="399268" y="175171"/>
                </a:lnTo>
                <a:lnTo>
                  <a:pt x="399268" y="235396"/>
                </a:lnTo>
                <a:lnTo>
                  <a:pt x="399511" y="235855"/>
                </a:lnTo>
                <a:lnTo>
                  <a:pt x="401192" y="238338"/>
                </a:lnTo>
                <a:lnTo>
                  <a:pt x="424423" y="238338"/>
                </a:lnTo>
                <a:lnTo>
                  <a:pt x="424423" y="239166"/>
                </a:lnTo>
                <a:close/>
              </a:path>
              <a:path w="894080" h="262890">
                <a:moveTo>
                  <a:pt x="424423" y="238338"/>
                </a:moveTo>
                <a:lnTo>
                  <a:pt x="409465" y="238338"/>
                </a:lnTo>
                <a:lnTo>
                  <a:pt x="415689" y="235396"/>
                </a:lnTo>
                <a:lnTo>
                  <a:pt x="424423" y="229344"/>
                </a:lnTo>
                <a:lnTo>
                  <a:pt x="424423" y="238338"/>
                </a:lnTo>
                <a:close/>
              </a:path>
              <a:path w="894080" h="262890">
                <a:moveTo>
                  <a:pt x="396296" y="262830"/>
                </a:moveTo>
                <a:lnTo>
                  <a:pt x="391229" y="262830"/>
                </a:lnTo>
                <a:lnTo>
                  <a:pt x="381481" y="261760"/>
                </a:lnTo>
                <a:lnTo>
                  <a:pt x="373967" y="258551"/>
                </a:lnTo>
                <a:lnTo>
                  <a:pt x="368686" y="253202"/>
                </a:lnTo>
                <a:lnTo>
                  <a:pt x="365635" y="245714"/>
                </a:lnTo>
                <a:lnTo>
                  <a:pt x="424423" y="245714"/>
                </a:lnTo>
                <a:lnTo>
                  <a:pt x="424423" y="250030"/>
                </a:lnTo>
                <a:lnTo>
                  <a:pt x="416679" y="254992"/>
                </a:lnTo>
                <a:lnTo>
                  <a:pt x="410547" y="258328"/>
                </a:lnTo>
                <a:lnTo>
                  <a:pt x="401154" y="261936"/>
                </a:lnTo>
                <a:lnTo>
                  <a:pt x="396296" y="262830"/>
                </a:lnTo>
                <a:close/>
              </a:path>
              <a:path w="894080" h="262890">
                <a:moveTo>
                  <a:pt x="621999" y="116235"/>
                </a:moveTo>
                <a:lnTo>
                  <a:pt x="587758" y="116235"/>
                </a:lnTo>
                <a:lnTo>
                  <a:pt x="601459" y="102561"/>
                </a:lnTo>
                <a:lnTo>
                  <a:pt x="615476" y="92794"/>
                </a:lnTo>
                <a:lnTo>
                  <a:pt x="629900" y="86897"/>
                </a:lnTo>
                <a:lnTo>
                  <a:pt x="630086" y="86897"/>
                </a:lnTo>
                <a:lnTo>
                  <a:pt x="644460" y="84980"/>
                </a:lnTo>
                <a:lnTo>
                  <a:pt x="685389" y="103286"/>
                </a:lnTo>
                <a:lnTo>
                  <a:pt x="692767" y="114262"/>
                </a:lnTo>
                <a:lnTo>
                  <a:pt x="634184" y="114262"/>
                </a:lnTo>
                <a:lnTo>
                  <a:pt x="623517" y="115629"/>
                </a:lnTo>
                <a:lnTo>
                  <a:pt x="621999" y="116235"/>
                </a:lnTo>
                <a:close/>
              </a:path>
              <a:path w="894080" h="262890">
                <a:moveTo>
                  <a:pt x="584077" y="111174"/>
                </a:moveTo>
                <a:lnTo>
                  <a:pt x="486707" y="111174"/>
                </a:lnTo>
                <a:lnTo>
                  <a:pt x="499578" y="99845"/>
                </a:lnTo>
                <a:lnTo>
                  <a:pt x="512302" y="91752"/>
                </a:lnTo>
                <a:lnTo>
                  <a:pt x="524877" y="86897"/>
                </a:lnTo>
                <a:lnTo>
                  <a:pt x="537304" y="85279"/>
                </a:lnTo>
                <a:lnTo>
                  <a:pt x="552683" y="87213"/>
                </a:lnTo>
                <a:lnTo>
                  <a:pt x="566217" y="93017"/>
                </a:lnTo>
                <a:lnTo>
                  <a:pt x="577908" y="102691"/>
                </a:lnTo>
                <a:lnTo>
                  <a:pt x="584077" y="111174"/>
                </a:lnTo>
                <a:close/>
              </a:path>
              <a:path w="894080" h="262890">
                <a:moveTo>
                  <a:pt x="486707" y="259853"/>
                </a:moveTo>
                <a:lnTo>
                  <a:pt x="452769" y="259853"/>
                </a:lnTo>
                <a:lnTo>
                  <a:pt x="452769" y="88701"/>
                </a:lnTo>
                <a:lnTo>
                  <a:pt x="486707" y="88701"/>
                </a:lnTo>
                <a:lnTo>
                  <a:pt x="486707" y="111174"/>
                </a:lnTo>
                <a:lnTo>
                  <a:pt x="584077" y="111174"/>
                </a:lnTo>
                <a:lnTo>
                  <a:pt x="585809" y="113555"/>
                </a:lnTo>
                <a:lnTo>
                  <a:pt x="519244" y="113555"/>
                </a:lnTo>
                <a:lnTo>
                  <a:pt x="512748" y="115193"/>
                </a:lnTo>
                <a:lnTo>
                  <a:pt x="486707" y="135582"/>
                </a:lnTo>
                <a:lnTo>
                  <a:pt x="486707" y="259853"/>
                </a:lnTo>
                <a:close/>
              </a:path>
              <a:path w="894080" h="262890">
                <a:moveTo>
                  <a:pt x="594606" y="259853"/>
                </a:moveTo>
                <a:lnTo>
                  <a:pt x="560526" y="259853"/>
                </a:lnTo>
                <a:lnTo>
                  <a:pt x="560526" y="164604"/>
                </a:lnTo>
                <a:lnTo>
                  <a:pt x="560051" y="151460"/>
                </a:lnTo>
                <a:lnTo>
                  <a:pt x="558738" y="141321"/>
                </a:lnTo>
                <a:lnTo>
                  <a:pt x="558627" y="140456"/>
                </a:lnTo>
                <a:lnTo>
                  <a:pt x="556376" y="132047"/>
                </a:lnTo>
                <a:lnTo>
                  <a:pt x="526293" y="113555"/>
                </a:lnTo>
                <a:lnTo>
                  <a:pt x="585809" y="113555"/>
                </a:lnTo>
                <a:lnTo>
                  <a:pt x="587758" y="116235"/>
                </a:lnTo>
                <a:lnTo>
                  <a:pt x="621999" y="116235"/>
                </a:lnTo>
                <a:lnTo>
                  <a:pt x="613508" y="119620"/>
                </a:lnTo>
                <a:lnTo>
                  <a:pt x="603912" y="126243"/>
                </a:lnTo>
                <a:lnTo>
                  <a:pt x="594606" y="135582"/>
                </a:lnTo>
                <a:lnTo>
                  <a:pt x="594606" y="259853"/>
                </a:lnTo>
                <a:close/>
              </a:path>
              <a:path w="894080" h="262890">
                <a:moveTo>
                  <a:pt x="701610" y="259853"/>
                </a:moveTo>
                <a:lnTo>
                  <a:pt x="667682" y="259853"/>
                </a:lnTo>
                <a:lnTo>
                  <a:pt x="667682" y="158502"/>
                </a:lnTo>
                <a:lnTo>
                  <a:pt x="667132" y="148419"/>
                </a:lnTo>
                <a:lnTo>
                  <a:pt x="641599" y="115016"/>
                </a:lnTo>
                <a:lnTo>
                  <a:pt x="633500" y="114262"/>
                </a:lnTo>
                <a:lnTo>
                  <a:pt x="692767" y="114262"/>
                </a:lnTo>
                <a:lnTo>
                  <a:pt x="697557" y="126243"/>
                </a:lnTo>
                <a:lnTo>
                  <a:pt x="700597" y="141321"/>
                </a:lnTo>
                <a:lnTo>
                  <a:pt x="701592" y="158502"/>
                </a:lnTo>
                <a:lnTo>
                  <a:pt x="701610" y="259853"/>
                </a:lnTo>
                <a:close/>
              </a:path>
              <a:path w="894080" h="262890">
                <a:moveTo>
                  <a:pt x="823910" y="262532"/>
                </a:moveTo>
                <a:lnTo>
                  <a:pt x="778076" y="250775"/>
                </a:lnTo>
                <a:lnTo>
                  <a:pt x="750042" y="219112"/>
                </a:lnTo>
                <a:lnTo>
                  <a:pt x="739671" y="173385"/>
                </a:lnTo>
                <a:lnTo>
                  <a:pt x="741057" y="154735"/>
                </a:lnTo>
                <a:lnTo>
                  <a:pt x="761846" y="109835"/>
                </a:lnTo>
                <a:lnTo>
                  <a:pt x="802635" y="86767"/>
                </a:lnTo>
                <a:lnTo>
                  <a:pt x="802991" y="86767"/>
                </a:lnTo>
                <a:lnTo>
                  <a:pt x="819300" y="85279"/>
                </a:lnTo>
                <a:lnTo>
                  <a:pt x="862634" y="98673"/>
                </a:lnTo>
                <a:lnTo>
                  <a:pt x="877498" y="114746"/>
                </a:lnTo>
                <a:lnTo>
                  <a:pt x="819300" y="114746"/>
                </a:lnTo>
                <a:lnTo>
                  <a:pt x="810621" y="115434"/>
                </a:lnTo>
                <a:lnTo>
                  <a:pt x="779824" y="139005"/>
                </a:lnTo>
                <a:lnTo>
                  <a:pt x="774352" y="157013"/>
                </a:lnTo>
                <a:lnTo>
                  <a:pt x="892802" y="157013"/>
                </a:lnTo>
                <a:lnTo>
                  <a:pt x="893862" y="172938"/>
                </a:lnTo>
                <a:lnTo>
                  <a:pt x="893862" y="177254"/>
                </a:lnTo>
                <a:lnTo>
                  <a:pt x="773609" y="177254"/>
                </a:lnTo>
                <a:lnTo>
                  <a:pt x="775077" y="188909"/>
                </a:lnTo>
                <a:lnTo>
                  <a:pt x="798119" y="222711"/>
                </a:lnTo>
                <a:lnTo>
                  <a:pt x="829121" y="230832"/>
                </a:lnTo>
                <a:lnTo>
                  <a:pt x="890881" y="230832"/>
                </a:lnTo>
                <a:lnTo>
                  <a:pt x="890881" y="243036"/>
                </a:lnTo>
                <a:lnTo>
                  <a:pt x="851925" y="260021"/>
                </a:lnTo>
                <a:lnTo>
                  <a:pt x="833919" y="262253"/>
                </a:lnTo>
                <a:lnTo>
                  <a:pt x="823910" y="262532"/>
                </a:lnTo>
                <a:close/>
              </a:path>
              <a:path w="894080" h="262890">
                <a:moveTo>
                  <a:pt x="892802" y="157013"/>
                </a:moveTo>
                <a:lnTo>
                  <a:pt x="860372" y="157013"/>
                </a:lnTo>
                <a:lnTo>
                  <a:pt x="859174" y="147414"/>
                </a:lnTo>
                <a:lnTo>
                  <a:pt x="856766" y="139005"/>
                </a:lnTo>
                <a:lnTo>
                  <a:pt x="819300" y="114746"/>
                </a:lnTo>
                <a:lnTo>
                  <a:pt x="877498" y="114746"/>
                </a:lnTo>
                <a:lnTo>
                  <a:pt x="882478" y="122011"/>
                </a:lnTo>
                <a:lnTo>
                  <a:pt x="888803" y="136959"/>
                </a:lnTo>
                <a:lnTo>
                  <a:pt x="892597" y="153934"/>
                </a:lnTo>
                <a:lnTo>
                  <a:pt x="892802" y="157013"/>
                </a:lnTo>
                <a:close/>
              </a:path>
              <a:path w="894080" h="262890">
                <a:moveTo>
                  <a:pt x="890881" y="230832"/>
                </a:moveTo>
                <a:lnTo>
                  <a:pt x="829121" y="230832"/>
                </a:lnTo>
                <a:lnTo>
                  <a:pt x="845539" y="229530"/>
                </a:lnTo>
                <a:lnTo>
                  <a:pt x="861304" y="225623"/>
                </a:lnTo>
                <a:lnTo>
                  <a:pt x="876418" y="219112"/>
                </a:lnTo>
                <a:lnTo>
                  <a:pt x="890881" y="209996"/>
                </a:lnTo>
                <a:lnTo>
                  <a:pt x="890881" y="23083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8901" y="8252593"/>
            <a:ext cx="1463675" cy="262890"/>
          </a:xfrm>
          <a:custGeom>
            <a:avLst/>
            <a:gdLst/>
            <a:ahLst/>
            <a:cxnLst/>
            <a:rect l="l" t="t" r="r" b="b"/>
            <a:pathLst>
              <a:path w="1463675" h="262890">
                <a:moveTo>
                  <a:pt x="150762" y="259407"/>
                </a:moveTo>
                <a:lnTo>
                  <a:pt x="0" y="259407"/>
                </a:lnTo>
                <a:lnTo>
                  <a:pt x="0" y="0"/>
                </a:lnTo>
                <a:lnTo>
                  <a:pt x="147339" y="0"/>
                </a:lnTo>
                <a:lnTo>
                  <a:pt x="147339" y="33040"/>
                </a:lnTo>
                <a:lnTo>
                  <a:pt x="37206" y="33040"/>
                </a:lnTo>
                <a:lnTo>
                  <a:pt x="37206" y="112365"/>
                </a:lnTo>
                <a:lnTo>
                  <a:pt x="143618" y="112365"/>
                </a:lnTo>
                <a:lnTo>
                  <a:pt x="143618" y="145554"/>
                </a:lnTo>
                <a:lnTo>
                  <a:pt x="37206" y="145554"/>
                </a:lnTo>
                <a:lnTo>
                  <a:pt x="37206" y="226367"/>
                </a:lnTo>
                <a:lnTo>
                  <a:pt x="150762" y="226367"/>
                </a:lnTo>
                <a:lnTo>
                  <a:pt x="150762" y="259407"/>
                </a:lnTo>
                <a:close/>
              </a:path>
              <a:path w="1463675" h="262890">
                <a:moveTo>
                  <a:pt x="289319" y="233660"/>
                </a:moveTo>
                <a:lnTo>
                  <a:pt x="239017" y="233660"/>
                </a:lnTo>
                <a:lnTo>
                  <a:pt x="245119" y="231923"/>
                </a:lnTo>
                <a:lnTo>
                  <a:pt x="251697" y="227408"/>
                </a:lnTo>
                <a:lnTo>
                  <a:pt x="255316" y="224851"/>
                </a:lnTo>
                <a:lnTo>
                  <a:pt x="257769" y="220810"/>
                </a:lnTo>
                <a:lnTo>
                  <a:pt x="257769" y="210988"/>
                </a:lnTo>
                <a:lnTo>
                  <a:pt x="216618" y="180556"/>
                </a:lnTo>
                <a:lnTo>
                  <a:pt x="204489" y="172454"/>
                </a:lnTo>
                <a:lnTo>
                  <a:pt x="179297" y="137715"/>
                </a:lnTo>
                <a:lnTo>
                  <a:pt x="178593" y="129927"/>
                </a:lnTo>
                <a:lnTo>
                  <a:pt x="179434" y="121692"/>
                </a:lnTo>
                <a:lnTo>
                  <a:pt x="211447" y="88404"/>
                </a:lnTo>
                <a:lnTo>
                  <a:pt x="233362" y="85279"/>
                </a:lnTo>
                <a:lnTo>
                  <a:pt x="244555" y="86060"/>
                </a:lnTo>
                <a:lnTo>
                  <a:pt x="245526" y="86060"/>
                </a:lnTo>
                <a:lnTo>
                  <a:pt x="258848" y="88813"/>
                </a:lnTo>
                <a:lnTo>
                  <a:pt x="271841" y="93231"/>
                </a:lnTo>
                <a:lnTo>
                  <a:pt x="285000" y="99416"/>
                </a:lnTo>
                <a:lnTo>
                  <a:pt x="285000" y="114746"/>
                </a:lnTo>
                <a:lnTo>
                  <a:pt x="229046" y="114746"/>
                </a:lnTo>
                <a:lnTo>
                  <a:pt x="223737" y="116136"/>
                </a:lnTo>
                <a:lnTo>
                  <a:pt x="219669" y="118913"/>
                </a:lnTo>
                <a:lnTo>
                  <a:pt x="215700" y="121692"/>
                </a:lnTo>
                <a:lnTo>
                  <a:pt x="213716" y="125363"/>
                </a:lnTo>
                <a:lnTo>
                  <a:pt x="213716" y="133895"/>
                </a:lnTo>
                <a:lnTo>
                  <a:pt x="238421" y="154335"/>
                </a:lnTo>
                <a:lnTo>
                  <a:pt x="250477" y="161180"/>
                </a:lnTo>
                <a:lnTo>
                  <a:pt x="269227" y="173626"/>
                </a:lnTo>
                <a:lnTo>
                  <a:pt x="282620" y="186704"/>
                </a:lnTo>
                <a:lnTo>
                  <a:pt x="290656" y="200415"/>
                </a:lnTo>
                <a:lnTo>
                  <a:pt x="293335" y="214758"/>
                </a:lnTo>
                <a:lnTo>
                  <a:pt x="292385" y="224041"/>
                </a:lnTo>
                <a:lnTo>
                  <a:pt x="292302" y="224851"/>
                </a:lnTo>
                <a:lnTo>
                  <a:pt x="289319" y="233660"/>
                </a:lnTo>
                <a:close/>
              </a:path>
              <a:path w="1463675" h="262890">
                <a:moveTo>
                  <a:pt x="285000" y="132903"/>
                </a:moveTo>
                <a:lnTo>
                  <a:pt x="270585" y="124959"/>
                </a:lnTo>
                <a:lnTo>
                  <a:pt x="257545" y="119285"/>
                </a:lnTo>
                <a:lnTo>
                  <a:pt x="245882" y="115881"/>
                </a:lnTo>
                <a:lnTo>
                  <a:pt x="235594" y="114746"/>
                </a:lnTo>
                <a:lnTo>
                  <a:pt x="285000" y="114746"/>
                </a:lnTo>
                <a:lnTo>
                  <a:pt x="285000" y="132903"/>
                </a:lnTo>
                <a:close/>
              </a:path>
              <a:path w="1463675" h="262890">
                <a:moveTo>
                  <a:pt x="234552" y="262830"/>
                </a:moveTo>
                <a:lnTo>
                  <a:pt x="193885" y="254905"/>
                </a:lnTo>
                <a:lnTo>
                  <a:pt x="177402" y="247500"/>
                </a:lnTo>
                <a:lnTo>
                  <a:pt x="177402" y="210988"/>
                </a:lnTo>
                <a:lnTo>
                  <a:pt x="184592" y="215856"/>
                </a:lnTo>
                <a:lnTo>
                  <a:pt x="191876" y="220190"/>
                </a:lnTo>
                <a:lnTo>
                  <a:pt x="231873" y="233660"/>
                </a:lnTo>
                <a:lnTo>
                  <a:pt x="289319" y="233660"/>
                </a:lnTo>
                <a:lnTo>
                  <a:pt x="289206" y="233994"/>
                </a:lnTo>
                <a:lnTo>
                  <a:pt x="258067" y="259481"/>
                </a:lnTo>
                <a:lnTo>
                  <a:pt x="246905" y="261993"/>
                </a:lnTo>
                <a:lnTo>
                  <a:pt x="234552" y="262830"/>
                </a:lnTo>
                <a:close/>
              </a:path>
              <a:path w="1463675" h="262890">
                <a:moveTo>
                  <a:pt x="426094" y="119211"/>
                </a:moveTo>
                <a:lnTo>
                  <a:pt x="308375" y="119211"/>
                </a:lnTo>
                <a:lnTo>
                  <a:pt x="308375" y="115788"/>
                </a:lnTo>
                <a:lnTo>
                  <a:pt x="372068" y="53280"/>
                </a:lnTo>
                <a:lnTo>
                  <a:pt x="372068" y="88701"/>
                </a:lnTo>
                <a:lnTo>
                  <a:pt x="426094" y="88701"/>
                </a:lnTo>
                <a:lnTo>
                  <a:pt x="426094" y="119211"/>
                </a:lnTo>
                <a:close/>
              </a:path>
              <a:path w="1463675" h="262890">
                <a:moveTo>
                  <a:pt x="392309" y="262830"/>
                </a:moveTo>
                <a:lnTo>
                  <a:pt x="353618" y="249286"/>
                </a:lnTo>
                <a:lnTo>
                  <a:pt x="338269" y="205791"/>
                </a:lnTo>
                <a:lnTo>
                  <a:pt x="338140" y="119211"/>
                </a:lnTo>
                <a:lnTo>
                  <a:pt x="372068" y="119211"/>
                </a:lnTo>
                <a:lnTo>
                  <a:pt x="372068" y="203150"/>
                </a:lnTo>
                <a:lnTo>
                  <a:pt x="373584" y="215977"/>
                </a:lnTo>
                <a:lnTo>
                  <a:pt x="378133" y="225139"/>
                </a:lnTo>
                <a:lnTo>
                  <a:pt x="385714" y="230637"/>
                </a:lnTo>
                <a:lnTo>
                  <a:pt x="396328" y="232469"/>
                </a:lnTo>
                <a:lnTo>
                  <a:pt x="434876" y="232469"/>
                </a:lnTo>
                <a:lnTo>
                  <a:pt x="434876" y="251816"/>
                </a:lnTo>
                <a:lnTo>
                  <a:pt x="424903" y="256635"/>
                </a:lnTo>
                <a:lnTo>
                  <a:pt x="414485" y="260077"/>
                </a:lnTo>
                <a:lnTo>
                  <a:pt x="403621" y="262142"/>
                </a:lnTo>
                <a:lnTo>
                  <a:pt x="392309" y="262830"/>
                </a:lnTo>
                <a:close/>
              </a:path>
              <a:path w="1463675" h="262890">
                <a:moveTo>
                  <a:pt x="434876" y="232469"/>
                </a:moveTo>
                <a:lnTo>
                  <a:pt x="396328" y="232469"/>
                </a:lnTo>
                <a:lnTo>
                  <a:pt x="405601" y="231706"/>
                </a:lnTo>
                <a:lnTo>
                  <a:pt x="415116" y="229418"/>
                </a:lnTo>
                <a:lnTo>
                  <a:pt x="424875" y="225604"/>
                </a:lnTo>
                <a:lnTo>
                  <a:pt x="434876" y="220265"/>
                </a:lnTo>
                <a:lnTo>
                  <a:pt x="434876" y="232469"/>
                </a:lnTo>
                <a:close/>
              </a:path>
              <a:path w="1463675" h="262890">
                <a:moveTo>
                  <a:pt x="482329" y="56704"/>
                </a:moveTo>
                <a:lnTo>
                  <a:pt x="471509" y="56704"/>
                </a:lnTo>
                <a:lnTo>
                  <a:pt x="466899" y="54719"/>
                </a:lnTo>
                <a:lnTo>
                  <a:pt x="462927" y="50751"/>
                </a:lnTo>
                <a:lnTo>
                  <a:pt x="458955" y="46682"/>
                </a:lnTo>
                <a:lnTo>
                  <a:pt x="456974" y="41969"/>
                </a:lnTo>
                <a:lnTo>
                  <a:pt x="456974" y="31353"/>
                </a:lnTo>
                <a:lnTo>
                  <a:pt x="458955" y="26739"/>
                </a:lnTo>
                <a:lnTo>
                  <a:pt x="462927" y="22771"/>
                </a:lnTo>
                <a:lnTo>
                  <a:pt x="466996" y="18604"/>
                </a:lnTo>
                <a:lnTo>
                  <a:pt x="467123" y="18604"/>
                </a:lnTo>
                <a:lnTo>
                  <a:pt x="471509" y="16668"/>
                </a:lnTo>
                <a:lnTo>
                  <a:pt x="482329" y="16668"/>
                </a:lnTo>
                <a:lnTo>
                  <a:pt x="487092" y="18604"/>
                </a:lnTo>
                <a:lnTo>
                  <a:pt x="495026" y="26343"/>
                </a:lnTo>
                <a:lnTo>
                  <a:pt x="497007" y="31056"/>
                </a:lnTo>
                <a:lnTo>
                  <a:pt x="497007" y="41969"/>
                </a:lnTo>
                <a:lnTo>
                  <a:pt x="495068" y="46682"/>
                </a:lnTo>
                <a:lnTo>
                  <a:pt x="491058" y="50751"/>
                </a:lnTo>
                <a:lnTo>
                  <a:pt x="487092" y="54719"/>
                </a:lnTo>
                <a:lnTo>
                  <a:pt x="482329" y="56704"/>
                </a:lnTo>
                <a:close/>
              </a:path>
              <a:path w="1463675" h="262890">
                <a:moveTo>
                  <a:pt x="493883" y="259853"/>
                </a:moveTo>
                <a:lnTo>
                  <a:pt x="459955" y="259853"/>
                </a:lnTo>
                <a:lnTo>
                  <a:pt x="459955" y="88701"/>
                </a:lnTo>
                <a:lnTo>
                  <a:pt x="493883" y="88701"/>
                </a:lnTo>
                <a:lnTo>
                  <a:pt x="493883" y="259853"/>
                </a:lnTo>
                <a:close/>
              </a:path>
              <a:path w="1463675" h="262890">
                <a:moveTo>
                  <a:pt x="710470" y="116235"/>
                </a:moveTo>
                <a:lnTo>
                  <a:pt x="676239" y="116235"/>
                </a:lnTo>
                <a:lnTo>
                  <a:pt x="689941" y="102561"/>
                </a:lnTo>
                <a:lnTo>
                  <a:pt x="703958" y="92794"/>
                </a:lnTo>
                <a:lnTo>
                  <a:pt x="718381" y="86897"/>
                </a:lnTo>
                <a:lnTo>
                  <a:pt x="718568" y="86897"/>
                </a:lnTo>
                <a:lnTo>
                  <a:pt x="732941" y="84980"/>
                </a:lnTo>
                <a:lnTo>
                  <a:pt x="773870" y="103286"/>
                </a:lnTo>
                <a:lnTo>
                  <a:pt x="781244" y="114262"/>
                </a:lnTo>
                <a:lnTo>
                  <a:pt x="722656" y="114262"/>
                </a:lnTo>
                <a:lnTo>
                  <a:pt x="711989" y="115629"/>
                </a:lnTo>
                <a:lnTo>
                  <a:pt x="710470" y="116235"/>
                </a:lnTo>
                <a:close/>
              </a:path>
              <a:path w="1463675" h="262890">
                <a:moveTo>
                  <a:pt x="672558" y="111174"/>
                </a:moveTo>
                <a:lnTo>
                  <a:pt x="575179" y="111174"/>
                </a:lnTo>
                <a:lnTo>
                  <a:pt x="588055" y="99845"/>
                </a:lnTo>
                <a:lnTo>
                  <a:pt x="600782" y="91752"/>
                </a:lnTo>
                <a:lnTo>
                  <a:pt x="613359" y="86897"/>
                </a:lnTo>
                <a:lnTo>
                  <a:pt x="625785" y="85279"/>
                </a:lnTo>
                <a:lnTo>
                  <a:pt x="641160" y="87213"/>
                </a:lnTo>
                <a:lnTo>
                  <a:pt x="654695" y="93017"/>
                </a:lnTo>
                <a:lnTo>
                  <a:pt x="666388" y="102691"/>
                </a:lnTo>
                <a:lnTo>
                  <a:pt x="672558" y="111174"/>
                </a:lnTo>
                <a:close/>
              </a:path>
              <a:path w="1463675" h="262890">
                <a:moveTo>
                  <a:pt x="575179" y="259853"/>
                </a:moveTo>
                <a:lnTo>
                  <a:pt x="541251" y="259853"/>
                </a:lnTo>
                <a:lnTo>
                  <a:pt x="541251" y="88701"/>
                </a:lnTo>
                <a:lnTo>
                  <a:pt x="575179" y="88701"/>
                </a:lnTo>
                <a:lnTo>
                  <a:pt x="575179" y="111174"/>
                </a:lnTo>
                <a:lnTo>
                  <a:pt x="672558" y="111174"/>
                </a:lnTo>
                <a:lnTo>
                  <a:pt x="674290" y="113555"/>
                </a:lnTo>
                <a:lnTo>
                  <a:pt x="607726" y="113555"/>
                </a:lnTo>
                <a:lnTo>
                  <a:pt x="601230" y="115193"/>
                </a:lnTo>
                <a:lnTo>
                  <a:pt x="575179" y="135582"/>
                </a:lnTo>
                <a:lnTo>
                  <a:pt x="575179" y="259853"/>
                </a:lnTo>
                <a:close/>
              </a:path>
              <a:path w="1463675" h="262890">
                <a:moveTo>
                  <a:pt x="683078" y="259853"/>
                </a:moveTo>
                <a:lnTo>
                  <a:pt x="648997" y="259853"/>
                </a:lnTo>
                <a:lnTo>
                  <a:pt x="648997" y="164604"/>
                </a:lnTo>
                <a:lnTo>
                  <a:pt x="648524" y="151460"/>
                </a:lnTo>
                <a:lnTo>
                  <a:pt x="647214" y="141321"/>
                </a:lnTo>
                <a:lnTo>
                  <a:pt x="647102" y="140456"/>
                </a:lnTo>
                <a:lnTo>
                  <a:pt x="644852" y="132047"/>
                </a:lnTo>
                <a:lnTo>
                  <a:pt x="644730" y="131592"/>
                </a:lnTo>
                <a:lnTo>
                  <a:pt x="614774" y="113555"/>
                </a:lnTo>
                <a:lnTo>
                  <a:pt x="674290" y="113555"/>
                </a:lnTo>
                <a:lnTo>
                  <a:pt x="676239" y="116235"/>
                </a:lnTo>
                <a:lnTo>
                  <a:pt x="710470" y="116235"/>
                </a:lnTo>
                <a:lnTo>
                  <a:pt x="701980" y="119620"/>
                </a:lnTo>
                <a:lnTo>
                  <a:pt x="692384" y="126243"/>
                </a:lnTo>
                <a:lnTo>
                  <a:pt x="683078" y="135582"/>
                </a:lnTo>
                <a:lnTo>
                  <a:pt x="683078" y="259853"/>
                </a:lnTo>
                <a:close/>
              </a:path>
              <a:path w="1463675" h="262890">
                <a:moveTo>
                  <a:pt x="790091" y="259853"/>
                </a:moveTo>
                <a:lnTo>
                  <a:pt x="756153" y="259853"/>
                </a:lnTo>
                <a:lnTo>
                  <a:pt x="756153" y="158502"/>
                </a:lnTo>
                <a:lnTo>
                  <a:pt x="755605" y="148419"/>
                </a:lnTo>
                <a:lnTo>
                  <a:pt x="730071" y="115016"/>
                </a:lnTo>
                <a:lnTo>
                  <a:pt x="721972" y="114262"/>
                </a:lnTo>
                <a:lnTo>
                  <a:pt x="781244" y="114262"/>
                </a:lnTo>
                <a:lnTo>
                  <a:pt x="786035" y="126243"/>
                </a:lnTo>
                <a:lnTo>
                  <a:pt x="789077" y="141321"/>
                </a:lnTo>
                <a:lnTo>
                  <a:pt x="790074" y="158502"/>
                </a:lnTo>
                <a:lnTo>
                  <a:pt x="790091" y="259853"/>
                </a:lnTo>
                <a:close/>
              </a:path>
              <a:path w="1463675" h="262890">
                <a:moveTo>
                  <a:pt x="825924" y="145554"/>
                </a:moveTo>
                <a:lnTo>
                  <a:pt x="825924" y="108644"/>
                </a:lnTo>
                <a:lnTo>
                  <a:pt x="836888" y="98422"/>
                </a:lnTo>
                <a:lnTo>
                  <a:pt x="849992" y="91120"/>
                </a:lnTo>
                <a:lnTo>
                  <a:pt x="865238" y="86739"/>
                </a:lnTo>
                <a:lnTo>
                  <a:pt x="882626" y="85279"/>
                </a:lnTo>
                <a:lnTo>
                  <a:pt x="895844" y="86190"/>
                </a:lnTo>
                <a:lnTo>
                  <a:pt x="930889" y="102939"/>
                </a:lnTo>
                <a:lnTo>
                  <a:pt x="939995" y="116979"/>
                </a:lnTo>
                <a:lnTo>
                  <a:pt x="879940" y="116979"/>
                </a:lnTo>
                <a:lnTo>
                  <a:pt x="866128" y="118765"/>
                </a:lnTo>
                <a:lnTo>
                  <a:pt x="852521" y="124122"/>
                </a:lnTo>
                <a:lnTo>
                  <a:pt x="839120" y="133052"/>
                </a:lnTo>
                <a:lnTo>
                  <a:pt x="825924" y="145554"/>
                </a:lnTo>
                <a:close/>
              </a:path>
              <a:path w="1463675" h="262890">
                <a:moveTo>
                  <a:pt x="864462" y="262532"/>
                </a:moveTo>
                <a:lnTo>
                  <a:pt x="855476" y="261760"/>
                </a:lnTo>
                <a:lnTo>
                  <a:pt x="855775" y="261760"/>
                </a:lnTo>
                <a:lnTo>
                  <a:pt x="848093" y="259593"/>
                </a:lnTo>
                <a:lnTo>
                  <a:pt x="823535" y="229567"/>
                </a:lnTo>
                <a:lnTo>
                  <a:pt x="822790" y="221010"/>
                </a:lnTo>
                <a:lnTo>
                  <a:pt x="823517" y="213122"/>
                </a:lnTo>
                <a:lnTo>
                  <a:pt x="848468" y="180677"/>
                </a:lnTo>
                <a:lnTo>
                  <a:pt x="910753" y="157013"/>
                </a:lnTo>
                <a:lnTo>
                  <a:pt x="910654" y="147088"/>
                </a:lnTo>
                <a:lnTo>
                  <a:pt x="908828" y="134308"/>
                </a:lnTo>
                <a:lnTo>
                  <a:pt x="903051" y="124680"/>
                </a:lnTo>
                <a:lnTo>
                  <a:pt x="893422" y="118904"/>
                </a:lnTo>
                <a:lnTo>
                  <a:pt x="879940" y="116979"/>
                </a:lnTo>
                <a:lnTo>
                  <a:pt x="939995" y="116979"/>
                </a:lnTo>
                <a:lnTo>
                  <a:pt x="944091" y="175171"/>
                </a:lnTo>
                <a:lnTo>
                  <a:pt x="910753" y="175171"/>
                </a:lnTo>
                <a:lnTo>
                  <a:pt x="888132" y="183951"/>
                </a:lnTo>
                <a:lnTo>
                  <a:pt x="856432" y="208259"/>
                </a:lnTo>
                <a:lnTo>
                  <a:pt x="856432" y="222250"/>
                </a:lnTo>
                <a:lnTo>
                  <a:pt x="858661" y="228004"/>
                </a:lnTo>
                <a:lnTo>
                  <a:pt x="863129" y="232469"/>
                </a:lnTo>
                <a:lnTo>
                  <a:pt x="867691" y="236933"/>
                </a:lnTo>
                <a:lnTo>
                  <a:pt x="873596" y="239166"/>
                </a:lnTo>
                <a:lnTo>
                  <a:pt x="969237" y="239166"/>
                </a:lnTo>
                <a:lnTo>
                  <a:pt x="969237" y="245714"/>
                </a:lnTo>
                <a:lnTo>
                  <a:pt x="910458" y="245714"/>
                </a:lnTo>
                <a:lnTo>
                  <a:pt x="899489" y="253072"/>
                </a:lnTo>
                <a:lnTo>
                  <a:pt x="888167" y="258328"/>
                </a:lnTo>
                <a:lnTo>
                  <a:pt x="876492" y="261481"/>
                </a:lnTo>
                <a:lnTo>
                  <a:pt x="864462" y="262532"/>
                </a:lnTo>
                <a:close/>
              </a:path>
              <a:path w="1463675" h="262890">
                <a:moveTo>
                  <a:pt x="969237" y="239166"/>
                </a:moveTo>
                <a:lnTo>
                  <a:pt x="880835" y="239166"/>
                </a:lnTo>
                <a:lnTo>
                  <a:pt x="888790" y="238338"/>
                </a:lnTo>
                <a:lnTo>
                  <a:pt x="896427" y="235855"/>
                </a:lnTo>
                <a:lnTo>
                  <a:pt x="903747" y="231716"/>
                </a:lnTo>
                <a:lnTo>
                  <a:pt x="910753" y="225921"/>
                </a:lnTo>
                <a:lnTo>
                  <a:pt x="910753" y="175171"/>
                </a:lnTo>
                <a:lnTo>
                  <a:pt x="944091" y="175171"/>
                </a:lnTo>
                <a:lnTo>
                  <a:pt x="944091" y="235396"/>
                </a:lnTo>
                <a:lnTo>
                  <a:pt x="944334" y="235855"/>
                </a:lnTo>
                <a:lnTo>
                  <a:pt x="946015" y="238338"/>
                </a:lnTo>
                <a:lnTo>
                  <a:pt x="969237" y="238338"/>
                </a:lnTo>
                <a:lnTo>
                  <a:pt x="969237" y="239166"/>
                </a:lnTo>
                <a:close/>
              </a:path>
              <a:path w="1463675" h="262890">
                <a:moveTo>
                  <a:pt x="969237" y="238338"/>
                </a:moveTo>
                <a:lnTo>
                  <a:pt x="954289" y="238338"/>
                </a:lnTo>
                <a:lnTo>
                  <a:pt x="960512" y="235396"/>
                </a:lnTo>
                <a:lnTo>
                  <a:pt x="969237" y="229344"/>
                </a:lnTo>
                <a:lnTo>
                  <a:pt x="969237" y="238338"/>
                </a:lnTo>
                <a:close/>
              </a:path>
              <a:path w="1463675" h="262890">
                <a:moveTo>
                  <a:pt x="941110" y="262830"/>
                </a:moveTo>
                <a:lnTo>
                  <a:pt x="936052" y="262830"/>
                </a:lnTo>
                <a:lnTo>
                  <a:pt x="926303" y="261760"/>
                </a:lnTo>
                <a:lnTo>
                  <a:pt x="918787" y="258551"/>
                </a:lnTo>
                <a:lnTo>
                  <a:pt x="913505" y="253202"/>
                </a:lnTo>
                <a:lnTo>
                  <a:pt x="910458" y="245714"/>
                </a:lnTo>
                <a:lnTo>
                  <a:pt x="969237" y="245714"/>
                </a:lnTo>
                <a:lnTo>
                  <a:pt x="969237" y="250030"/>
                </a:lnTo>
                <a:lnTo>
                  <a:pt x="961503" y="254992"/>
                </a:lnTo>
                <a:lnTo>
                  <a:pt x="955370" y="258328"/>
                </a:lnTo>
                <a:lnTo>
                  <a:pt x="945977" y="261936"/>
                </a:lnTo>
                <a:lnTo>
                  <a:pt x="941110" y="262830"/>
                </a:lnTo>
                <a:close/>
              </a:path>
              <a:path w="1463675" h="262890">
                <a:moveTo>
                  <a:pt x="1092842" y="119211"/>
                </a:moveTo>
                <a:lnTo>
                  <a:pt x="975123" y="119211"/>
                </a:lnTo>
                <a:lnTo>
                  <a:pt x="975123" y="115788"/>
                </a:lnTo>
                <a:lnTo>
                  <a:pt x="1038817" y="53280"/>
                </a:lnTo>
                <a:lnTo>
                  <a:pt x="1038817" y="88701"/>
                </a:lnTo>
                <a:lnTo>
                  <a:pt x="1092842" y="88701"/>
                </a:lnTo>
                <a:lnTo>
                  <a:pt x="1092842" y="119211"/>
                </a:lnTo>
                <a:close/>
              </a:path>
              <a:path w="1463675" h="262890">
                <a:moveTo>
                  <a:pt x="1059057" y="262830"/>
                </a:moveTo>
                <a:lnTo>
                  <a:pt x="1020367" y="249286"/>
                </a:lnTo>
                <a:lnTo>
                  <a:pt x="1005018" y="205791"/>
                </a:lnTo>
                <a:lnTo>
                  <a:pt x="1004889" y="119211"/>
                </a:lnTo>
                <a:lnTo>
                  <a:pt x="1038817" y="119211"/>
                </a:lnTo>
                <a:lnTo>
                  <a:pt x="1038817" y="203150"/>
                </a:lnTo>
                <a:lnTo>
                  <a:pt x="1040333" y="215977"/>
                </a:lnTo>
                <a:lnTo>
                  <a:pt x="1044882" y="225139"/>
                </a:lnTo>
                <a:lnTo>
                  <a:pt x="1052463" y="230637"/>
                </a:lnTo>
                <a:lnTo>
                  <a:pt x="1063077" y="232469"/>
                </a:lnTo>
                <a:lnTo>
                  <a:pt x="1101625" y="232469"/>
                </a:lnTo>
                <a:lnTo>
                  <a:pt x="1101625" y="251816"/>
                </a:lnTo>
                <a:lnTo>
                  <a:pt x="1091652" y="256635"/>
                </a:lnTo>
                <a:lnTo>
                  <a:pt x="1081234" y="260077"/>
                </a:lnTo>
                <a:lnTo>
                  <a:pt x="1070370" y="262142"/>
                </a:lnTo>
                <a:lnTo>
                  <a:pt x="1059057" y="262830"/>
                </a:lnTo>
                <a:close/>
              </a:path>
              <a:path w="1463675" h="262890">
                <a:moveTo>
                  <a:pt x="1101625" y="232469"/>
                </a:moveTo>
                <a:lnTo>
                  <a:pt x="1063077" y="232469"/>
                </a:lnTo>
                <a:lnTo>
                  <a:pt x="1072350" y="231706"/>
                </a:lnTo>
                <a:lnTo>
                  <a:pt x="1081865" y="229418"/>
                </a:lnTo>
                <a:lnTo>
                  <a:pt x="1091623" y="225604"/>
                </a:lnTo>
                <a:lnTo>
                  <a:pt x="1101625" y="220265"/>
                </a:lnTo>
                <a:lnTo>
                  <a:pt x="1101625" y="232469"/>
                </a:lnTo>
                <a:close/>
              </a:path>
              <a:path w="1463675" h="262890">
                <a:moveTo>
                  <a:pt x="1206323" y="262830"/>
                </a:moveTo>
                <a:lnTo>
                  <a:pt x="1155762" y="248849"/>
                </a:lnTo>
                <a:lnTo>
                  <a:pt x="1122608" y="210033"/>
                </a:lnTo>
                <a:lnTo>
                  <a:pt x="1116198" y="175171"/>
                </a:lnTo>
                <a:lnTo>
                  <a:pt x="1117703" y="158567"/>
                </a:lnTo>
                <a:lnTo>
                  <a:pt x="1117760" y="157944"/>
                </a:lnTo>
                <a:lnTo>
                  <a:pt x="1122523" y="141944"/>
                </a:lnTo>
                <a:lnTo>
                  <a:pt x="1122645" y="141535"/>
                </a:lnTo>
                <a:lnTo>
                  <a:pt x="1130786" y="126690"/>
                </a:lnTo>
                <a:lnTo>
                  <a:pt x="1171684" y="94543"/>
                </a:lnTo>
                <a:lnTo>
                  <a:pt x="1207809" y="88255"/>
                </a:lnTo>
                <a:lnTo>
                  <a:pt x="1226435" y="89827"/>
                </a:lnTo>
                <a:lnTo>
                  <a:pt x="1243473" y="94543"/>
                </a:lnTo>
                <a:lnTo>
                  <a:pt x="1258829" y="102403"/>
                </a:lnTo>
                <a:lnTo>
                  <a:pt x="1272703" y="113555"/>
                </a:lnTo>
                <a:lnTo>
                  <a:pt x="1277111" y="118765"/>
                </a:lnTo>
                <a:lnTo>
                  <a:pt x="1206028" y="118765"/>
                </a:lnTo>
                <a:lnTo>
                  <a:pt x="1194369" y="119769"/>
                </a:lnTo>
                <a:lnTo>
                  <a:pt x="1159178" y="143330"/>
                </a:lnTo>
                <a:lnTo>
                  <a:pt x="1151409" y="163497"/>
                </a:lnTo>
                <a:lnTo>
                  <a:pt x="1151341" y="163748"/>
                </a:lnTo>
                <a:lnTo>
                  <a:pt x="1150401" y="175171"/>
                </a:lnTo>
                <a:lnTo>
                  <a:pt x="1150465" y="176807"/>
                </a:lnTo>
                <a:lnTo>
                  <a:pt x="1151322" y="186900"/>
                </a:lnTo>
                <a:lnTo>
                  <a:pt x="1151359" y="187327"/>
                </a:lnTo>
                <a:lnTo>
                  <a:pt x="1174787" y="222339"/>
                </a:lnTo>
                <a:lnTo>
                  <a:pt x="1207514" y="231130"/>
                </a:lnTo>
                <a:lnTo>
                  <a:pt x="1278806" y="231130"/>
                </a:lnTo>
                <a:lnTo>
                  <a:pt x="1272407" y="238422"/>
                </a:lnTo>
                <a:lnTo>
                  <a:pt x="1258452" y="249100"/>
                </a:lnTo>
                <a:lnTo>
                  <a:pt x="1243016" y="256616"/>
                </a:lnTo>
                <a:lnTo>
                  <a:pt x="1243211" y="256616"/>
                </a:lnTo>
                <a:lnTo>
                  <a:pt x="1225517" y="261277"/>
                </a:lnTo>
                <a:lnTo>
                  <a:pt x="1225760" y="261277"/>
                </a:lnTo>
                <a:lnTo>
                  <a:pt x="1206323" y="262830"/>
                </a:lnTo>
                <a:close/>
              </a:path>
              <a:path w="1463675" h="262890">
                <a:moveTo>
                  <a:pt x="1278806" y="231130"/>
                </a:moveTo>
                <a:lnTo>
                  <a:pt x="1207514" y="231130"/>
                </a:lnTo>
                <a:lnTo>
                  <a:pt x="1219385" y="230153"/>
                </a:lnTo>
                <a:lnTo>
                  <a:pt x="1230138" y="227223"/>
                </a:lnTo>
                <a:lnTo>
                  <a:pt x="1260236" y="197532"/>
                </a:lnTo>
                <a:lnTo>
                  <a:pt x="1263101" y="187327"/>
                </a:lnTo>
                <a:lnTo>
                  <a:pt x="1263221" y="186900"/>
                </a:lnTo>
                <a:lnTo>
                  <a:pt x="1264077" y="176807"/>
                </a:lnTo>
                <a:lnTo>
                  <a:pt x="1264153" y="175914"/>
                </a:lnTo>
                <a:lnTo>
                  <a:pt x="1264216" y="175171"/>
                </a:lnTo>
                <a:lnTo>
                  <a:pt x="1247700" y="134838"/>
                </a:lnTo>
                <a:lnTo>
                  <a:pt x="1206028" y="118765"/>
                </a:lnTo>
                <a:lnTo>
                  <a:pt x="1277111" y="118765"/>
                </a:lnTo>
                <a:lnTo>
                  <a:pt x="1296982" y="158567"/>
                </a:lnTo>
                <a:lnTo>
                  <a:pt x="1298522" y="175914"/>
                </a:lnTo>
                <a:lnTo>
                  <a:pt x="1298601" y="176807"/>
                </a:lnTo>
                <a:lnTo>
                  <a:pt x="1297038" y="193746"/>
                </a:lnTo>
                <a:lnTo>
                  <a:pt x="1296964" y="194555"/>
                </a:lnTo>
                <a:lnTo>
                  <a:pt x="1292052" y="210740"/>
                </a:lnTo>
                <a:lnTo>
                  <a:pt x="1283866" y="225362"/>
                </a:lnTo>
                <a:lnTo>
                  <a:pt x="1278806" y="231130"/>
                </a:lnTo>
                <a:close/>
              </a:path>
              <a:path w="1463675" h="262890">
                <a:moveTo>
                  <a:pt x="1389329" y="127991"/>
                </a:moveTo>
                <a:lnTo>
                  <a:pt x="1372486" y="127991"/>
                </a:lnTo>
                <a:lnTo>
                  <a:pt x="1374420" y="125015"/>
                </a:lnTo>
                <a:lnTo>
                  <a:pt x="1386700" y="107630"/>
                </a:lnTo>
                <a:lnTo>
                  <a:pt x="1398980" y="95213"/>
                </a:lnTo>
                <a:lnTo>
                  <a:pt x="1411260" y="87762"/>
                </a:lnTo>
                <a:lnTo>
                  <a:pt x="1423540" y="85279"/>
                </a:lnTo>
                <a:lnTo>
                  <a:pt x="1433175" y="86488"/>
                </a:lnTo>
                <a:lnTo>
                  <a:pt x="1443034" y="90115"/>
                </a:lnTo>
                <a:lnTo>
                  <a:pt x="1453117" y="96161"/>
                </a:lnTo>
                <a:lnTo>
                  <a:pt x="1463421" y="104626"/>
                </a:lnTo>
                <a:lnTo>
                  <a:pt x="1455563" y="117723"/>
                </a:lnTo>
                <a:lnTo>
                  <a:pt x="1412825" y="117723"/>
                </a:lnTo>
                <a:lnTo>
                  <a:pt x="1404908" y="118699"/>
                </a:lnTo>
                <a:lnTo>
                  <a:pt x="1397530" y="121629"/>
                </a:lnTo>
                <a:lnTo>
                  <a:pt x="1390692" y="126513"/>
                </a:lnTo>
                <a:lnTo>
                  <a:pt x="1389329" y="127991"/>
                </a:lnTo>
                <a:close/>
              </a:path>
              <a:path w="1463675" h="262890">
                <a:moveTo>
                  <a:pt x="1372486" y="259853"/>
                </a:moveTo>
                <a:lnTo>
                  <a:pt x="1338406" y="259853"/>
                </a:lnTo>
                <a:lnTo>
                  <a:pt x="1338406" y="88701"/>
                </a:lnTo>
                <a:lnTo>
                  <a:pt x="1372486" y="88701"/>
                </a:lnTo>
                <a:lnTo>
                  <a:pt x="1372486" y="127991"/>
                </a:lnTo>
                <a:lnTo>
                  <a:pt x="1389329" y="127991"/>
                </a:lnTo>
                <a:lnTo>
                  <a:pt x="1372486" y="170408"/>
                </a:lnTo>
                <a:lnTo>
                  <a:pt x="1372486" y="259853"/>
                </a:lnTo>
                <a:close/>
              </a:path>
              <a:path w="1463675" h="262890">
                <a:moveTo>
                  <a:pt x="1445562" y="134391"/>
                </a:moveTo>
                <a:lnTo>
                  <a:pt x="1436931" y="127099"/>
                </a:lnTo>
                <a:lnTo>
                  <a:pt x="1428597" y="121890"/>
                </a:lnTo>
                <a:lnTo>
                  <a:pt x="1420394" y="118699"/>
                </a:lnTo>
                <a:lnTo>
                  <a:pt x="1420077" y="118699"/>
                </a:lnTo>
                <a:lnTo>
                  <a:pt x="1412825" y="117723"/>
                </a:lnTo>
                <a:lnTo>
                  <a:pt x="1455563" y="117723"/>
                </a:lnTo>
                <a:lnTo>
                  <a:pt x="1445562" y="13439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8946" y="6255112"/>
            <a:ext cx="883285" cy="1805939"/>
          </a:xfrm>
          <a:custGeom>
            <a:avLst/>
            <a:gdLst/>
            <a:ahLst/>
            <a:cxnLst/>
            <a:rect l="l" t="t" r="r" b="b"/>
            <a:pathLst>
              <a:path w="883285" h="1805940">
                <a:moveTo>
                  <a:pt x="0" y="1805846"/>
                </a:moveTo>
                <a:lnTo>
                  <a:pt x="883248" y="0"/>
                </a:lnTo>
              </a:path>
            </a:pathLst>
          </a:custGeom>
          <a:ln w="38099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06619" y="6080737"/>
            <a:ext cx="170599" cy="22107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087487" y="6234862"/>
            <a:ext cx="1678939" cy="1826260"/>
          </a:xfrm>
          <a:custGeom>
            <a:avLst/>
            <a:gdLst/>
            <a:ahLst/>
            <a:cxnLst/>
            <a:rect l="l" t="t" r="r" b="b"/>
            <a:pathLst>
              <a:path w="1678940" h="1826259">
                <a:moveTo>
                  <a:pt x="1678596" y="1826096"/>
                </a:moveTo>
                <a:lnTo>
                  <a:pt x="0" y="0"/>
                </a:lnTo>
              </a:path>
            </a:pathLst>
          </a:custGeom>
          <a:ln w="38099">
            <a:solidFill>
              <a:srgbClr val="5B57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51437" y="6088512"/>
            <a:ext cx="201424" cy="2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2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4489463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117173"/>
            <a:ext cx="679964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9044" y="3802972"/>
            <a:ext cx="8273932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6663" y="4488770"/>
            <a:ext cx="9203255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5174569"/>
            <a:ext cx="1861238" cy="2662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3243" y="5860368"/>
            <a:ext cx="5252503" cy="2662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758154"/>
            <a:ext cx="713105" cy="41402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9044" y="6546167"/>
            <a:ext cx="7691679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05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7863694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279098"/>
            <a:ext cx="3750647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9367" y="3964897"/>
            <a:ext cx="10546621" cy="35049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71212" y="4654124"/>
            <a:ext cx="916940" cy="262890"/>
          </a:xfrm>
          <a:custGeom>
            <a:avLst/>
            <a:gdLst/>
            <a:ahLst/>
            <a:cxnLst/>
            <a:rect l="l" t="t" r="r" b="b"/>
            <a:pathLst>
              <a:path w="916939" h="262889">
                <a:moveTo>
                  <a:pt x="88706" y="262822"/>
                </a:moveTo>
                <a:lnTo>
                  <a:pt x="77390" y="262822"/>
                </a:lnTo>
                <a:lnTo>
                  <a:pt x="0" y="88696"/>
                </a:lnTo>
                <a:lnTo>
                  <a:pt x="36909" y="88696"/>
                </a:lnTo>
                <a:lnTo>
                  <a:pt x="83048" y="193919"/>
                </a:lnTo>
                <a:lnTo>
                  <a:pt x="118561" y="193919"/>
                </a:lnTo>
                <a:lnTo>
                  <a:pt x="88706" y="262822"/>
                </a:lnTo>
                <a:close/>
              </a:path>
              <a:path w="916939" h="262889">
                <a:moveTo>
                  <a:pt x="118561" y="193919"/>
                </a:moveTo>
                <a:lnTo>
                  <a:pt x="83048" y="193919"/>
                </a:lnTo>
                <a:lnTo>
                  <a:pt x="127549" y="88696"/>
                </a:lnTo>
                <a:lnTo>
                  <a:pt x="164153" y="88696"/>
                </a:lnTo>
                <a:lnTo>
                  <a:pt x="118561" y="193919"/>
                </a:lnTo>
                <a:close/>
              </a:path>
              <a:path w="916939" h="262889">
                <a:moveTo>
                  <a:pt x="179079" y="145551"/>
                </a:moveTo>
                <a:lnTo>
                  <a:pt x="179079" y="108641"/>
                </a:lnTo>
                <a:lnTo>
                  <a:pt x="190044" y="98421"/>
                </a:lnTo>
                <a:lnTo>
                  <a:pt x="203151" y="91119"/>
                </a:lnTo>
                <a:lnTo>
                  <a:pt x="218397" y="86737"/>
                </a:lnTo>
                <a:lnTo>
                  <a:pt x="235781" y="85277"/>
                </a:lnTo>
                <a:lnTo>
                  <a:pt x="248999" y="86188"/>
                </a:lnTo>
                <a:lnTo>
                  <a:pt x="284053" y="102936"/>
                </a:lnTo>
                <a:lnTo>
                  <a:pt x="293148" y="116976"/>
                </a:lnTo>
                <a:lnTo>
                  <a:pt x="233104" y="116976"/>
                </a:lnTo>
                <a:lnTo>
                  <a:pt x="219290" y="118762"/>
                </a:lnTo>
                <a:lnTo>
                  <a:pt x="205681" y="124120"/>
                </a:lnTo>
                <a:lnTo>
                  <a:pt x="192277" y="133049"/>
                </a:lnTo>
                <a:lnTo>
                  <a:pt x="179079" y="145551"/>
                </a:lnTo>
                <a:close/>
              </a:path>
              <a:path w="916939" h="262889">
                <a:moveTo>
                  <a:pt x="217626" y="262527"/>
                </a:moveTo>
                <a:lnTo>
                  <a:pt x="208615" y="261754"/>
                </a:lnTo>
                <a:lnTo>
                  <a:pt x="208930" y="261754"/>
                </a:lnTo>
                <a:lnTo>
                  <a:pt x="201254" y="259590"/>
                </a:lnTo>
                <a:lnTo>
                  <a:pt x="176698" y="229566"/>
                </a:lnTo>
                <a:lnTo>
                  <a:pt x="176062" y="222246"/>
                </a:lnTo>
                <a:lnTo>
                  <a:pt x="175954" y="221008"/>
                </a:lnTo>
                <a:lnTo>
                  <a:pt x="193976" y="186071"/>
                </a:lnTo>
                <a:lnTo>
                  <a:pt x="263908" y="157009"/>
                </a:lnTo>
                <a:lnTo>
                  <a:pt x="263809" y="147087"/>
                </a:lnTo>
                <a:lnTo>
                  <a:pt x="261983" y="134303"/>
                </a:lnTo>
                <a:lnTo>
                  <a:pt x="256207" y="124677"/>
                </a:lnTo>
                <a:lnTo>
                  <a:pt x="246581" y="118901"/>
                </a:lnTo>
                <a:lnTo>
                  <a:pt x="233104" y="116976"/>
                </a:lnTo>
                <a:lnTo>
                  <a:pt x="293148" y="116976"/>
                </a:lnTo>
                <a:lnTo>
                  <a:pt x="297246" y="175164"/>
                </a:lnTo>
                <a:lnTo>
                  <a:pt x="263908" y="175164"/>
                </a:lnTo>
                <a:lnTo>
                  <a:pt x="241286" y="183946"/>
                </a:lnTo>
                <a:lnTo>
                  <a:pt x="209587" y="208254"/>
                </a:lnTo>
                <a:lnTo>
                  <a:pt x="209587" y="222246"/>
                </a:lnTo>
                <a:lnTo>
                  <a:pt x="211816" y="227999"/>
                </a:lnTo>
                <a:lnTo>
                  <a:pt x="216283" y="232466"/>
                </a:lnTo>
                <a:lnTo>
                  <a:pt x="220846" y="236933"/>
                </a:lnTo>
                <a:lnTo>
                  <a:pt x="226751" y="239162"/>
                </a:lnTo>
                <a:lnTo>
                  <a:pt x="322401" y="239162"/>
                </a:lnTo>
                <a:lnTo>
                  <a:pt x="322401" y="245715"/>
                </a:lnTo>
                <a:lnTo>
                  <a:pt x="263613" y="245715"/>
                </a:lnTo>
                <a:lnTo>
                  <a:pt x="252644" y="253072"/>
                </a:lnTo>
                <a:lnTo>
                  <a:pt x="241323" y="258325"/>
                </a:lnTo>
                <a:lnTo>
                  <a:pt x="229651" y="261477"/>
                </a:lnTo>
                <a:lnTo>
                  <a:pt x="217626" y="262527"/>
                </a:lnTo>
                <a:close/>
              </a:path>
              <a:path w="916939" h="262889">
                <a:moveTo>
                  <a:pt x="322401" y="239162"/>
                </a:moveTo>
                <a:lnTo>
                  <a:pt x="233990" y="239162"/>
                </a:lnTo>
                <a:lnTo>
                  <a:pt x="241947" y="238335"/>
                </a:lnTo>
                <a:lnTo>
                  <a:pt x="249585" y="235852"/>
                </a:lnTo>
                <a:lnTo>
                  <a:pt x="256906" y="231712"/>
                </a:lnTo>
                <a:lnTo>
                  <a:pt x="263908" y="225913"/>
                </a:lnTo>
                <a:lnTo>
                  <a:pt x="263908" y="175164"/>
                </a:lnTo>
                <a:lnTo>
                  <a:pt x="297246" y="175164"/>
                </a:lnTo>
                <a:lnTo>
                  <a:pt x="297246" y="235390"/>
                </a:lnTo>
                <a:lnTo>
                  <a:pt x="297488" y="235852"/>
                </a:lnTo>
                <a:lnTo>
                  <a:pt x="299170" y="238335"/>
                </a:lnTo>
                <a:lnTo>
                  <a:pt x="322401" y="238335"/>
                </a:lnTo>
                <a:lnTo>
                  <a:pt x="322401" y="239162"/>
                </a:lnTo>
                <a:close/>
              </a:path>
              <a:path w="916939" h="262889">
                <a:moveTo>
                  <a:pt x="322401" y="238335"/>
                </a:moveTo>
                <a:lnTo>
                  <a:pt x="307444" y="238335"/>
                </a:lnTo>
                <a:lnTo>
                  <a:pt x="313667" y="235390"/>
                </a:lnTo>
                <a:lnTo>
                  <a:pt x="322401" y="229342"/>
                </a:lnTo>
                <a:lnTo>
                  <a:pt x="322401" y="238335"/>
                </a:lnTo>
                <a:close/>
              </a:path>
              <a:path w="916939" h="262889">
                <a:moveTo>
                  <a:pt x="294274" y="262822"/>
                </a:moveTo>
                <a:lnTo>
                  <a:pt x="289207" y="262822"/>
                </a:lnTo>
                <a:lnTo>
                  <a:pt x="279459" y="261754"/>
                </a:lnTo>
                <a:lnTo>
                  <a:pt x="271945" y="258548"/>
                </a:lnTo>
                <a:lnTo>
                  <a:pt x="266664" y="253202"/>
                </a:lnTo>
                <a:lnTo>
                  <a:pt x="263613" y="245715"/>
                </a:lnTo>
                <a:lnTo>
                  <a:pt x="322401" y="245715"/>
                </a:lnTo>
                <a:lnTo>
                  <a:pt x="322401" y="250030"/>
                </a:lnTo>
                <a:lnTo>
                  <a:pt x="314657" y="254993"/>
                </a:lnTo>
                <a:lnTo>
                  <a:pt x="308529" y="258325"/>
                </a:lnTo>
                <a:lnTo>
                  <a:pt x="299132" y="261936"/>
                </a:lnTo>
                <a:lnTo>
                  <a:pt x="294274" y="262822"/>
                </a:lnTo>
                <a:close/>
              </a:path>
              <a:path w="916939" h="262889">
                <a:moveTo>
                  <a:pt x="386914" y="259851"/>
                </a:moveTo>
                <a:lnTo>
                  <a:pt x="352986" y="259851"/>
                </a:lnTo>
                <a:lnTo>
                  <a:pt x="352986" y="0"/>
                </a:lnTo>
                <a:lnTo>
                  <a:pt x="386914" y="0"/>
                </a:lnTo>
                <a:lnTo>
                  <a:pt x="386914" y="259851"/>
                </a:lnTo>
                <a:close/>
              </a:path>
              <a:path w="916939" h="262889">
                <a:moveTo>
                  <a:pt x="492622" y="262822"/>
                </a:moveTo>
                <a:lnTo>
                  <a:pt x="456278" y="250346"/>
                </a:lnTo>
                <a:lnTo>
                  <a:pt x="436773" y="214344"/>
                </a:lnTo>
                <a:lnTo>
                  <a:pt x="435024" y="186775"/>
                </a:lnTo>
                <a:lnTo>
                  <a:pt x="435024" y="88696"/>
                </a:lnTo>
                <a:lnTo>
                  <a:pt x="468952" y="88696"/>
                </a:lnTo>
                <a:lnTo>
                  <a:pt x="468970" y="186775"/>
                </a:lnTo>
                <a:lnTo>
                  <a:pt x="469436" y="198784"/>
                </a:lnTo>
                <a:lnTo>
                  <a:pt x="494834" y="234025"/>
                </a:lnTo>
                <a:lnTo>
                  <a:pt x="503785" y="234695"/>
                </a:lnTo>
                <a:lnTo>
                  <a:pt x="578642" y="234695"/>
                </a:lnTo>
                <a:lnTo>
                  <a:pt x="578642" y="238124"/>
                </a:lnTo>
                <a:lnTo>
                  <a:pt x="544857" y="238124"/>
                </a:lnTo>
                <a:lnTo>
                  <a:pt x="539240" y="243610"/>
                </a:lnTo>
                <a:lnTo>
                  <a:pt x="533250" y="248466"/>
                </a:lnTo>
                <a:lnTo>
                  <a:pt x="499996" y="262320"/>
                </a:lnTo>
                <a:lnTo>
                  <a:pt x="501033" y="262320"/>
                </a:lnTo>
                <a:lnTo>
                  <a:pt x="492622" y="262822"/>
                </a:lnTo>
                <a:close/>
              </a:path>
              <a:path w="916939" h="262889">
                <a:moveTo>
                  <a:pt x="578642" y="234695"/>
                </a:moveTo>
                <a:lnTo>
                  <a:pt x="503785" y="234695"/>
                </a:lnTo>
                <a:lnTo>
                  <a:pt x="515392" y="233216"/>
                </a:lnTo>
                <a:lnTo>
                  <a:pt x="526257" y="228668"/>
                </a:lnTo>
                <a:lnTo>
                  <a:pt x="535929" y="221386"/>
                </a:lnTo>
                <a:lnTo>
                  <a:pt x="544857" y="211035"/>
                </a:lnTo>
                <a:lnTo>
                  <a:pt x="544857" y="88696"/>
                </a:lnTo>
                <a:lnTo>
                  <a:pt x="578642" y="88696"/>
                </a:lnTo>
                <a:lnTo>
                  <a:pt x="578642" y="234695"/>
                </a:lnTo>
                <a:close/>
              </a:path>
              <a:path w="916939" h="262889">
                <a:moveTo>
                  <a:pt x="578642" y="259851"/>
                </a:moveTo>
                <a:lnTo>
                  <a:pt x="544857" y="259851"/>
                </a:lnTo>
                <a:lnTo>
                  <a:pt x="544857" y="238124"/>
                </a:lnTo>
                <a:lnTo>
                  <a:pt x="578642" y="238124"/>
                </a:lnTo>
                <a:lnTo>
                  <a:pt x="578642" y="259851"/>
                </a:lnTo>
                <a:close/>
              </a:path>
              <a:path w="916939" h="262889">
                <a:moveTo>
                  <a:pt x="702172" y="262527"/>
                </a:moveTo>
                <a:lnTo>
                  <a:pt x="656328" y="250773"/>
                </a:lnTo>
                <a:lnTo>
                  <a:pt x="628306" y="219110"/>
                </a:lnTo>
                <a:lnTo>
                  <a:pt x="617933" y="173383"/>
                </a:lnTo>
                <a:lnTo>
                  <a:pt x="619319" y="154730"/>
                </a:lnTo>
                <a:lnTo>
                  <a:pt x="640107" y="109832"/>
                </a:lnTo>
                <a:lnTo>
                  <a:pt x="680891" y="86764"/>
                </a:lnTo>
                <a:lnTo>
                  <a:pt x="681247" y="86764"/>
                </a:lnTo>
                <a:lnTo>
                  <a:pt x="697552" y="85277"/>
                </a:lnTo>
                <a:lnTo>
                  <a:pt x="740891" y="98670"/>
                </a:lnTo>
                <a:lnTo>
                  <a:pt x="755751" y="114747"/>
                </a:lnTo>
                <a:lnTo>
                  <a:pt x="697552" y="114747"/>
                </a:lnTo>
                <a:lnTo>
                  <a:pt x="688878" y="115435"/>
                </a:lnTo>
                <a:lnTo>
                  <a:pt x="658078" y="139001"/>
                </a:lnTo>
                <a:lnTo>
                  <a:pt x="652613" y="157009"/>
                </a:lnTo>
                <a:lnTo>
                  <a:pt x="771054" y="157009"/>
                </a:lnTo>
                <a:lnTo>
                  <a:pt x="772114" y="172935"/>
                </a:lnTo>
                <a:lnTo>
                  <a:pt x="772114" y="177250"/>
                </a:lnTo>
                <a:lnTo>
                  <a:pt x="651861" y="177250"/>
                </a:lnTo>
                <a:lnTo>
                  <a:pt x="653334" y="188907"/>
                </a:lnTo>
                <a:lnTo>
                  <a:pt x="676376" y="222707"/>
                </a:lnTo>
                <a:lnTo>
                  <a:pt x="707382" y="230828"/>
                </a:lnTo>
                <a:lnTo>
                  <a:pt x="769142" y="230828"/>
                </a:lnTo>
                <a:lnTo>
                  <a:pt x="769142" y="243029"/>
                </a:lnTo>
                <a:lnTo>
                  <a:pt x="730186" y="260016"/>
                </a:lnTo>
                <a:lnTo>
                  <a:pt x="712180" y="262248"/>
                </a:lnTo>
                <a:lnTo>
                  <a:pt x="702172" y="262527"/>
                </a:lnTo>
                <a:close/>
              </a:path>
              <a:path w="916939" h="262889">
                <a:moveTo>
                  <a:pt x="771054" y="157009"/>
                </a:moveTo>
                <a:lnTo>
                  <a:pt x="738633" y="157009"/>
                </a:lnTo>
                <a:lnTo>
                  <a:pt x="737435" y="147410"/>
                </a:lnTo>
                <a:lnTo>
                  <a:pt x="735026" y="139001"/>
                </a:lnTo>
                <a:lnTo>
                  <a:pt x="697552" y="114747"/>
                </a:lnTo>
                <a:lnTo>
                  <a:pt x="755751" y="114747"/>
                </a:lnTo>
                <a:lnTo>
                  <a:pt x="760730" y="122010"/>
                </a:lnTo>
                <a:lnTo>
                  <a:pt x="767055" y="136958"/>
                </a:lnTo>
                <a:lnTo>
                  <a:pt x="770849" y="153933"/>
                </a:lnTo>
                <a:lnTo>
                  <a:pt x="771054" y="157009"/>
                </a:lnTo>
                <a:close/>
              </a:path>
              <a:path w="916939" h="262889">
                <a:moveTo>
                  <a:pt x="769142" y="230828"/>
                </a:moveTo>
                <a:lnTo>
                  <a:pt x="707382" y="230828"/>
                </a:lnTo>
                <a:lnTo>
                  <a:pt x="723796" y="229526"/>
                </a:lnTo>
                <a:lnTo>
                  <a:pt x="739562" y="225620"/>
                </a:lnTo>
                <a:lnTo>
                  <a:pt x="754678" y="219110"/>
                </a:lnTo>
                <a:lnTo>
                  <a:pt x="769142" y="209997"/>
                </a:lnTo>
                <a:lnTo>
                  <a:pt x="769142" y="230828"/>
                </a:lnTo>
                <a:close/>
              </a:path>
              <a:path w="916939" h="262889">
                <a:moveTo>
                  <a:pt x="912354" y="233657"/>
                </a:moveTo>
                <a:lnTo>
                  <a:pt x="862048" y="233657"/>
                </a:lnTo>
                <a:lnTo>
                  <a:pt x="868154" y="231923"/>
                </a:lnTo>
                <a:lnTo>
                  <a:pt x="878269" y="224980"/>
                </a:lnTo>
                <a:lnTo>
                  <a:pt x="880803" y="220808"/>
                </a:lnTo>
                <a:lnTo>
                  <a:pt x="880803" y="210987"/>
                </a:lnTo>
                <a:lnTo>
                  <a:pt x="839650" y="180554"/>
                </a:lnTo>
                <a:lnTo>
                  <a:pt x="827520" y="172450"/>
                </a:lnTo>
                <a:lnTo>
                  <a:pt x="802326" y="137712"/>
                </a:lnTo>
                <a:lnTo>
                  <a:pt x="802254" y="137437"/>
                </a:lnTo>
                <a:lnTo>
                  <a:pt x="801622" y="129920"/>
                </a:lnTo>
                <a:lnTo>
                  <a:pt x="802464" y="121691"/>
                </a:lnTo>
                <a:lnTo>
                  <a:pt x="802581" y="120544"/>
                </a:lnTo>
                <a:lnTo>
                  <a:pt x="834477" y="88400"/>
                </a:lnTo>
                <a:lnTo>
                  <a:pt x="856391" y="85277"/>
                </a:lnTo>
                <a:lnTo>
                  <a:pt x="867573" y="86057"/>
                </a:lnTo>
                <a:lnTo>
                  <a:pt x="868553" y="86057"/>
                </a:lnTo>
                <a:lnTo>
                  <a:pt x="881881" y="88812"/>
                </a:lnTo>
                <a:lnTo>
                  <a:pt x="894874" y="93229"/>
                </a:lnTo>
                <a:lnTo>
                  <a:pt x="908035" y="99412"/>
                </a:lnTo>
                <a:lnTo>
                  <a:pt x="908035" y="114747"/>
                </a:lnTo>
                <a:lnTo>
                  <a:pt x="852076" y="114747"/>
                </a:lnTo>
                <a:lnTo>
                  <a:pt x="846770" y="116128"/>
                </a:lnTo>
                <a:lnTo>
                  <a:pt x="842703" y="118909"/>
                </a:lnTo>
                <a:lnTo>
                  <a:pt x="838731" y="121691"/>
                </a:lnTo>
                <a:lnTo>
                  <a:pt x="836750" y="125358"/>
                </a:lnTo>
                <a:lnTo>
                  <a:pt x="836750" y="133892"/>
                </a:lnTo>
                <a:lnTo>
                  <a:pt x="861448" y="154333"/>
                </a:lnTo>
                <a:lnTo>
                  <a:pt x="873507" y="161181"/>
                </a:lnTo>
                <a:lnTo>
                  <a:pt x="892259" y="173627"/>
                </a:lnTo>
                <a:lnTo>
                  <a:pt x="905654" y="186706"/>
                </a:lnTo>
                <a:lnTo>
                  <a:pt x="913690" y="200416"/>
                </a:lnTo>
                <a:lnTo>
                  <a:pt x="916369" y="214759"/>
                </a:lnTo>
                <a:lnTo>
                  <a:pt x="915420" y="224038"/>
                </a:lnTo>
                <a:lnTo>
                  <a:pt x="915293" y="224980"/>
                </a:lnTo>
                <a:lnTo>
                  <a:pt x="912354" y="233657"/>
                </a:lnTo>
                <a:close/>
              </a:path>
              <a:path w="916939" h="262889">
                <a:moveTo>
                  <a:pt x="908035" y="132902"/>
                </a:moveTo>
                <a:lnTo>
                  <a:pt x="893615" y="124958"/>
                </a:lnTo>
                <a:lnTo>
                  <a:pt x="880574" y="119284"/>
                </a:lnTo>
                <a:lnTo>
                  <a:pt x="868912" y="115881"/>
                </a:lnTo>
                <a:lnTo>
                  <a:pt x="858629" y="114747"/>
                </a:lnTo>
                <a:lnTo>
                  <a:pt x="908035" y="114747"/>
                </a:lnTo>
                <a:lnTo>
                  <a:pt x="908035" y="132902"/>
                </a:lnTo>
                <a:close/>
              </a:path>
              <a:path w="916939" h="262889">
                <a:moveTo>
                  <a:pt x="857581" y="262822"/>
                </a:moveTo>
                <a:lnTo>
                  <a:pt x="816915" y="254905"/>
                </a:lnTo>
                <a:lnTo>
                  <a:pt x="800431" y="247497"/>
                </a:lnTo>
                <a:lnTo>
                  <a:pt x="800431" y="210987"/>
                </a:lnTo>
                <a:lnTo>
                  <a:pt x="807621" y="215852"/>
                </a:lnTo>
                <a:lnTo>
                  <a:pt x="814905" y="220186"/>
                </a:lnTo>
                <a:lnTo>
                  <a:pt x="854905" y="233657"/>
                </a:lnTo>
                <a:lnTo>
                  <a:pt x="912354" y="233657"/>
                </a:lnTo>
                <a:lnTo>
                  <a:pt x="912240" y="233991"/>
                </a:lnTo>
                <a:lnTo>
                  <a:pt x="881100" y="259477"/>
                </a:lnTo>
                <a:lnTo>
                  <a:pt x="869936" y="261986"/>
                </a:lnTo>
                <a:lnTo>
                  <a:pt x="857581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9367" y="5336494"/>
            <a:ext cx="4604509" cy="26625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920079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5652" y="6022293"/>
            <a:ext cx="9692135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480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8379493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107648"/>
            <a:ext cx="6080399" cy="2757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3802677"/>
            <a:ext cx="5818233" cy="3507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32241" y="4488770"/>
            <a:ext cx="3512527" cy="2666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546" y="4488770"/>
            <a:ext cx="2841086" cy="26625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758154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6574" y="5177551"/>
            <a:ext cx="6643674" cy="3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49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8379493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2803113"/>
            <a:ext cx="9563735" cy="389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1990" marR="5080" indent="-669925">
              <a:lnSpc>
                <a:spcPct val="151000"/>
              </a:lnSpc>
              <a:spcBef>
                <a:spcPts val="100"/>
              </a:spcBef>
              <a:tabLst>
                <a:tab pos="1685925" algn="l"/>
                <a:tab pos="2689860" algn="l"/>
              </a:tabLst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class</a:t>
            </a:r>
            <a:r>
              <a:rPr sz="2400" spc="-1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DataFrameSelector(BaseEstimator,</a:t>
            </a:r>
            <a:r>
              <a:rPr sz="2400" spc="-1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TransformerMixin):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def </a:t>
            </a:r>
            <a:r>
              <a:rPr sz="2400" u="heavy" dirty="0">
                <a:solidFill>
                  <a:srgbClr val="606060"/>
                </a:solidFill>
                <a:uFill>
                  <a:solidFill>
                    <a:srgbClr val="5F5F5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spc="-20" dirty="0">
                <a:solidFill>
                  <a:srgbClr val="606060"/>
                </a:solidFill>
                <a:latin typeface="Consolas"/>
                <a:cs typeface="Consolas"/>
              </a:rPr>
              <a:t>init</a:t>
            </a:r>
            <a:r>
              <a:rPr sz="2400" u="heavy" dirty="0">
                <a:solidFill>
                  <a:srgbClr val="606060"/>
                </a:solidFill>
                <a:uFill>
                  <a:solidFill>
                    <a:srgbClr val="5F5F5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(self,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attribute_names):</a:t>
            </a:r>
            <a:endParaRPr sz="2400">
              <a:latin typeface="Consolas"/>
              <a:cs typeface="Consolas"/>
            </a:endParaRPr>
          </a:p>
          <a:p>
            <a:pPr marL="681990" marR="1845310" indent="669290">
              <a:lnSpc>
                <a:spcPct val="151000"/>
              </a:lnSpc>
            </a:pP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self.attribute_names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attribute_names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def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fit(self,</a:t>
            </a:r>
            <a:r>
              <a:rPr sz="24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X,</a:t>
            </a:r>
            <a:r>
              <a:rPr sz="24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y=None):</a:t>
            </a:r>
            <a:endParaRPr sz="2400">
              <a:latin typeface="Consolas"/>
              <a:cs typeface="Consolas"/>
            </a:endParaRPr>
          </a:p>
          <a:p>
            <a:pPr marL="135128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return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0" dirty="0">
                <a:solidFill>
                  <a:srgbClr val="606060"/>
                </a:solidFill>
                <a:latin typeface="Consolas"/>
                <a:cs typeface="Consolas"/>
              </a:rPr>
              <a:t>self</a:t>
            </a:r>
            <a:endParaRPr sz="2400">
              <a:latin typeface="Consolas"/>
              <a:cs typeface="Consolas"/>
            </a:endParaRPr>
          </a:p>
          <a:p>
            <a:pPr marL="68199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def</a:t>
            </a:r>
            <a:r>
              <a:rPr sz="2400" spc="-1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transform(self,</a:t>
            </a:r>
            <a:r>
              <a:rPr sz="2400" spc="-16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X):</a:t>
            </a:r>
            <a:endParaRPr sz="2400">
              <a:latin typeface="Consolas"/>
              <a:cs typeface="Consolas"/>
            </a:endParaRPr>
          </a:p>
          <a:p>
            <a:pPr marL="135128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return</a:t>
            </a:r>
            <a:r>
              <a:rPr sz="24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X[self.attribute_names].values</a:t>
            </a:r>
            <a:endParaRPr sz="2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07616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10823432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117173"/>
            <a:ext cx="7820680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4098" y="2986754"/>
            <a:ext cx="8620125" cy="439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num_attribs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list(housing_num)</a:t>
            </a:r>
            <a:endParaRPr sz="2400">
              <a:latin typeface="Consolas"/>
              <a:cs typeface="Consolas"/>
            </a:endParaRPr>
          </a:p>
          <a:p>
            <a:pPr marL="12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num_pipeline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Pipeline([</a:t>
            </a:r>
            <a:endParaRPr sz="2400">
              <a:latin typeface="Consolas"/>
              <a:cs typeface="Consolas"/>
            </a:endParaRPr>
          </a:p>
          <a:p>
            <a:pPr marL="915669">
              <a:lnSpc>
                <a:spcPct val="151000"/>
              </a:lnSpc>
              <a:spcBef>
                <a:spcPts val="5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('selector',</a:t>
            </a:r>
            <a:r>
              <a:rPr sz="2400" spc="-1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DataFrameSelector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(num_attribs)),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('imputer',</a:t>
            </a:r>
            <a:r>
              <a:rPr sz="2400" spc="-1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SimpleImputer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(strategy="median")),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('attribs_adder',</a:t>
            </a:r>
            <a:r>
              <a:rPr sz="2400" spc="-2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CombinedAttributesAdder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()),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('std_scaler',</a:t>
            </a:r>
            <a:r>
              <a:rPr sz="2400" spc="-229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StandardScaler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()),</a:t>
            </a:r>
            <a:endParaRPr sz="2400">
              <a:latin typeface="Consolas"/>
              <a:cs typeface="Consolas"/>
            </a:endParaRPr>
          </a:p>
          <a:p>
            <a:pPr marL="625475">
              <a:lnSpc>
                <a:spcPct val="100000"/>
              </a:lnSpc>
              <a:spcBef>
                <a:spcPts val="1470"/>
              </a:spcBef>
            </a:pP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])</a:t>
            </a:r>
            <a:endParaRPr sz="2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604855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10998120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117173"/>
            <a:ext cx="7868114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4098" y="2986754"/>
            <a:ext cx="11558270" cy="328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cat_attribs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["ocean_proximity"]</a:t>
            </a:r>
            <a:endParaRPr sz="2400">
              <a:latin typeface="Consolas"/>
              <a:cs typeface="Consolas"/>
            </a:endParaRPr>
          </a:p>
          <a:p>
            <a:pPr marL="127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cat_pipeline</a:t>
            </a:r>
            <a:r>
              <a:rPr sz="24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4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Pipeline([</a:t>
            </a:r>
            <a:endParaRPr sz="2400">
              <a:latin typeface="Consolas"/>
              <a:cs typeface="Consolas"/>
            </a:endParaRPr>
          </a:p>
          <a:p>
            <a:pPr marL="133985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('selector',</a:t>
            </a:r>
            <a:r>
              <a:rPr sz="2400" spc="-1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606060"/>
                </a:solidFill>
                <a:latin typeface="Consolas"/>
                <a:cs typeface="Consolas"/>
              </a:rPr>
              <a:t>DataFrameSelector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(cat_attribs)),</a:t>
            </a:r>
            <a:endParaRPr sz="2400">
              <a:latin typeface="Consolas"/>
              <a:cs typeface="Consolas"/>
            </a:endParaRPr>
          </a:p>
          <a:p>
            <a:pPr marL="1339850">
              <a:lnSpc>
                <a:spcPct val="100000"/>
              </a:lnSpc>
              <a:spcBef>
                <a:spcPts val="1470"/>
              </a:spcBef>
            </a:pPr>
            <a:r>
              <a:rPr sz="2400" dirty="0">
                <a:solidFill>
                  <a:srgbClr val="606060"/>
                </a:solidFill>
                <a:latin typeface="Consolas"/>
                <a:cs typeface="Consolas"/>
              </a:rPr>
              <a:t>('cat_encoder',</a:t>
            </a:r>
            <a:r>
              <a:rPr sz="2400" spc="4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400" b="1" spc="-25" dirty="0">
                <a:solidFill>
                  <a:srgbClr val="606060"/>
                </a:solidFill>
                <a:latin typeface="Consolas"/>
                <a:cs typeface="Consolas"/>
              </a:rPr>
              <a:t>CategoricalEncoder</a:t>
            </a: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(encoding="onehot-</a:t>
            </a:r>
            <a:r>
              <a:rPr sz="2400" spc="-10" dirty="0">
                <a:solidFill>
                  <a:srgbClr val="606060"/>
                </a:solidFill>
                <a:latin typeface="Consolas"/>
                <a:cs typeface="Consolas"/>
              </a:rPr>
              <a:t>dense")),</a:t>
            </a:r>
            <a:endParaRPr sz="2400">
              <a:latin typeface="Consolas"/>
              <a:cs typeface="Consolas"/>
            </a:endParaRPr>
          </a:p>
          <a:p>
            <a:pPr marL="670560">
              <a:lnSpc>
                <a:spcPct val="100000"/>
              </a:lnSpc>
              <a:spcBef>
                <a:spcPts val="1470"/>
              </a:spcBef>
            </a:pPr>
            <a:r>
              <a:rPr sz="2400" spc="-25" dirty="0">
                <a:solidFill>
                  <a:srgbClr val="606060"/>
                </a:solidFill>
                <a:latin typeface="Consolas"/>
                <a:cs typeface="Consolas"/>
              </a:rPr>
              <a:t>])</a:t>
            </a:r>
            <a:endParaRPr sz="2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3227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7014259" cy="3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2986754"/>
            <a:ext cx="2559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117173"/>
            <a:ext cx="2817197" cy="2662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64582" y="2986754"/>
            <a:ext cx="25355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num_pipeline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6607110" y="3120602"/>
            <a:ext cx="515620" cy="262890"/>
          </a:xfrm>
          <a:custGeom>
            <a:avLst/>
            <a:gdLst/>
            <a:ahLst/>
            <a:cxnLst/>
            <a:rect l="l" t="t" r="r" b="b"/>
            <a:pathLst>
              <a:path w="515620" h="262889">
                <a:moveTo>
                  <a:pt x="3124" y="145551"/>
                </a:moveTo>
                <a:lnTo>
                  <a:pt x="3124" y="108641"/>
                </a:lnTo>
                <a:lnTo>
                  <a:pt x="14093" y="98421"/>
                </a:lnTo>
                <a:lnTo>
                  <a:pt x="27199" y="91119"/>
                </a:lnTo>
                <a:lnTo>
                  <a:pt x="42443" y="86737"/>
                </a:lnTo>
                <a:lnTo>
                  <a:pt x="59826" y="85277"/>
                </a:lnTo>
                <a:lnTo>
                  <a:pt x="73045" y="86188"/>
                </a:lnTo>
                <a:lnTo>
                  <a:pt x="108099" y="102936"/>
                </a:lnTo>
                <a:lnTo>
                  <a:pt x="117193" y="116976"/>
                </a:lnTo>
                <a:lnTo>
                  <a:pt x="57149" y="116976"/>
                </a:lnTo>
                <a:lnTo>
                  <a:pt x="43337" y="118762"/>
                </a:lnTo>
                <a:lnTo>
                  <a:pt x="29729" y="124120"/>
                </a:lnTo>
                <a:lnTo>
                  <a:pt x="16326" y="133049"/>
                </a:lnTo>
                <a:lnTo>
                  <a:pt x="3124" y="145551"/>
                </a:lnTo>
                <a:close/>
              </a:path>
              <a:path w="515620" h="262889">
                <a:moveTo>
                  <a:pt x="41671" y="262527"/>
                </a:moveTo>
                <a:lnTo>
                  <a:pt x="32660" y="261754"/>
                </a:lnTo>
                <a:lnTo>
                  <a:pt x="32975" y="261754"/>
                </a:lnTo>
                <a:lnTo>
                  <a:pt x="25299" y="259590"/>
                </a:lnTo>
                <a:lnTo>
                  <a:pt x="744" y="229566"/>
                </a:lnTo>
                <a:lnTo>
                  <a:pt x="0" y="221008"/>
                </a:lnTo>
                <a:lnTo>
                  <a:pt x="725" y="213117"/>
                </a:lnTo>
                <a:lnTo>
                  <a:pt x="25674" y="180674"/>
                </a:lnTo>
                <a:lnTo>
                  <a:pt x="87953" y="157009"/>
                </a:lnTo>
                <a:lnTo>
                  <a:pt x="87854" y="147087"/>
                </a:lnTo>
                <a:lnTo>
                  <a:pt x="86028" y="134303"/>
                </a:lnTo>
                <a:lnTo>
                  <a:pt x="80252" y="124677"/>
                </a:lnTo>
                <a:lnTo>
                  <a:pt x="70626" y="118901"/>
                </a:lnTo>
                <a:lnTo>
                  <a:pt x="57149" y="116976"/>
                </a:lnTo>
                <a:lnTo>
                  <a:pt x="117193" y="116976"/>
                </a:lnTo>
                <a:lnTo>
                  <a:pt x="121291" y="175164"/>
                </a:lnTo>
                <a:lnTo>
                  <a:pt x="87953" y="175164"/>
                </a:lnTo>
                <a:lnTo>
                  <a:pt x="65331" y="183946"/>
                </a:lnTo>
                <a:lnTo>
                  <a:pt x="33632" y="208254"/>
                </a:lnTo>
                <a:lnTo>
                  <a:pt x="33632" y="222246"/>
                </a:lnTo>
                <a:lnTo>
                  <a:pt x="35871" y="227999"/>
                </a:lnTo>
                <a:lnTo>
                  <a:pt x="40328" y="232466"/>
                </a:lnTo>
                <a:lnTo>
                  <a:pt x="44900" y="236933"/>
                </a:lnTo>
                <a:lnTo>
                  <a:pt x="50796" y="239162"/>
                </a:lnTo>
                <a:lnTo>
                  <a:pt x="146446" y="239162"/>
                </a:lnTo>
                <a:lnTo>
                  <a:pt x="146446" y="245715"/>
                </a:lnTo>
                <a:lnTo>
                  <a:pt x="87658" y="245715"/>
                </a:lnTo>
                <a:lnTo>
                  <a:pt x="76693" y="253072"/>
                </a:lnTo>
                <a:lnTo>
                  <a:pt x="65372" y="258325"/>
                </a:lnTo>
                <a:lnTo>
                  <a:pt x="53697" y="261477"/>
                </a:lnTo>
                <a:lnTo>
                  <a:pt x="41671" y="262527"/>
                </a:lnTo>
                <a:close/>
              </a:path>
              <a:path w="515620" h="262889">
                <a:moveTo>
                  <a:pt x="146446" y="239162"/>
                </a:moveTo>
                <a:lnTo>
                  <a:pt x="58045" y="239162"/>
                </a:lnTo>
                <a:lnTo>
                  <a:pt x="65996" y="238335"/>
                </a:lnTo>
                <a:lnTo>
                  <a:pt x="73631" y="235854"/>
                </a:lnTo>
                <a:lnTo>
                  <a:pt x="80951" y="231716"/>
                </a:lnTo>
                <a:lnTo>
                  <a:pt x="87953" y="225923"/>
                </a:lnTo>
                <a:lnTo>
                  <a:pt x="87953" y="175164"/>
                </a:lnTo>
                <a:lnTo>
                  <a:pt x="121291" y="175164"/>
                </a:lnTo>
                <a:lnTo>
                  <a:pt x="121291" y="235390"/>
                </a:lnTo>
                <a:lnTo>
                  <a:pt x="121535" y="235854"/>
                </a:lnTo>
                <a:lnTo>
                  <a:pt x="123224" y="238335"/>
                </a:lnTo>
                <a:lnTo>
                  <a:pt x="146446" y="238335"/>
                </a:lnTo>
                <a:lnTo>
                  <a:pt x="146446" y="239162"/>
                </a:lnTo>
                <a:close/>
              </a:path>
              <a:path w="515620" h="262889">
                <a:moveTo>
                  <a:pt x="146446" y="238335"/>
                </a:moveTo>
                <a:lnTo>
                  <a:pt x="131498" y="238335"/>
                </a:lnTo>
                <a:lnTo>
                  <a:pt x="137712" y="235390"/>
                </a:lnTo>
                <a:lnTo>
                  <a:pt x="146446" y="229342"/>
                </a:lnTo>
                <a:lnTo>
                  <a:pt x="146446" y="238335"/>
                </a:lnTo>
                <a:close/>
              </a:path>
              <a:path w="515620" h="262889">
                <a:moveTo>
                  <a:pt x="118319" y="262822"/>
                </a:moveTo>
                <a:lnTo>
                  <a:pt x="113261" y="262822"/>
                </a:lnTo>
                <a:lnTo>
                  <a:pt x="103512" y="261754"/>
                </a:lnTo>
                <a:lnTo>
                  <a:pt x="95995" y="258548"/>
                </a:lnTo>
                <a:lnTo>
                  <a:pt x="90710" y="253202"/>
                </a:lnTo>
                <a:lnTo>
                  <a:pt x="87658" y="245715"/>
                </a:lnTo>
                <a:lnTo>
                  <a:pt x="146446" y="245715"/>
                </a:lnTo>
                <a:lnTo>
                  <a:pt x="146446" y="250030"/>
                </a:lnTo>
                <a:lnTo>
                  <a:pt x="138712" y="254993"/>
                </a:lnTo>
                <a:lnTo>
                  <a:pt x="132583" y="258325"/>
                </a:lnTo>
                <a:lnTo>
                  <a:pt x="123177" y="261936"/>
                </a:lnTo>
                <a:lnTo>
                  <a:pt x="118319" y="262822"/>
                </a:lnTo>
                <a:close/>
              </a:path>
              <a:path w="515620" h="262889">
                <a:moveTo>
                  <a:pt x="308987" y="110423"/>
                </a:moveTo>
                <a:lnTo>
                  <a:pt x="210216" y="110423"/>
                </a:lnTo>
                <a:lnTo>
                  <a:pt x="221921" y="99421"/>
                </a:lnTo>
                <a:lnTo>
                  <a:pt x="234406" y="91563"/>
                </a:lnTo>
                <a:lnTo>
                  <a:pt x="247671" y="86848"/>
                </a:lnTo>
                <a:lnTo>
                  <a:pt x="261717" y="85277"/>
                </a:lnTo>
                <a:lnTo>
                  <a:pt x="269604" y="85798"/>
                </a:lnTo>
                <a:lnTo>
                  <a:pt x="303646" y="103469"/>
                </a:lnTo>
                <a:lnTo>
                  <a:pt x="308987" y="110423"/>
                </a:lnTo>
                <a:close/>
              </a:path>
              <a:path w="515620" h="262889">
                <a:moveTo>
                  <a:pt x="210216" y="259851"/>
                </a:moveTo>
                <a:lnTo>
                  <a:pt x="175545" y="259851"/>
                </a:lnTo>
                <a:lnTo>
                  <a:pt x="175545" y="88696"/>
                </a:lnTo>
                <a:lnTo>
                  <a:pt x="210216" y="88696"/>
                </a:lnTo>
                <a:lnTo>
                  <a:pt x="210216" y="110423"/>
                </a:lnTo>
                <a:lnTo>
                  <a:pt x="308987" y="110423"/>
                </a:lnTo>
                <a:lnTo>
                  <a:pt x="310816" y="113556"/>
                </a:lnTo>
                <a:lnTo>
                  <a:pt x="251002" y="113556"/>
                </a:lnTo>
                <a:lnTo>
                  <a:pt x="239409" y="115062"/>
                </a:lnTo>
                <a:lnTo>
                  <a:pt x="228748" y="119581"/>
                </a:lnTo>
                <a:lnTo>
                  <a:pt x="219017" y="127114"/>
                </a:lnTo>
                <a:lnTo>
                  <a:pt x="210216" y="137664"/>
                </a:lnTo>
                <a:lnTo>
                  <a:pt x="210216" y="259851"/>
                </a:lnTo>
                <a:close/>
              </a:path>
              <a:path w="515620" h="262889">
                <a:moveTo>
                  <a:pt x="319610" y="259851"/>
                </a:moveTo>
                <a:lnTo>
                  <a:pt x="285673" y="259851"/>
                </a:lnTo>
                <a:lnTo>
                  <a:pt x="285654" y="161924"/>
                </a:lnTo>
                <a:lnTo>
                  <a:pt x="285171" y="150202"/>
                </a:lnTo>
                <a:lnTo>
                  <a:pt x="267034" y="116380"/>
                </a:lnTo>
                <a:lnTo>
                  <a:pt x="251002" y="113556"/>
                </a:lnTo>
                <a:lnTo>
                  <a:pt x="310816" y="113556"/>
                </a:lnTo>
                <a:lnTo>
                  <a:pt x="319610" y="161924"/>
                </a:lnTo>
                <a:lnTo>
                  <a:pt x="319610" y="259851"/>
                </a:lnTo>
                <a:close/>
              </a:path>
              <a:path w="515620" h="262889">
                <a:moveTo>
                  <a:pt x="515168" y="92268"/>
                </a:moveTo>
                <a:lnTo>
                  <a:pt x="481087" y="92268"/>
                </a:lnTo>
                <a:lnTo>
                  <a:pt x="481087" y="0"/>
                </a:lnTo>
                <a:lnTo>
                  <a:pt x="515168" y="0"/>
                </a:lnTo>
                <a:lnTo>
                  <a:pt x="515168" y="92268"/>
                </a:lnTo>
                <a:close/>
              </a:path>
              <a:path w="515620" h="262889">
                <a:moveTo>
                  <a:pt x="515168" y="259851"/>
                </a:moveTo>
                <a:lnTo>
                  <a:pt x="442692" y="259851"/>
                </a:lnTo>
                <a:lnTo>
                  <a:pt x="424672" y="258352"/>
                </a:lnTo>
                <a:lnTo>
                  <a:pt x="382113" y="235886"/>
                </a:lnTo>
                <a:lnTo>
                  <a:pt x="361048" y="190602"/>
                </a:lnTo>
                <a:lnTo>
                  <a:pt x="359644" y="171449"/>
                </a:lnTo>
                <a:lnTo>
                  <a:pt x="361122" y="153393"/>
                </a:lnTo>
                <a:lnTo>
                  <a:pt x="383304" y="109384"/>
                </a:lnTo>
                <a:lnTo>
                  <a:pt x="426253" y="86507"/>
                </a:lnTo>
                <a:lnTo>
                  <a:pt x="443883" y="84981"/>
                </a:lnTo>
                <a:lnTo>
                  <a:pt x="452627" y="85437"/>
                </a:lnTo>
                <a:lnTo>
                  <a:pt x="461742" y="86803"/>
                </a:lnTo>
                <a:lnTo>
                  <a:pt x="471229" y="89080"/>
                </a:lnTo>
                <a:lnTo>
                  <a:pt x="481087" y="92268"/>
                </a:lnTo>
                <a:lnTo>
                  <a:pt x="515168" y="92268"/>
                </a:lnTo>
                <a:lnTo>
                  <a:pt x="515168" y="114299"/>
                </a:lnTo>
                <a:lnTo>
                  <a:pt x="449093" y="114299"/>
                </a:lnTo>
                <a:lnTo>
                  <a:pt x="437083" y="115341"/>
                </a:lnTo>
                <a:lnTo>
                  <a:pt x="402247" y="139953"/>
                </a:lnTo>
                <a:lnTo>
                  <a:pt x="393877" y="175612"/>
                </a:lnTo>
                <a:lnTo>
                  <a:pt x="394686" y="188031"/>
                </a:lnTo>
                <a:lnTo>
                  <a:pt x="412079" y="221998"/>
                </a:lnTo>
                <a:lnTo>
                  <a:pt x="454894" y="230828"/>
                </a:lnTo>
                <a:lnTo>
                  <a:pt x="515168" y="230828"/>
                </a:lnTo>
                <a:lnTo>
                  <a:pt x="515168" y="259851"/>
                </a:lnTo>
                <a:close/>
              </a:path>
              <a:path w="515620" h="262889">
                <a:moveTo>
                  <a:pt x="515168" y="230828"/>
                </a:moveTo>
                <a:lnTo>
                  <a:pt x="481087" y="230828"/>
                </a:lnTo>
                <a:lnTo>
                  <a:pt x="481087" y="122338"/>
                </a:lnTo>
                <a:lnTo>
                  <a:pt x="473172" y="118820"/>
                </a:lnTo>
                <a:lnTo>
                  <a:pt x="465201" y="116308"/>
                </a:lnTo>
                <a:lnTo>
                  <a:pt x="457174" y="114801"/>
                </a:lnTo>
                <a:lnTo>
                  <a:pt x="449093" y="114299"/>
                </a:lnTo>
                <a:lnTo>
                  <a:pt x="515168" y="114299"/>
                </a:lnTo>
                <a:lnTo>
                  <a:pt x="515168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37308" y="2986754"/>
            <a:ext cx="25355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cat_pipeline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92781" y="3137271"/>
            <a:ext cx="748665" cy="330835"/>
          </a:xfrm>
          <a:custGeom>
            <a:avLst/>
            <a:gdLst/>
            <a:ahLst/>
            <a:cxnLst/>
            <a:rect l="l" t="t" r="r" b="b"/>
            <a:pathLst>
              <a:path w="748665" h="330835">
                <a:moveTo>
                  <a:pt x="57597" y="246154"/>
                </a:moveTo>
                <a:lnTo>
                  <a:pt x="21257" y="233677"/>
                </a:lnTo>
                <a:lnTo>
                  <a:pt x="1750" y="197679"/>
                </a:lnTo>
                <a:lnTo>
                  <a:pt x="0" y="170106"/>
                </a:lnTo>
                <a:lnTo>
                  <a:pt x="0" y="72027"/>
                </a:lnTo>
                <a:lnTo>
                  <a:pt x="33937" y="72027"/>
                </a:lnTo>
                <a:lnTo>
                  <a:pt x="33954" y="170106"/>
                </a:lnTo>
                <a:lnTo>
                  <a:pt x="34421" y="182116"/>
                </a:lnTo>
                <a:lnTo>
                  <a:pt x="59813" y="217357"/>
                </a:lnTo>
                <a:lnTo>
                  <a:pt x="68760" y="218026"/>
                </a:lnTo>
                <a:lnTo>
                  <a:pt x="143627" y="218026"/>
                </a:lnTo>
                <a:lnTo>
                  <a:pt x="143627" y="221455"/>
                </a:lnTo>
                <a:lnTo>
                  <a:pt x="109832" y="221455"/>
                </a:lnTo>
                <a:lnTo>
                  <a:pt x="104216" y="226941"/>
                </a:lnTo>
                <a:lnTo>
                  <a:pt x="98226" y="231797"/>
                </a:lnTo>
                <a:lnTo>
                  <a:pt x="64972" y="245652"/>
                </a:lnTo>
                <a:lnTo>
                  <a:pt x="66008" y="245652"/>
                </a:lnTo>
                <a:lnTo>
                  <a:pt x="57597" y="246154"/>
                </a:lnTo>
                <a:close/>
              </a:path>
              <a:path w="748665" h="330835">
                <a:moveTo>
                  <a:pt x="143627" y="218026"/>
                </a:moveTo>
                <a:lnTo>
                  <a:pt x="68760" y="218026"/>
                </a:lnTo>
                <a:lnTo>
                  <a:pt x="80367" y="216548"/>
                </a:lnTo>
                <a:lnTo>
                  <a:pt x="91232" y="211999"/>
                </a:lnTo>
                <a:lnTo>
                  <a:pt x="100904" y="204718"/>
                </a:lnTo>
                <a:lnTo>
                  <a:pt x="109832" y="194366"/>
                </a:lnTo>
                <a:lnTo>
                  <a:pt x="109832" y="72027"/>
                </a:lnTo>
                <a:lnTo>
                  <a:pt x="143627" y="72027"/>
                </a:lnTo>
                <a:lnTo>
                  <a:pt x="143627" y="218026"/>
                </a:lnTo>
                <a:close/>
              </a:path>
              <a:path w="748665" h="330835">
                <a:moveTo>
                  <a:pt x="143627" y="243182"/>
                </a:moveTo>
                <a:lnTo>
                  <a:pt x="109832" y="243182"/>
                </a:lnTo>
                <a:lnTo>
                  <a:pt x="109832" y="221455"/>
                </a:lnTo>
                <a:lnTo>
                  <a:pt x="143627" y="221455"/>
                </a:lnTo>
                <a:lnTo>
                  <a:pt x="143627" y="243182"/>
                </a:lnTo>
                <a:close/>
              </a:path>
              <a:path w="748665" h="330835">
                <a:moveTo>
                  <a:pt x="294854" y="216988"/>
                </a:moveTo>
                <a:lnTo>
                  <a:pt x="244496" y="216988"/>
                </a:lnTo>
                <a:lnTo>
                  <a:pt x="250592" y="215255"/>
                </a:lnTo>
                <a:lnTo>
                  <a:pt x="255640" y="211778"/>
                </a:lnTo>
                <a:lnTo>
                  <a:pt x="260784" y="208311"/>
                </a:lnTo>
                <a:lnTo>
                  <a:pt x="263260" y="204139"/>
                </a:lnTo>
                <a:lnTo>
                  <a:pt x="263260" y="194319"/>
                </a:lnTo>
                <a:lnTo>
                  <a:pt x="222118" y="163885"/>
                </a:lnTo>
                <a:lnTo>
                  <a:pt x="209992" y="155782"/>
                </a:lnTo>
                <a:lnTo>
                  <a:pt x="184806" y="121043"/>
                </a:lnTo>
                <a:lnTo>
                  <a:pt x="184108" y="113252"/>
                </a:lnTo>
                <a:lnTo>
                  <a:pt x="184953" y="105022"/>
                </a:lnTo>
                <a:lnTo>
                  <a:pt x="216945" y="71731"/>
                </a:lnTo>
                <a:lnTo>
                  <a:pt x="238877" y="68608"/>
                </a:lnTo>
                <a:lnTo>
                  <a:pt x="250058" y="69389"/>
                </a:lnTo>
                <a:lnTo>
                  <a:pt x="251037" y="69389"/>
                </a:lnTo>
                <a:lnTo>
                  <a:pt x="264368" y="72143"/>
                </a:lnTo>
                <a:lnTo>
                  <a:pt x="277359" y="76560"/>
                </a:lnTo>
                <a:lnTo>
                  <a:pt x="290502" y="82743"/>
                </a:lnTo>
                <a:lnTo>
                  <a:pt x="290502" y="98078"/>
                </a:lnTo>
                <a:lnTo>
                  <a:pt x="234590" y="98078"/>
                </a:lnTo>
                <a:lnTo>
                  <a:pt x="229256" y="99459"/>
                </a:lnTo>
                <a:lnTo>
                  <a:pt x="225161" y="102241"/>
                </a:lnTo>
                <a:lnTo>
                  <a:pt x="221255" y="105022"/>
                </a:lnTo>
                <a:lnTo>
                  <a:pt x="219255" y="108689"/>
                </a:lnTo>
                <a:lnTo>
                  <a:pt x="219255" y="117223"/>
                </a:lnTo>
                <a:lnTo>
                  <a:pt x="243925" y="137664"/>
                </a:lnTo>
                <a:lnTo>
                  <a:pt x="256021" y="144513"/>
                </a:lnTo>
                <a:lnTo>
                  <a:pt x="274774" y="156959"/>
                </a:lnTo>
                <a:lnTo>
                  <a:pt x="288168" y="170037"/>
                </a:lnTo>
                <a:lnTo>
                  <a:pt x="296205" y="183748"/>
                </a:lnTo>
                <a:lnTo>
                  <a:pt x="298884" y="198091"/>
                </a:lnTo>
                <a:lnTo>
                  <a:pt x="297931" y="207370"/>
                </a:lnTo>
                <a:lnTo>
                  <a:pt x="297848" y="208181"/>
                </a:lnTo>
                <a:lnTo>
                  <a:pt x="294854" y="216988"/>
                </a:lnTo>
                <a:close/>
              </a:path>
              <a:path w="748665" h="330835">
                <a:moveTo>
                  <a:pt x="290502" y="116233"/>
                </a:moveTo>
                <a:lnTo>
                  <a:pt x="276107" y="108289"/>
                </a:lnTo>
                <a:lnTo>
                  <a:pt x="263070" y="102616"/>
                </a:lnTo>
                <a:lnTo>
                  <a:pt x="251390" y="99212"/>
                </a:lnTo>
                <a:lnTo>
                  <a:pt x="241067" y="98078"/>
                </a:lnTo>
                <a:lnTo>
                  <a:pt x="290502" y="98078"/>
                </a:lnTo>
                <a:lnTo>
                  <a:pt x="290502" y="116233"/>
                </a:lnTo>
                <a:close/>
              </a:path>
              <a:path w="748665" h="330835">
                <a:moveTo>
                  <a:pt x="240020" y="246154"/>
                </a:moveTo>
                <a:lnTo>
                  <a:pt x="199372" y="238236"/>
                </a:lnTo>
                <a:lnTo>
                  <a:pt x="182870" y="230828"/>
                </a:lnTo>
                <a:lnTo>
                  <a:pt x="182870" y="194319"/>
                </a:lnTo>
                <a:lnTo>
                  <a:pt x="190065" y="199183"/>
                </a:lnTo>
                <a:lnTo>
                  <a:pt x="197359" y="203517"/>
                </a:lnTo>
                <a:lnTo>
                  <a:pt x="237353" y="216988"/>
                </a:lnTo>
                <a:lnTo>
                  <a:pt x="294854" y="216988"/>
                </a:lnTo>
                <a:lnTo>
                  <a:pt x="294741" y="217323"/>
                </a:lnTo>
                <a:lnTo>
                  <a:pt x="263594" y="242808"/>
                </a:lnTo>
                <a:lnTo>
                  <a:pt x="252414" y="245317"/>
                </a:lnTo>
                <a:lnTo>
                  <a:pt x="240020" y="246154"/>
                </a:lnTo>
                <a:close/>
              </a:path>
              <a:path w="748665" h="330835">
                <a:moveTo>
                  <a:pt x="360987" y="40033"/>
                </a:moveTo>
                <a:lnTo>
                  <a:pt x="350128" y="40033"/>
                </a:lnTo>
                <a:lnTo>
                  <a:pt x="345556" y="38052"/>
                </a:lnTo>
                <a:lnTo>
                  <a:pt x="341556" y="34080"/>
                </a:lnTo>
                <a:lnTo>
                  <a:pt x="337555" y="30013"/>
                </a:lnTo>
                <a:lnTo>
                  <a:pt x="335650" y="25298"/>
                </a:lnTo>
                <a:lnTo>
                  <a:pt x="335772" y="14382"/>
                </a:lnTo>
                <a:lnTo>
                  <a:pt x="337555" y="10067"/>
                </a:lnTo>
                <a:lnTo>
                  <a:pt x="341846" y="5800"/>
                </a:lnTo>
                <a:lnTo>
                  <a:pt x="345771" y="1933"/>
                </a:lnTo>
                <a:lnTo>
                  <a:pt x="350128" y="0"/>
                </a:lnTo>
                <a:lnTo>
                  <a:pt x="360987" y="0"/>
                </a:lnTo>
                <a:lnTo>
                  <a:pt x="365749" y="1933"/>
                </a:lnTo>
                <a:lnTo>
                  <a:pt x="369654" y="5800"/>
                </a:lnTo>
                <a:lnTo>
                  <a:pt x="373655" y="9667"/>
                </a:lnTo>
                <a:lnTo>
                  <a:pt x="375655" y="14382"/>
                </a:lnTo>
                <a:lnTo>
                  <a:pt x="375655" y="25298"/>
                </a:lnTo>
                <a:lnTo>
                  <a:pt x="373695" y="30013"/>
                </a:lnTo>
                <a:lnTo>
                  <a:pt x="369654" y="34080"/>
                </a:lnTo>
                <a:lnTo>
                  <a:pt x="365749" y="38052"/>
                </a:lnTo>
                <a:lnTo>
                  <a:pt x="360987" y="40033"/>
                </a:lnTo>
                <a:close/>
              </a:path>
              <a:path w="748665" h="330835">
                <a:moveTo>
                  <a:pt x="372512" y="243182"/>
                </a:moveTo>
                <a:lnTo>
                  <a:pt x="338603" y="243182"/>
                </a:lnTo>
                <a:lnTo>
                  <a:pt x="338603" y="72027"/>
                </a:lnTo>
                <a:lnTo>
                  <a:pt x="372512" y="72027"/>
                </a:lnTo>
                <a:lnTo>
                  <a:pt x="372512" y="243182"/>
                </a:lnTo>
                <a:close/>
              </a:path>
              <a:path w="748665" h="330835">
                <a:moveTo>
                  <a:pt x="554096" y="93754"/>
                </a:moveTo>
                <a:lnTo>
                  <a:pt x="455284" y="93754"/>
                </a:lnTo>
                <a:lnTo>
                  <a:pt x="467019" y="82753"/>
                </a:lnTo>
                <a:lnTo>
                  <a:pt x="479513" y="74894"/>
                </a:lnTo>
                <a:lnTo>
                  <a:pt x="492775" y="70180"/>
                </a:lnTo>
                <a:lnTo>
                  <a:pt x="506814" y="68608"/>
                </a:lnTo>
                <a:lnTo>
                  <a:pt x="514672" y="69129"/>
                </a:lnTo>
                <a:lnTo>
                  <a:pt x="548736" y="86801"/>
                </a:lnTo>
                <a:lnTo>
                  <a:pt x="554096" y="93754"/>
                </a:lnTo>
                <a:close/>
              </a:path>
              <a:path w="748665" h="330835">
                <a:moveTo>
                  <a:pt x="455284" y="243182"/>
                </a:moveTo>
                <a:lnTo>
                  <a:pt x="420613" y="243182"/>
                </a:lnTo>
                <a:lnTo>
                  <a:pt x="420613" y="72027"/>
                </a:lnTo>
                <a:lnTo>
                  <a:pt x="455284" y="72027"/>
                </a:lnTo>
                <a:lnTo>
                  <a:pt x="455284" y="93754"/>
                </a:lnTo>
                <a:lnTo>
                  <a:pt x="554096" y="93754"/>
                </a:lnTo>
                <a:lnTo>
                  <a:pt x="555928" y="96888"/>
                </a:lnTo>
                <a:lnTo>
                  <a:pt x="496051" y="96888"/>
                </a:lnTo>
                <a:lnTo>
                  <a:pt x="484497" y="98393"/>
                </a:lnTo>
                <a:lnTo>
                  <a:pt x="473846" y="102912"/>
                </a:lnTo>
                <a:lnTo>
                  <a:pt x="464105" y="110446"/>
                </a:lnTo>
                <a:lnTo>
                  <a:pt x="455284" y="120995"/>
                </a:lnTo>
                <a:lnTo>
                  <a:pt x="455284" y="243182"/>
                </a:lnTo>
                <a:close/>
              </a:path>
              <a:path w="748665" h="330835">
                <a:moveTo>
                  <a:pt x="564726" y="243182"/>
                </a:moveTo>
                <a:lnTo>
                  <a:pt x="530722" y="243182"/>
                </a:lnTo>
                <a:lnTo>
                  <a:pt x="530704" y="145255"/>
                </a:lnTo>
                <a:lnTo>
                  <a:pt x="530222" y="133533"/>
                </a:lnTo>
                <a:lnTo>
                  <a:pt x="512136" y="99712"/>
                </a:lnTo>
                <a:lnTo>
                  <a:pt x="496051" y="96888"/>
                </a:lnTo>
                <a:lnTo>
                  <a:pt x="555928" y="96888"/>
                </a:lnTo>
                <a:lnTo>
                  <a:pt x="564726" y="145255"/>
                </a:lnTo>
                <a:lnTo>
                  <a:pt x="564726" y="243182"/>
                </a:lnTo>
                <a:close/>
              </a:path>
              <a:path w="748665" h="330835">
                <a:moveTo>
                  <a:pt x="668263" y="330393"/>
                </a:moveTo>
                <a:lnTo>
                  <a:pt x="621636" y="322191"/>
                </a:lnTo>
                <a:lnTo>
                  <a:pt x="589367" y="288631"/>
                </a:lnTo>
                <a:lnTo>
                  <a:pt x="587925" y="277119"/>
                </a:lnTo>
                <a:lnTo>
                  <a:pt x="587872" y="276672"/>
                </a:lnTo>
                <a:lnTo>
                  <a:pt x="590567" y="260809"/>
                </a:lnTo>
                <a:lnTo>
                  <a:pt x="598647" y="248054"/>
                </a:lnTo>
                <a:lnTo>
                  <a:pt x="612102" y="238406"/>
                </a:lnTo>
                <a:lnTo>
                  <a:pt x="630925" y="231866"/>
                </a:lnTo>
                <a:lnTo>
                  <a:pt x="623424" y="226373"/>
                </a:lnTo>
                <a:lnTo>
                  <a:pt x="618066" y="220896"/>
                </a:lnTo>
                <a:lnTo>
                  <a:pt x="614851" y="215436"/>
                </a:lnTo>
                <a:lnTo>
                  <a:pt x="613887" y="210540"/>
                </a:lnTo>
                <a:lnTo>
                  <a:pt x="613780" y="204539"/>
                </a:lnTo>
                <a:lnTo>
                  <a:pt x="616256" y="199576"/>
                </a:lnTo>
                <a:lnTo>
                  <a:pt x="621114" y="195109"/>
                </a:lnTo>
                <a:lnTo>
                  <a:pt x="626067" y="190642"/>
                </a:lnTo>
                <a:lnTo>
                  <a:pt x="632639" y="187375"/>
                </a:lnTo>
                <a:lnTo>
                  <a:pt x="640926" y="185289"/>
                </a:lnTo>
                <a:lnTo>
                  <a:pt x="624424" y="175650"/>
                </a:lnTo>
                <a:lnTo>
                  <a:pt x="612637" y="163408"/>
                </a:lnTo>
                <a:lnTo>
                  <a:pt x="605691" y="148827"/>
                </a:lnTo>
                <a:lnTo>
                  <a:pt x="605564" y="148561"/>
                </a:lnTo>
                <a:lnTo>
                  <a:pt x="603207" y="131111"/>
                </a:lnTo>
                <a:lnTo>
                  <a:pt x="604457" y="118202"/>
                </a:lnTo>
                <a:lnTo>
                  <a:pt x="608208" y="106707"/>
                </a:lnTo>
                <a:lnTo>
                  <a:pt x="646784" y="76011"/>
                </a:lnTo>
                <a:lnTo>
                  <a:pt x="677788" y="72027"/>
                </a:lnTo>
                <a:lnTo>
                  <a:pt x="748368" y="72027"/>
                </a:lnTo>
                <a:lnTo>
                  <a:pt x="748368" y="98374"/>
                </a:lnTo>
                <a:lnTo>
                  <a:pt x="713697" y="98374"/>
                </a:lnTo>
                <a:lnTo>
                  <a:pt x="716631" y="101345"/>
                </a:lnTo>
                <a:lnTo>
                  <a:pt x="657690" y="101345"/>
                </a:lnTo>
                <a:lnTo>
                  <a:pt x="649879" y="104479"/>
                </a:lnTo>
                <a:lnTo>
                  <a:pt x="643402" y="110727"/>
                </a:lnTo>
                <a:lnTo>
                  <a:pt x="636925" y="116881"/>
                </a:lnTo>
                <a:lnTo>
                  <a:pt x="633782" y="124320"/>
                </a:lnTo>
                <a:lnTo>
                  <a:pt x="633782" y="141884"/>
                </a:lnTo>
                <a:lnTo>
                  <a:pt x="667215" y="163562"/>
                </a:lnTo>
                <a:lnTo>
                  <a:pt x="723277" y="163562"/>
                </a:lnTo>
                <a:lnTo>
                  <a:pt x="719872" y="168610"/>
                </a:lnTo>
                <a:lnTo>
                  <a:pt x="677666" y="191076"/>
                </a:lnTo>
                <a:lnTo>
                  <a:pt x="652880" y="195109"/>
                </a:lnTo>
                <a:lnTo>
                  <a:pt x="652317" y="195109"/>
                </a:lnTo>
                <a:lnTo>
                  <a:pt x="645853" y="199576"/>
                </a:lnTo>
                <a:lnTo>
                  <a:pt x="693211" y="227436"/>
                </a:lnTo>
                <a:lnTo>
                  <a:pt x="704755" y="230348"/>
                </a:lnTo>
                <a:lnTo>
                  <a:pt x="739804" y="251221"/>
                </a:lnTo>
                <a:lnTo>
                  <a:pt x="658738" y="251221"/>
                </a:lnTo>
                <a:lnTo>
                  <a:pt x="650558" y="251667"/>
                </a:lnTo>
                <a:lnTo>
                  <a:pt x="619876" y="269471"/>
                </a:lnTo>
                <a:lnTo>
                  <a:pt x="619876" y="277119"/>
                </a:lnTo>
                <a:lnTo>
                  <a:pt x="622775" y="288323"/>
                </a:lnTo>
                <a:lnTo>
                  <a:pt x="622854" y="288631"/>
                </a:lnTo>
                <a:lnTo>
                  <a:pt x="631674" y="296760"/>
                </a:lnTo>
                <a:lnTo>
                  <a:pt x="631460" y="296760"/>
                </a:lnTo>
                <a:lnTo>
                  <a:pt x="646599" y="301783"/>
                </a:lnTo>
                <a:lnTo>
                  <a:pt x="646345" y="301783"/>
                </a:lnTo>
                <a:lnTo>
                  <a:pt x="667501" y="303456"/>
                </a:lnTo>
                <a:lnTo>
                  <a:pt x="739064" y="303456"/>
                </a:lnTo>
                <a:lnTo>
                  <a:pt x="735740" y="307893"/>
                </a:lnTo>
                <a:lnTo>
                  <a:pt x="726175" y="315810"/>
                </a:lnTo>
                <a:lnTo>
                  <a:pt x="714460" y="322191"/>
                </a:lnTo>
                <a:lnTo>
                  <a:pt x="700898" y="326748"/>
                </a:lnTo>
                <a:lnTo>
                  <a:pt x="685495" y="329482"/>
                </a:lnTo>
                <a:lnTo>
                  <a:pt x="668263" y="330393"/>
                </a:lnTo>
                <a:close/>
              </a:path>
              <a:path w="748665" h="330835">
                <a:moveTo>
                  <a:pt x="723277" y="163562"/>
                </a:moveTo>
                <a:lnTo>
                  <a:pt x="676740" y="163562"/>
                </a:lnTo>
                <a:lnTo>
                  <a:pt x="684741" y="160629"/>
                </a:lnTo>
                <a:lnTo>
                  <a:pt x="691027" y="154780"/>
                </a:lnTo>
                <a:lnTo>
                  <a:pt x="697504" y="148827"/>
                </a:lnTo>
                <a:lnTo>
                  <a:pt x="700743" y="141436"/>
                </a:lnTo>
                <a:lnTo>
                  <a:pt x="700743" y="123672"/>
                </a:lnTo>
                <a:lnTo>
                  <a:pt x="666834" y="101345"/>
                </a:lnTo>
                <a:lnTo>
                  <a:pt x="716631" y="101345"/>
                </a:lnTo>
                <a:lnTo>
                  <a:pt x="720460" y="105222"/>
                </a:lnTo>
                <a:lnTo>
                  <a:pt x="725127" y="111470"/>
                </a:lnTo>
                <a:lnTo>
                  <a:pt x="727586" y="116881"/>
                </a:lnTo>
                <a:lnTo>
                  <a:pt x="730270" y="122681"/>
                </a:lnTo>
                <a:lnTo>
                  <a:pt x="731509" y="129034"/>
                </a:lnTo>
                <a:lnTo>
                  <a:pt x="731509" y="136178"/>
                </a:lnTo>
                <a:lnTo>
                  <a:pt x="731141" y="141436"/>
                </a:lnTo>
                <a:lnTo>
                  <a:pt x="731043" y="142845"/>
                </a:lnTo>
                <a:lnTo>
                  <a:pt x="729829" y="148561"/>
                </a:lnTo>
                <a:lnTo>
                  <a:pt x="729773" y="148827"/>
                </a:lnTo>
                <a:lnTo>
                  <a:pt x="729700" y="149170"/>
                </a:lnTo>
                <a:lnTo>
                  <a:pt x="729639" y="149457"/>
                </a:lnTo>
                <a:lnTo>
                  <a:pt x="727289" y="156014"/>
                </a:lnTo>
                <a:lnTo>
                  <a:pt x="723984" y="162515"/>
                </a:lnTo>
                <a:lnTo>
                  <a:pt x="723381" y="163408"/>
                </a:lnTo>
                <a:lnTo>
                  <a:pt x="723277" y="163562"/>
                </a:lnTo>
                <a:close/>
              </a:path>
              <a:path w="748665" h="330835">
                <a:moveTo>
                  <a:pt x="739064" y="303456"/>
                </a:moveTo>
                <a:lnTo>
                  <a:pt x="667501" y="303456"/>
                </a:lnTo>
                <a:lnTo>
                  <a:pt x="678131" y="303038"/>
                </a:lnTo>
                <a:lnTo>
                  <a:pt x="687467" y="301783"/>
                </a:lnTo>
                <a:lnTo>
                  <a:pt x="695535" y="299691"/>
                </a:lnTo>
                <a:lnTo>
                  <a:pt x="702362" y="296760"/>
                </a:lnTo>
                <a:lnTo>
                  <a:pt x="710649" y="292397"/>
                </a:lnTo>
                <a:lnTo>
                  <a:pt x="714840" y="286197"/>
                </a:lnTo>
                <a:lnTo>
                  <a:pt x="714840" y="270223"/>
                </a:lnTo>
                <a:lnTo>
                  <a:pt x="709696" y="263718"/>
                </a:lnTo>
                <a:lnTo>
                  <a:pt x="699219" y="258660"/>
                </a:lnTo>
                <a:lnTo>
                  <a:pt x="690844" y="255404"/>
                </a:lnTo>
                <a:lnTo>
                  <a:pt x="681002" y="253007"/>
                </a:lnTo>
                <a:lnTo>
                  <a:pt x="680742" y="253007"/>
                </a:lnTo>
                <a:lnTo>
                  <a:pt x="670456" y="251667"/>
                </a:lnTo>
                <a:lnTo>
                  <a:pt x="658738" y="251221"/>
                </a:lnTo>
                <a:lnTo>
                  <a:pt x="739804" y="251221"/>
                </a:lnTo>
                <a:lnTo>
                  <a:pt x="747891" y="277119"/>
                </a:lnTo>
                <a:lnTo>
                  <a:pt x="746571" y="288323"/>
                </a:lnTo>
                <a:lnTo>
                  <a:pt x="746534" y="288631"/>
                </a:lnTo>
                <a:lnTo>
                  <a:pt x="742537" y="298730"/>
                </a:lnTo>
                <a:lnTo>
                  <a:pt x="742462" y="298918"/>
                </a:lnTo>
                <a:lnTo>
                  <a:pt x="739064" y="30345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8449" y="3802972"/>
            <a:ext cx="1775460" cy="266700"/>
          </a:xfrm>
          <a:custGeom>
            <a:avLst/>
            <a:gdLst/>
            <a:ahLst/>
            <a:cxnLst/>
            <a:rect l="l" t="t" r="r" b="b"/>
            <a:pathLst>
              <a:path w="1775460" h="266700">
                <a:moveTo>
                  <a:pt x="136267" y="233514"/>
                </a:moveTo>
                <a:lnTo>
                  <a:pt x="70842" y="233514"/>
                </a:lnTo>
                <a:lnTo>
                  <a:pt x="79250" y="232909"/>
                </a:lnTo>
                <a:lnTo>
                  <a:pt x="86915" y="231093"/>
                </a:lnTo>
                <a:lnTo>
                  <a:pt x="111621" y="199281"/>
                </a:lnTo>
                <a:lnTo>
                  <a:pt x="109481" y="187536"/>
                </a:lnTo>
                <a:lnTo>
                  <a:pt x="103063" y="176103"/>
                </a:lnTo>
                <a:lnTo>
                  <a:pt x="92366" y="164987"/>
                </a:lnTo>
                <a:lnTo>
                  <a:pt x="77390" y="154190"/>
                </a:lnTo>
                <a:lnTo>
                  <a:pt x="49113" y="137074"/>
                </a:lnTo>
                <a:lnTo>
                  <a:pt x="36751" y="129055"/>
                </a:lnTo>
                <a:lnTo>
                  <a:pt x="6278" y="97046"/>
                </a:lnTo>
                <a:lnTo>
                  <a:pt x="0" y="69056"/>
                </a:lnTo>
                <a:lnTo>
                  <a:pt x="1291" y="54873"/>
                </a:lnTo>
                <a:lnTo>
                  <a:pt x="1330" y="54447"/>
                </a:lnTo>
                <a:lnTo>
                  <a:pt x="21282" y="19202"/>
                </a:lnTo>
                <a:lnTo>
                  <a:pt x="60631" y="1144"/>
                </a:lnTo>
                <a:lnTo>
                  <a:pt x="61157" y="1144"/>
                </a:lnTo>
                <a:lnTo>
                  <a:pt x="76646" y="0"/>
                </a:lnTo>
                <a:lnTo>
                  <a:pt x="92598" y="1144"/>
                </a:lnTo>
                <a:lnTo>
                  <a:pt x="107863" y="4577"/>
                </a:lnTo>
                <a:lnTo>
                  <a:pt x="122438" y="10299"/>
                </a:lnTo>
                <a:lnTo>
                  <a:pt x="136326" y="18307"/>
                </a:lnTo>
                <a:lnTo>
                  <a:pt x="136326" y="33489"/>
                </a:lnTo>
                <a:lnTo>
                  <a:pt x="75902" y="33489"/>
                </a:lnTo>
                <a:lnTo>
                  <a:pt x="67223" y="34020"/>
                </a:lnTo>
                <a:lnTo>
                  <a:pt x="34230" y="54873"/>
                </a:lnTo>
                <a:lnTo>
                  <a:pt x="34230" y="71437"/>
                </a:lnTo>
                <a:lnTo>
                  <a:pt x="61605" y="101483"/>
                </a:lnTo>
                <a:lnTo>
                  <a:pt x="98971" y="123681"/>
                </a:lnTo>
                <a:lnTo>
                  <a:pt x="119806" y="138796"/>
                </a:lnTo>
                <a:lnTo>
                  <a:pt x="134689" y="155864"/>
                </a:lnTo>
                <a:lnTo>
                  <a:pt x="143619" y="174886"/>
                </a:lnTo>
                <a:lnTo>
                  <a:pt x="146532" y="195414"/>
                </a:lnTo>
                <a:lnTo>
                  <a:pt x="146596" y="195862"/>
                </a:lnTo>
                <a:lnTo>
                  <a:pt x="145284" y="210761"/>
                </a:lnTo>
                <a:lnTo>
                  <a:pt x="141459" y="223837"/>
                </a:lnTo>
                <a:lnTo>
                  <a:pt x="141349" y="224213"/>
                </a:lnTo>
                <a:lnTo>
                  <a:pt x="136267" y="233514"/>
                </a:lnTo>
                <a:close/>
              </a:path>
              <a:path w="1775460" h="266700">
                <a:moveTo>
                  <a:pt x="136326" y="60426"/>
                </a:moveTo>
                <a:lnTo>
                  <a:pt x="122057" y="48643"/>
                </a:lnTo>
                <a:lnTo>
                  <a:pt x="107230" y="40225"/>
                </a:lnTo>
                <a:lnTo>
                  <a:pt x="91845" y="35173"/>
                </a:lnTo>
                <a:lnTo>
                  <a:pt x="75902" y="33489"/>
                </a:lnTo>
                <a:lnTo>
                  <a:pt x="136326" y="33489"/>
                </a:lnTo>
                <a:lnTo>
                  <a:pt x="136326" y="60426"/>
                </a:lnTo>
                <a:close/>
              </a:path>
              <a:path w="1775460" h="266700">
                <a:moveTo>
                  <a:pt x="71288" y="266251"/>
                </a:moveTo>
                <a:lnTo>
                  <a:pt x="52452" y="264773"/>
                </a:lnTo>
                <a:lnTo>
                  <a:pt x="34491" y="260336"/>
                </a:lnTo>
                <a:lnTo>
                  <a:pt x="17403" y="252943"/>
                </a:lnTo>
                <a:lnTo>
                  <a:pt x="1190" y="242591"/>
                </a:lnTo>
                <a:lnTo>
                  <a:pt x="1190" y="195414"/>
                </a:lnTo>
                <a:lnTo>
                  <a:pt x="16817" y="212084"/>
                </a:lnTo>
                <a:lnTo>
                  <a:pt x="33635" y="223990"/>
                </a:lnTo>
                <a:lnTo>
                  <a:pt x="51543" y="231093"/>
                </a:lnTo>
                <a:lnTo>
                  <a:pt x="51322" y="231093"/>
                </a:lnTo>
                <a:lnTo>
                  <a:pt x="70842" y="233514"/>
                </a:lnTo>
                <a:lnTo>
                  <a:pt x="136267" y="233514"/>
                </a:lnTo>
                <a:lnTo>
                  <a:pt x="134791" y="236214"/>
                </a:lnTo>
                <a:lnTo>
                  <a:pt x="125610" y="246763"/>
                </a:lnTo>
                <a:lnTo>
                  <a:pt x="114402" y="255289"/>
                </a:lnTo>
                <a:lnTo>
                  <a:pt x="101612" y="261379"/>
                </a:lnTo>
                <a:lnTo>
                  <a:pt x="87241" y="265033"/>
                </a:lnTo>
                <a:lnTo>
                  <a:pt x="71288" y="266251"/>
                </a:lnTo>
                <a:close/>
              </a:path>
              <a:path w="1775460" h="266700">
                <a:moveTo>
                  <a:pt x="261415" y="266251"/>
                </a:moveTo>
                <a:lnTo>
                  <a:pt x="210265" y="252858"/>
                </a:lnTo>
                <a:lnTo>
                  <a:pt x="179412" y="214574"/>
                </a:lnTo>
                <a:lnTo>
                  <a:pt x="173459" y="178593"/>
                </a:lnTo>
                <a:lnTo>
                  <a:pt x="174910" y="159403"/>
                </a:lnTo>
                <a:lnTo>
                  <a:pt x="196676" y="113556"/>
                </a:lnTo>
                <a:lnTo>
                  <a:pt x="239789" y="90259"/>
                </a:lnTo>
                <a:lnTo>
                  <a:pt x="257844" y="88706"/>
                </a:lnTo>
                <a:lnTo>
                  <a:pt x="266674" y="88706"/>
                </a:lnTo>
                <a:lnTo>
                  <a:pt x="307553" y="100612"/>
                </a:lnTo>
                <a:lnTo>
                  <a:pt x="307553" y="120405"/>
                </a:lnTo>
                <a:lnTo>
                  <a:pt x="259928" y="120405"/>
                </a:lnTo>
                <a:lnTo>
                  <a:pt x="248979" y="121409"/>
                </a:lnTo>
                <a:lnTo>
                  <a:pt x="215893" y="145069"/>
                </a:lnTo>
                <a:lnTo>
                  <a:pt x="207689" y="177555"/>
                </a:lnTo>
                <a:lnTo>
                  <a:pt x="208675" y="189981"/>
                </a:lnTo>
                <a:lnTo>
                  <a:pt x="232125" y="225933"/>
                </a:lnTo>
                <a:lnTo>
                  <a:pt x="266476" y="234552"/>
                </a:lnTo>
                <a:lnTo>
                  <a:pt x="311273" y="234552"/>
                </a:lnTo>
                <a:lnTo>
                  <a:pt x="311273" y="256726"/>
                </a:lnTo>
                <a:lnTo>
                  <a:pt x="298614" y="260895"/>
                </a:lnTo>
                <a:lnTo>
                  <a:pt x="286084" y="263871"/>
                </a:lnTo>
                <a:lnTo>
                  <a:pt x="273685" y="265656"/>
                </a:lnTo>
                <a:lnTo>
                  <a:pt x="261415" y="266251"/>
                </a:lnTo>
                <a:close/>
              </a:path>
              <a:path w="1775460" h="266700">
                <a:moveTo>
                  <a:pt x="307553" y="136778"/>
                </a:moveTo>
                <a:lnTo>
                  <a:pt x="294921" y="129615"/>
                </a:lnTo>
                <a:lnTo>
                  <a:pt x="282478" y="124421"/>
                </a:lnTo>
                <a:lnTo>
                  <a:pt x="271034" y="121409"/>
                </a:lnTo>
                <a:lnTo>
                  <a:pt x="259928" y="120405"/>
                </a:lnTo>
                <a:lnTo>
                  <a:pt x="307553" y="120405"/>
                </a:lnTo>
                <a:lnTo>
                  <a:pt x="307553" y="136778"/>
                </a:lnTo>
                <a:close/>
              </a:path>
              <a:path w="1775460" h="266700">
                <a:moveTo>
                  <a:pt x="311273" y="234552"/>
                </a:moveTo>
                <a:lnTo>
                  <a:pt x="266476" y="234552"/>
                </a:lnTo>
                <a:lnTo>
                  <a:pt x="276587" y="233846"/>
                </a:lnTo>
                <a:lnTo>
                  <a:pt x="287424" y="231728"/>
                </a:lnTo>
                <a:lnTo>
                  <a:pt x="298986" y="228195"/>
                </a:lnTo>
                <a:lnTo>
                  <a:pt x="311273" y="223246"/>
                </a:lnTo>
                <a:lnTo>
                  <a:pt x="311273" y="234552"/>
                </a:lnTo>
                <a:close/>
              </a:path>
              <a:path w="1775460" h="266700">
                <a:moveTo>
                  <a:pt x="372826" y="60131"/>
                </a:moveTo>
                <a:lnTo>
                  <a:pt x="362011" y="60131"/>
                </a:lnTo>
                <a:lnTo>
                  <a:pt x="357398" y="58150"/>
                </a:lnTo>
                <a:lnTo>
                  <a:pt x="353429" y="54178"/>
                </a:lnTo>
                <a:lnTo>
                  <a:pt x="349460" y="50110"/>
                </a:lnTo>
                <a:lnTo>
                  <a:pt x="347476" y="45396"/>
                </a:lnTo>
                <a:lnTo>
                  <a:pt x="347476" y="34775"/>
                </a:lnTo>
                <a:lnTo>
                  <a:pt x="349460" y="30165"/>
                </a:lnTo>
                <a:lnTo>
                  <a:pt x="357614" y="22031"/>
                </a:lnTo>
                <a:lnTo>
                  <a:pt x="362011" y="20097"/>
                </a:lnTo>
                <a:lnTo>
                  <a:pt x="372826" y="20097"/>
                </a:lnTo>
                <a:lnTo>
                  <a:pt x="377589" y="22031"/>
                </a:lnTo>
                <a:lnTo>
                  <a:pt x="385526" y="29765"/>
                </a:lnTo>
                <a:lnTo>
                  <a:pt x="387510" y="34480"/>
                </a:lnTo>
                <a:lnTo>
                  <a:pt x="387510" y="45396"/>
                </a:lnTo>
                <a:lnTo>
                  <a:pt x="385566" y="50110"/>
                </a:lnTo>
                <a:lnTo>
                  <a:pt x="381557" y="54178"/>
                </a:lnTo>
                <a:lnTo>
                  <a:pt x="377589" y="58150"/>
                </a:lnTo>
                <a:lnTo>
                  <a:pt x="372826" y="60131"/>
                </a:lnTo>
                <a:close/>
              </a:path>
              <a:path w="1775460" h="266700">
                <a:moveTo>
                  <a:pt x="384385" y="263280"/>
                </a:moveTo>
                <a:lnTo>
                  <a:pt x="350452" y="263280"/>
                </a:lnTo>
                <a:lnTo>
                  <a:pt x="350452" y="92125"/>
                </a:lnTo>
                <a:lnTo>
                  <a:pt x="384385" y="92125"/>
                </a:lnTo>
                <a:lnTo>
                  <a:pt x="384385" y="263280"/>
                </a:lnTo>
                <a:close/>
              </a:path>
              <a:path w="1775460" h="266700">
                <a:moveTo>
                  <a:pt x="599772" y="263280"/>
                </a:moveTo>
                <a:lnTo>
                  <a:pt x="554386" y="263280"/>
                </a:lnTo>
                <a:lnTo>
                  <a:pt x="468661" y="176069"/>
                </a:lnTo>
                <a:lnTo>
                  <a:pt x="544566" y="92125"/>
                </a:lnTo>
                <a:lnTo>
                  <a:pt x="584894" y="92125"/>
                </a:lnTo>
                <a:lnTo>
                  <a:pt x="511819" y="176069"/>
                </a:lnTo>
                <a:lnTo>
                  <a:pt x="599772" y="263280"/>
                </a:lnTo>
                <a:close/>
              </a:path>
              <a:path w="1775460" h="266700">
                <a:moveTo>
                  <a:pt x="467175" y="263280"/>
                </a:moveTo>
                <a:lnTo>
                  <a:pt x="433238" y="263280"/>
                </a:lnTo>
                <a:lnTo>
                  <a:pt x="433238" y="3428"/>
                </a:lnTo>
                <a:lnTo>
                  <a:pt x="467175" y="3428"/>
                </a:lnTo>
                <a:lnTo>
                  <a:pt x="467175" y="263280"/>
                </a:lnTo>
                <a:close/>
              </a:path>
              <a:path w="1775460" h="266700">
                <a:moveTo>
                  <a:pt x="638853" y="60131"/>
                </a:moveTo>
                <a:lnTo>
                  <a:pt x="628042" y="60131"/>
                </a:lnTo>
                <a:lnTo>
                  <a:pt x="623423" y="58150"/>
                </a:lnTo>
                <a:lnTo>
                  <a:pt x="619460" y="54178"/>
                </a:lnTo>
                <a:lnTo>
                  <a:pt x="615489" y="50110"/>
                </a:lnTo>
                <a:lnTo>
                  <a:pt x="613507" y="45396"/>
                </a:lnTo>
                <a:lnTo>
                  <a:pt x="613634" y="34480"/>
                </a:lnTo>
                <a:lnTo>
                  <a:pt x="615489" y="30165"/>
                </a:lnTo>
                <a:lnTo>
                  <a:pt x="623640" y="22031"/>
                </a:lnTo>
                <a:lnTo>
                  <a:pt x="628042" y="20097"/>
                </a:lnTo>
                <a:lnTo>
                  <a:pt x="638853" y="20097"/>
                </a:lnTo>
                <a:lnTo>
                  <a:pt x="643616" y="22031"/>
                </a:lnTo>
                <a:lnTo>
                  <a:pt x="651560" y="29765"/>
                </a:lnTo>
                <a:lnTo>
                  <a:pt x="653541" y="34480"/>
                </a:lnTo>
                <a:lnTo>
                  <a:pt x="653541" y="45396"/>
                </a:lnTo>
                <a:lnTo>
                  <a:pt x="651600" y="50110"/>
                </a:lnTo>
                <a:lnTo>
                  <a:pt x="647588" y="54178"/>
                </a:lnTo>
                <a:lnTo>
                  <a:pt x="643616" y="58150"/>
                </a:lnTo>
                <a:lnTo>
                  <a:pt x="638853" y="60131"/>
                </a:lnTo>
                <a:close/>
              </a:path>
              <a:path w="1775460" h="266700">
                <a:moveTo>
                  <a:pt x="650417" y="263280"/>
                </a:moveTo>
                <a:lnTo>
                  <a:pt x="616479" y="263280"/>
                </a:lnTo>
                <a:lnTo>
                  <a:pt x="616479" y="92125"/>
                </a:lnTo>
                <a:lnTo>
                  <a:pt x="650417" y="92125"/>
                </a:lnTo>
                <a:lnTo>
                  <a:pt x="650417" y="263280"/>
                </a:lnTo>
                <a:close/>
              </a:path>
              <a:path w="1775460" h="266700">
                <a:moveTo>
                  <a:pt x="793025" y="122634"/>
                </a:moveTo>
                <a:lnTo>
                  <a:pt x="675305" y="122634"/>
                </a:lnTo>
                <a:lnTo>
                  <a:pt x="675305" y="119214"/>
                </a:lnTo>
                <a:lnTo>
                  <a:pt x="739008" y="56702"/>
                </a:lnTo>
                <a:lnTo>
                  <a:pt x="739008" y="92125"/>
                </a:lnTo>
                <a:lnTo>
                  <a:pt x="793025" y="92125"/>
                </a:lnTo>
                <a:lnTo>
                  <a:pt x="793025" y="122634"/>
                </a:lnTo>
                <a:close/>
              </a:path>
              <a:path w="1775460" h="266700">
                <a:moveTo>
                  <a:pt x="759249" y="266251"/>
                </a:moveTo>
                <a:lnTo>
                  <a:pt x="720549" y="252716"/>
                </a:lnTo>
                <a:lnTo>
                  <a:pt x="705201" y="209216"/>
                </a:lnTo>
                <a:lnTo>
                  <a:pt x="705071" y="122634"/>
                </a:lnTo>
                <a:lnTo>
                  <a:pt x="739008" y="122634"/>
                </a:lnTo>
                <a:lnTo>
                  <a:pt x="739008" y="206577"/>
                </a:lnTo>
                <a:lnTo>
                  <a:pt x="740525" y="219404"/>
                </a:lnTo>
                <a:lnTo>
                  <a:pt x="745072" y="228566"/>
                </a:lnTo>
                <a:lnTo>
                  <a:pt x="752651" y="234063"/>
                </a:lnTo>
                <a:lnTo>
                  <a:pt x="763259" y="235895"/>
                </a:lnTo>
                <a:lnTo>
                  <a:pt x="801807" y="235895"/>
                </a:lnTo>
                <a:lnTo>
                  <a:pt x="801807" y="255240"/>
                </a:lnTo>
                <a:lnTo>
                  <a:pt x="791838" y="260059"/>
                </a:lnTo>
                <a:lnTo>
                  <a:pt x="781421" y="263500"/>
                </a:lnTo>
                <a:lnTo>
                  <a:pt x="770557" y="265564"/>
                </a:lnTo>
                <a:lnTo>
                  <a:pt x="759249" y="266251"/>
                </a:lnTo>
                <a:close/>
              </a:path>
              <a:path w="1775460" h="266700">
                <a:moveTo>
                  <a:pt x="801807" y="235895"/>
                </a:moveTo>
                <a:lnTo>
                  <a:pt x="763259" y="235895"/>
                </a:lnTo>
                <a:lnTo>
                  <a:pt x="772537" y="235133"/>
                </a:lnTo>
                <a:lnTo>
                  <a:pt x="782054" y="232845"/>
                </a:lnTo>
                <a:lnTo>
                  <a:pt x="791811" y="229032"/>
                </a:lnTo>
                <a:lnTo>
                  <a:pt x="801807" y="223694"/>
                </a:lnTo>
                <a:lnTo>
                  <a:pt x="801807" y="235895"/>
                </a:lnTo>
                <a:close/>
              </a:path>
              <a:path w="1775460" h="266700">
                <a:moveTo>
                  <a:pt x="910087" y="197052"/>
                </a:moveTo>
                <a:lnTo>
                  <a:pt x="817513" y="197052"/>
                </a:lnTo>
                <a:lnTo>
                  <a:pt x="817513" y="160734"/>
                </a:lnTo>
                <a:lnTo>
                  <a:pt x="910087" y="160734"/>
                </a:lnTo>
                <a:lnTo>
                  <a:pt x="910087" y="197052"/>
                </a:lnTo>
                <a:close/>
              </a:path>
              <a:path w="1775460" h="266700">
                <a:moveTo>
                  <a:pt x="1108244" y="263280"/>
                </a:moveTo>
                <a:lnTo>
                  <a:pt x="954064" y="263280"/>
                </a:lnTo>
                <a:lnTo>
                  <a:pt x="954064" y="3428"/>
                </a:lnTo>
                <a:lnTo>
                  <a:pt x="991268" y="3428"/>
                </a:lnTo>
                <a:lnTo>
                  <a:pt x="991268" y="229342"/>
                </a:lnTo>
                <a:lnTo>
                  <a:pt x="1108244" y="229342"/>
                </a:lnTo>
                <a:lnTo>
                  <a:pt x="1108244" y="263280"/>
                </a:lnTo>
                <a:close/>
              </a:path>
              <a:path w="1775460" h="266700">
                <a:moveTo>
                  <a:pt x="1211981" y="265956"/>
                </a:moveTo>
                <a:lnTo>
                  <a:pt x="1166137" y="254202"/>
                </a:lnTo>
                <a:lnTo>
                  <a:pt x="1138115" y="222539"/>
                </a:lnTo>
                <a:lnTo>
                  <a:pt x="1127742" y="176812"/>
                </a:lnTo>
                <a:lnTo>
                  <a:pt x="1129128" y="158159"/>
                </a:lnTo>
                <a:lnTo>
                  <a:pt x="1149916" y="113261"/>
                </a:lnTo>
                <a:lnTo>
                  <a:pt x="1190700" y="90193"/>
                </a:lnTo>
                <a:lnTo>
                  <a:pt x="1191056" y="90193"/>
                </a:lnTo>
                <a:lnTo>
                  <a:pt x="1207361" y="88706"/>
                </a:lnTo>
                <a:lnTo>
                  <a:pt x="1250705" y="102099"/>
                </a:lnTo>
                <a:lnTo>
                  <a:pt x="1265568" y="118176"/>
                </a:lnTo>
                <a:lnTo>
                  <a:pt x="1207361" y="118176"/>
                </a:lnTo>
                <a:lnTo>
                  <a:pt x="1198687" y="118864"/>
                </a:lnTo>
                <a:lnTo>
                  <a:pt x="1167887" y="142430"/>
                </a:lnTo>
                <a:lnTo>
                  <a:pt x="1162422" y="160438"/>
                </a:lnTo>
                <a:lnTo>
                  <a:pt x="1280871" y="160438"/>
                </a:lnTo>
                <a:lnTo>
                  <a:pt x="1281932" y="176364"/>
                </a:lnTo>
                <a:lnTo>
                  <a:pt x="1281932" y="180679"/>
                </a:lnTo>
                <a:lnTo>
                  <a:pt x="1161680" y="180679"/>
                </a:lnTo>
                <a:lnTo>
                  <a:pt x="1163147" y="192336"/>
                </a:lnTo>
                <a:lnTo>
                  <a:pt x="1186186" y="226140"/>
                </a:lnTo>
                <a:lnTo>
                  <a:pt x="1217191" y="234257"/>
                </a:lnTo>
                <a:lnTo>
                  <a:pt x="1278951" y="234257"/>
                </a:lnTo>
                <a:lnTo>
                  <a:pt x="1278951" y="246458"/>
                </a:lnTo>
                <a:lnTo>
                  <a:pt x="1239996" y="263445"/>
                </a:lnTo>
                <a:lnTo>
                  <a:pt x="1221989" y="265677"/>
                </a:lnTo>
                <a:lnTo>
                  <a:pt x="1211981" y="265956"/>
                </a:lnTo>
                <a:close/>
              </a:path>
              <a:path w="1775460" h="266700">
                <a:moveTo>
                  <a:pt x="1280871" y="160438"/>
                </a:moveTo>
                <a:lnTo>
                  <a:pt x="1248443" y="160438"/>
                </a:lnTo>
                <a:lnTo>
                  <a:pt x="1247244" y="150839"/>
                </a:lnTo>
                <a:lnTo>
                  <a:pt x="1244835" y="142430"/>
                </a:lnTo>
                <a:lnTo>
                  <a:pt x="1207361" y="118176"/>
                </a:lnTo>
                <a:lnTo>
                  <a:pt x="1265568" y="118176"/>
                </a:lnTo>
                <a:lnTo>
                  <a:pt x="1270544" y="125439"/>
                </a:lnTo>
                <a:lnTo>
                  <a:pt x="1276870" y="140387"/>
                </a:lnTo>
                <a:lnTo>
                  <a:pt x="1280666" y="157362"/>
                </a:lnTo>
                <a:lnTo>
                  <a:pt x="1280871" y="160438"/>
                </a:lnTo>
                <a:close/>
              </a:path>
              <a:path w="1775460" h="266700">
                <a:moveTo>
                  <a:pt x="1278951" y="234257"/>
                </a:moveTo>
                <a:lnTo>
                  <a:pt x="1217191" y="234257"/>
                </a:lnTo>
                <a:lnTo>
                  <a:pt x="1233605" y="232955"/>
                </a:lnTo>
                <a:lnTo>
                  <a:pt x="1249371" y="229049"/>
                </a:lnTo>
                <a:lnTo>
                  <a:pt x="1264487" y="222539"/>
                </a:lnTo>
                <a:lnTo>
                  <a:pt x="1278951" y="213426"/>
                </a:lnTo>
                <a:lnTo>
                  <a:pt x="1278951" y="234257"/>
                </a:lnTo>
                <a:close/>
              </a:path>
              <a:path w="1775460" h="266700">
                <a:moveTo>
                  <a:pt x="1308012" y="148980"/>
                </a:moveTo>
                <a:lnTo>
                  <a:pt x="1308012" y="112070"/>
                </a:lnTo>
                <a:lnTo>
                  <a:pt x="1318977" y="101850"/>
                </a:lnTo>
                <a:lnTo>
                  <a:pt x="1332084" y="94548"/>
                </a:lnTo>
                <a:lnTo>
                  <a:pt x="1347330" y="90166"/>
                </a:lnTo>
                <a:lnTo>
                  <a:pt x="1364714" y="88706"/>
                </a:lnTo>
                <a:lnTo>
                  <a:pt x="1377932" y="89617"/>
                </a:lnTo>
                <a:lnTo>
                  <a:pt x="1412987" y="106365"/>
                </a:lnTo>
                <a:lnTo>
                  <a:pt x="1422081" y="120405"/>
                </a:lnTo>
                <a:lnTo>
                  <a:pt x="1362038" y="120405"/>
                </a:lnTo>
                <a:lnTo>
                  <a:pt x="1348223" y="122191"/>
                </a:lnTo>
                <a:lnTo>
                  <a:pt x="1334614" y="127549"/>
                </a:lnTo>
                <a:lnTo>
                  <a:pt x="1321210" y="136478"/>
                </a:lnTo>
                <a:lnTo>
                  <a:pt x="1308012" y="148980"/>
                </a:lnTo>
                <a:close/>
              </a:path>
              <a:path w="1775460" h="266700">
                <a:moveTo>
                  <a:pt x="1346559" y="265956"/>
                </a:moveTo>
                <a:lnTo>
                  <a:pt x="1337549" y="265183"/>
                </a:lnTo>
                <a:lnTo>
                  <a:pt x="1337864" y="265183"/>
                </a:lnTo>
                <a:lnTo>
                  <a:pt x="1330187" y="263019"/>
                </a:lnTo>
                <a:lnTo>
                  <a:pt x="1305631" y="232995"/>
                </a:lnTo>
                <a:lnTo>
                  <a:pt x="1304888" y="224437"/>
                </a:lnTo>
                <a:lnTo>
                  <a:pt x="1305613" y="216546"/>
                </a:lnTo>
                <a:lnTo>
                  <a:pt x="1330556" y="184103"/>
                </a:lnTo>
                <a:lnTo>
                  <a:pt x="1392841" y="160438"/>
                </a:lnTo>
                <a:lnTo>
                  <a:pt x="1392742" y="150516"/>
                </a:lnTo>
                <a:lnTo>
                  <a:pt x="1390916" y="137732"/>
                </a:lnTo>
                <a:lnTo>
                  <a:pt x="1385140" y="128106"/>
                </a:lnTo>
                <a:lnTo>
                  <a:pt x="1375514" y="122330"/>
                </a:lnTo>
                <a:lnTo>
                  <a:pt x="1362038" y="120405"/>
                </a:lnTo>
                <a:lnTo>
                  <a:pt x="1422081" y="120405"/>
                </a:lnTo>
                <a:lnTo>
                  <a:pt x="1426179" y="178593"/>
                </a:lnTo>
                <a:lnTo>
                  <a:pt x="1392841" y="178593"/>
                </a:lnTo>
                <a:lnTo>
                  <a:pt x="1370219" y="187375"/>
                </a:lnTo>
                <a:lnTo>
                  <a:pt x="1338520" y="211683"/>
                </a:lnTo>
                <a:lnTo>
                  <a:pt x="1338520" y="225675"/>
                </a:lnTo>
                <a:lnTo>
                  <a:pt x="1340749" y="231428"/>
                </a:lnTo>
                <a:lnTo>
                  <a:pt x="1345216" y="235895"/>
                </a:lnTo>
                <a:lnTo>
                  <a:pt x="1349779" y="240362"/>
                </a:lnTo>
                <a:lnTo>
                  <a:pt x="1355684" y="242591"/>
                </a:lnTo>
                <a:lnTo>
                  <a:pt x="1451334" y="242591"/>
                </a:lnTo>
                <a:lnTo>
                  <a:pt x="1451334" y="249144"/>
                </a:lnTo>
                <a:lnTo>
                  <a:pt x="1392546" y="249144"/>
                </a:lnTo>
                <a:lnTo>
                  <a:pt x="1381577" y="256501"/>
                </a:lnTo>
                <a:lnTo>
                  <a:pt x="1370256" y="261754"/>
                </a:lnTo>
                <a:lnTo>
                  <a:pt x="1358584" y="264906"/>
                </a:lnTo>
                <a:lnTo>
                  <a:pt x="1346559" y="265956"/>
                </a:lnTo>
                <a:close/>
              </a:path>
              <a:path w="1775460" h="266700">
                <a:moveTo>
                  <a:pt x="1451334" y="242591"/>
                </a:moveTo>
                <a:lnTo>
                  <a:pt x="1362923" y="242591"/>
                </a:lnTo>
                <a:lnTo>
                  <a:pt x="1370880" y="241764"/>
                </a:lnTo>
                <a:lnTo>
                  <a:pt x="1378518" y="239281"/>
                </a:lnTo>
                <a:lnTo>
                  <a:pt x="1385839" y="235141"/>
                </a:lnTo>
                <a:lnTo>
                  <a:pt x="1392841" y="229342"/>
                </a:lnTo>
                <a:lnTo>
                  <a:pt x="1392841" y="178593"/>
                </a:lnTo>
                <a:lnTo>
                  <a:pt x="1426179" y="178593"/>
                </a:lnTo>
                <a:lnTo>
                  <a:pt x="1426179" y="238819"/>
                </a:lnTo>
                <a:lnTo>
                  <a:pt x="1426421" y="239281"/>
                </a:lnTo>
                <a:lnTo>
                  <a:pt x="1428103" y="241764"/>
                </a:lnTo>
                <a:lnTo>
                  <a:pt x="1451334" y="241764"/>
                </a:lnTo>
                <a:lnTo>
                  <a:pt x="1451334" y="242591"/>
                </a:lnTo>
                <a:close/>
              </a:path>
              <a:path w="1775460" h="266700">
                <a:moveTo>
                  <a:pt x="1451334" y="241764"/>
                </a:moveTo>
                <a:lnTo>
                  <a:pt x="1436377" y="241764"/>
                </a:lnTo>
                <a:lnTo>
                  <a:pt x="1442600" y="238819"/>
                </a:lnTo>
                <a:lnTo>
                  <a:pt x="1451334" y="232771"/>
                </a:lnTo>
                <a:lnTo>
                  <a:pt x="1451334" y="241764"/>
                </a:lnTo>
                <a:close/>
              </a:path>
              <a:path w="1775460" h="266700">
                <a:moveTo>
                  <a:pt x="1423207" y="266251"/>
                </a:moveTo>
                <a:lnTo>
                  <a:pt x="1418140" y="266251"/>
                </a:lnTo>
                <a:lnTo>
                  <a:pt x="1408396" y="265183"/>
                </a:lnTo>
                <a:lnTo>
                  <a:pt x="1400882" y="261977"/>
                </a:lnTo>
                <a:lnTo>
                  <a:pt x="1395598" y="256631"/>
                </a:lnTo>
                <a:lnTo>
                  <a:pt x="1392546" y="249144"/>
                </a:lnTo>
                <a:lnTo>
                  <a:pt x="1451334" y="249144"/>
                </a:lnTo>
                <a:lnTo>
                  <a:pt x="1451334" y="253459"/>
                </a:lnTo>
                <a:lnTo>
                  <a:pt x="1443590" y="258422"/>
                </a:lnTo>
                <a:lnTo>
                  <a:pt x="1437462" y="261754"/>
                </a:lnTo>
                <a:lnTo>
                  <a:pt x="1428065" y="265365"/>
                </a:lnTo>
                <a:lnTo>
                  <a:pt x="1423207" y="266251"/>
                </a:lnTo>
                <a:close/>
              </a:path>
              <a:path w="1775460" h="266700">
                <a:moveTo>
                  <a:pt x="1534331" y="131416"/>
                </a:moveTo>
                <a:lnTo>
                  <a:pt x="1517485" y="131416"/>
                </a:lnTo>
                <a:lnTo>
                  <a:pt x="1519419" y="128444"/>
                </a:lnTo>
                <a:lnTo>
                  <a:pt x="1531699" y="111056"/>
                </a:lnTo>
                <a:lnTo>
                  <a:pt x="1543978" y="98638"/>
                </a:lnTo>
                <a:lnTo>
                  <a:pt x="1556255" y="91188"/>
                </a:lnTo>
                <a:lnTo>
                  <a:pt x="1568530" y="88706"/>
                </a:lnTo>
                <a:lnTo>
                  <a:pt x="1578170" y="89915"/>
                </a:lnTo>
                <a:lnTo>
                  <a:pt x="1588032" y="93542"/>
                </a:lnTo>
                <a:lnTo>
                  <a:pt x="1598115" y="99587"/>
                </a:lnTo>
                <a:lnTo>
                  <a:pt x="1608420" y="108051"/>
                </a:lnTo>
                <a:lnTo>
                  <a:pt x="1600562" y="121148"/>
                </a:lnTo>
                <a:lnTo>
                  <a:pt x="1557814" y="121148"/>
                </a:lnTo>
                <a:lnTo>
                  <a:pt x="1549902" y="122125"/>
                </a:lnTo>
                <a:lnTo>
                  <a:pt x="1542528" y="125055"/>
                </a:lnTo>
                <a:lnTo>
                  <a:pt x="1535690" y="129940"/>
                </a:lnTo>
                <a:lnTo>
                  <a:pt x="1534331" y="131416"/>
                </a:lnTo>
                <a:close/>
              </a:path>
              <a:path w="1775460" h="266700">
                <a:moveTo>
                  <a:pt x="1517485" y="263280"/>
                </a:moveTo>
                <a:lnTo>
                  <a:pt x="1483405" y="263280"/>
                </a:lnTo>
                <a:lnTo>
                  <a:pt x="1483405" y="92125"/>
                </a:lnTo>
                <a:lnTo>
                  <a:pt x="1517485" y="92125"/>
                </a:lnTo>
                <a:lnTo>
                  <a:pt x="1517485" y="131416"/>
                </a:lnTo>
                <a:lnTo>
                  <a:pt x="1534331" y="131416"/>
                </a:lnTo>
                <a:lnTo>
                  <a:pt x="1517485" y="173830"/>
                </a:lnTo>
                <a:lnTo>
                  <a:pt x="1517485" y="263280"/>
                </a:lnTo>
                <a:close/>
              </a:path>
              <a:path w="1775460" h="266700">
                <a:moveTo>
                  <a:pt x="1590561" y="137816"/>
                </a:moveTo>
                <a:lnTo>
                  <a:pt x="1581929" y="130523"/>
                </a:lnTo>
                <a:lnTo>
                  <a:pt x="1573594" y="125314"/>
                </a:lnTo>
                <a:lnTo>
                  <a:pt x="1565390" y="122125"/>
                </a:lnTo>
                <a:lnTo>
                  <a:pt x="1565077" y="122125"/>
                </a:lnTo>
                <a:lnTo>
                  <a:pt x="1557814" y="121148"/>
                </a:lnTo>
                <a:lnTo>
                  <a:pt x="1600562" y="121148"/>
                </a:lnTo>
                <a:lnTo>
                  <a:pt x="1590561" y="137816"/>
                </a:lnTo>
                <a:close/>
              </a:path>
              <a:path w="1775460" h="266700">
                <a:moveTo>
                  <a:pt x="1764743" y="113852"/>
                </a:moveTo>
                <a:lnTo>
                  <a:pt x="1665980" y="113852"/>
                </a:lnTo>
                <a:lnTo>
                  <a:pt x="1677679" y="102850"/>
                </a:lnTo>
                <a:lnTo>
                  <a:pt x="1690161" y="94992"/>
                </a:lnTo>
                <a:lnTo>
                  <a:pt x="1703425" y="90277"/>
                </a:lnTo>
                <a:lnTo>
                  <a:pt x="1717472" y="88706"/>
                </a:lnTo>
                <a:lnTo>
                  <a:pt x="1725360" y="89227"/>
                </a:lnTo>
                <a:lnTo>
                  <a:pt x="1759404" y="106898"/>
                </a:lnTo>
                <a:lnTo>
                  <a:pt x="1764743" y="113852"/>
                </a:lnTo>
                <a:close/>
              </a:path>
              <a:path w="1775460" h="266700">
                <a:moveTo>
                  <a:pt x="1665980" y="263280"/>
                </a:moveTo>
                <a:lnTo>
                  <a:pt x="1631299" y="263280"/>
                </a:lnTo>
                <a:lnTo>
                  <a:pt x="1631299" y="92125"/>
                </a:lnTo>
                <a:lnTo>
                  <a:pt x="1665980" y="92125"/>
                </a:lnTo>
                <a:lnTo>
                  <a:pt x="1665980" y="113852"/>
                </a:lnTo>
                <a:lnTo>
                  <a:pt x="1764743" y="113852"/>
                </a:lnTo>
                <a:lnTo>
                  <a:pt x="1766571" y="116985"/>
                </a:lnTo>
                <a:lnTo>
                  <a:pt x="1706756" y="116985"/>
                </a:lnTo>
                <a:lnTo>
                  <a:pt x="1695169" y="118491"/>
                </a:lnTo>
                <a:lnTo>
                  <a:pt x="1684511" y="123010"/>
                </a:lnTo>
                <a:lnTo>
                  <a:pt x="1674781" y="130543"/>
                </a:lnTo>
                <a:lnTo>
                  <a:pt x="1665980" y="141093"/>
                </a:lnTo>
                <a:lnTo>
                  <a:pt x="1665980" y="263280"/>
                </a:lnTo>
                <a:close/>
              </a:path>
              <a:path w="1775460" h="266700">
                <a:moveTo>
                  <a:pt x="1775365" y="263280"/>
                </a:moveTo>
                <a:lnTo>
                  <a:pt x="1741437" y="263280"/>
                </a:lnTo>
                <a:lnTo>
                  <a:pt x="1741418" y="165353"/>
                </a:lnTo>
                <a:lnTo>
                  <a:pt x="1740933" y="153631"/>
                </a:lnTo>
                <a:lnTo>
                  <a:pt x="1722795" y="119809"/>
                </a:lnTo>
                <a:lnTo>
                  <a:pt x="1706756" y="116985"/>
                </a:lnTo>
                <a:lnTo>
                  <a:pt x="1766571" y="116985"/>
                </a:lnTo>
                <a:lnTo>
                  <a:pt x="1775365" y="165353"/>
                </a:lnTo>
                <a:lnTo>
                  <a:pt x="1775365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1910" y="3802972"/>
            <a:ext cx="2436495" cy="266700"/>
          </a:xfrm>
          <a:custGeom>
            <a:avLst/>
            <a:gdLst/>
            <a:ahLst/>
            <a:cxnLst/>
            <a:rect l="l" t="t" r="r" b="b"/>
            <a:pathLst>
              <a:path w="2436495" h="266700">
                <a:moveTo>
                  <a:pt x="64741" y="263280"/>
                </a:moveTo>
                <a:lnTo>
                  <a:pt x="0" y="263280"/>
                </a:lnTo>
                <a:lnTo>
                  <a:pt x="0" y="3428"/>
                </a:lnTo>
                <a:lnTo>
                  <a:pt x="179041" y="3428"/>
                </a:lnTo>
                <a:lnTo>
                  <a:pt x="179041" y="51053"/>
                </a:lnTo>
                <a:lnTo>
                  <a:pt x="64741" y="51053"/>
                </a:lnTo>
                <a:lnTo>
                  <a:pt x="64741" y="109089"/>
                </a:lnTo>
                <a:lnTo>
                  <a:pt x="179041" y="109089"/>
                </a:lnTo>
                <a:lnTo>
                  <a:pt x="179041" y="156714"/>
                </a:lnTo>
                <a:lnTo>
                  <a:pt x="64741" y="156714"/>
                </a:lnTo>
                <a:lnTo>
                  <a:pt x="64741" y="263280"/>
                </a:lnTo>
                <a:close/>
              </a:path>
              <a:path w="2436495" h="266700">
                <a:moveTo>
                  <a:pt x="317038" y="266699"/>
                </a:moveTo>
                <a:lnTo>
                  <a:pt x="275367" y="260489"/>
                </a:lnTo>
                <a:lnTo>
                  <a:pt x="230812" y="228415"/>
                </a:lnTo>
                <a:lnTo>
                  <a:pt x="215245" y="176069"/>
                </a:lnTo>
                <a:lnTo>
                  <a:pt x="216872" y="156868"/>
                </a:lnTo>
                <a:lnTo>
                  <a:pt x="241286" y="109984"/>
                </a:lnTo>
                <a:lnTo>
                  <a:pt x="288392" y="85706"/>
                </a:lnTo>
                <a:lnTo>
                  <a:pt x="307666" y="84086"/>
                </a:lnTo>
                <a:lnTo>
                  <a:pt x="326102" y="85706"/>
                </a:lnTo>
                <a:lnTo>
                  <a:pt x="326769" y="85706"/>
                </a:lnTo>
                <a:lnTo>
                  <a:pt x="344610" y="90899"/>
                </a:lnTo>
                <a:lnTo>
                  <a:pt x="360321" y="99412"/>
                </a:lnTo>
                <a:lnTo>
                  <a:pt x="374188" y="111327"/>
                </a:lnTo>
                <a:lnTo>
                  <a:pt x="378508" y="116985"/>
                </a:lnTo>
                <a:lnTo>
                  <a:pt x="311685" y="116985"/>
                </a:lnTo>
                <a:lnTo>
                  <a:pt x="296512" y="119384"/>
                </a:lnTo>
                <a:lnTo>
                  <a:pt x="285080" y="126582"/>
                </a:lnTo>
                <a:lnTo>
                  <a:pt x="277387" y="138580"/>
                </a:lnTo>
                <a:lnTo>
                  <a:pt x="273433" y="155381"/>
                </a:lnTo>
                <a:lnTo>
                  <a:pt x="395985" y="155381"/>
                </a:lnTo>
                <a:lnTo>
                  <a:pt x="397602" y="162643"/>
                </a:lnTo>
                <a:lnTo>
                  <a:pt x="398449" y="184403"/>
                </a:lnTo>
                <a:lnTo>
                  <a:pt x="272395" y="184403"/>
                </a:lnTo>
                <a:lnTo>
                  <a:pt x="274043" y="195525"/>
                </a:lnTo>
                <a:lnTo>
                  <a:pt x="297523" y="226608"/>
                </a:lnTo>
                <a:lnTo>
                  <a:pt x="330288" y="233809"/>
                </a:lnTo>
                <a:lnTo>
                  <a:pt x="395324" y="233809"/>
                </a:lnTo>
                <a:lnTo>
                  <a:pt x="395324" y="243487"/>
                </a:lnTo>
                <a:lnTo>
                  <a:pt x="378597" y="253643"/>
                </a:lnTo>
                <a:lnTo>
                  <a:pt x="359975" y="260897"/>
                </a:lnTo>
                <a:lnTo>
                  <a:pt x="339937" y="265147"/>
                </a:lnTo>
                <a:lnTo>
                  <a:pt x="341032" y="265147"/>
                </a:lnTo>
                <a:lnTo>
                  <a:pt x="317038" y="266699"/>
                </a:lnTo>
                <a:close/>
              </a:path>
              <a:path w="2436495" h="266700">
                <a:moveTo>
                  <a:pt x="395985" y="155381"/>
                </a:moveTo>
                <a:lnTo>
                  <a:pt x="349785" y="155381"/>
                </a:lnTo>
                <a:lnTo>
                  <a:pt x="345728" y="138580"/>
                </a:lnTo>
                <a:lnTo>
                  <a:pt x="338026" y="126582"/>
                </a:lnTo>
                <a:lnTo>
                  <a:pt x="326679" y="119384"/>
                </a:lnTo>
                <a:lnTo>
                  <a:pt x="311685" y="116985"/>
                </a:lnTo>
                <a:lnTo>
                  <a:pt x="378508" y="116985"/>
                </a:lnTo>
                <a:lnTo>
                  <a:pt x="385472" y="126106"/>
                </a:lnTo>
                <a:lnTo>
                  <a:pt x="393276" y="143211"/>
                </a:lnTo>
                <a:lnTo>
                  <a:pt x="395985" y="155381"/>
                </a:lnTo>
                <a:close/>
              </a:path>
              <a:path w="2436495" h="266700">
                <a:moveTo>
                  <a:pt x="395324" y="233809"/>
                </a:moveTo>
                <a:lnTo>
                  <a:pt x="330288" y="233809"/>
                </a:lnTo>
                <a:lnTo>
                  <a:pt x="345958" y="232247"/>
                </a:lnTo>
                <a:lnTo>
                  <a:pt x="362020" y="227558"/>
                </a:lnTo>
                <a:lnTo>
                  <a:pt x="378476" y="219745"/>
                </a:lnTo>
                <a:lnTo>
                  <a:pt x="395324" y="208806"/>
                </a:lnTo>
                <a:lnTo>
                  <a:pt x="395324" y="233809"/>
                </a:lnTo>
                <a:close/>
              </a:path>
              <a:path w="2436495" h="266700">
                <a:moveTo>
                  <a:pt x="433053" y="150466"/>
                </a:moveTo>
                <a:lnTo>
                  <a:pt x="433053" y="105517"/>
                </a:lnTo>
                <a:lnTo>
                  <a:pt x="450818" y="96141"/>
                </a:lnTo>
                <a:lnTo>
                  <a:pt x="469438" y="89444"/>
                </a:lnTo>
                <a:lnTo>
                  <a:pt x="488916" y="85425"/>
                </a:lnTo>
                <a:lnTo>
                  <a:pt x="509253" y="84086"/>
                </a:lnTo>
                <a:lnTo>
                  <a:pt x="541807" y="87426"/>
                </a:lnTo>
                <a:lnTo>
                  <a:pt x="565059" y="97445"/>
                </a:lnTo>
                <a:lnTo>
                  <a:pt x="579011" y="114143"/>
                </a:lnTo>
                <a:lnTo>
                  <a:pt x="580405" y="121148"/>
                </a:lnTo>
                <a:lnTo>
                  <a:pt x="497794" y="121148"/>
                </a:lnTo>
                <a:lnTo>
                  <a:pt x="480574" y="122980"/>
                </a:lnTo>
                <a:lnTo>
                  <a:pt x="464045" y="128477"/>
                </a:lnTo>
                <a:lnTo>
                  <a:pt x="448409" y="137521"/>
                </a:lnTo>
                <a:lnTo>
                  <a:pt x="433053" y="150466"/>
                </a:lnTo>
                <a:close/>
              </a:path>
              <a:path w="2436495" h="266700">
                <a:moveTo>
                  <a:pt x="473086" y="266699"/>
                </a:moveTo>
                <a:lnTo>
                  <a:pt x="431941" y="246906"/>
                </a:lnTo>
                <a:lnTo>
                  <a:pt x="424189" y="225675"/>
                </a:lnTo>
                <a:lnTo>
                  <a:pt x="424092" y="224780"/>
                </a:lnTo>
                <a:lnTo>
                  <a:pt x="438711" y="186784"/>
                </a:lnTo>
                <a:lnTo>
                  <a:pt x="494686" y="161051"/>
                </a:lnTo>
                <a:lnTo>
                  <a:pt x="528303" y="150466"/>
                </a:lnTo>
                <a:lnTo>
                  <a:pt x="527048" y="137521"/>
                </a:lnTo>
                <a:lnTo>
                  <a:pt x="521639" y="128477"/>
                </a:lnTo>
                <a:lnTo>
                  <a:pt x="511864" y="122980"/>
                </a:lnTo>
                <a:lnTo>
                  <a:pt x="497794" y="121148"/>
                </a:lnTo>
                <a:lnTo>
                  <a:pt x="580405" y="121148"/>
                </a:lnTo>
                <a:lnTo>
                  <a:pt x="583662" y="137521"/>
                </a:lnTo>
                <a:lnTo>
                  <a:pt x="583662" y="178298"/>
                </a:lnTo>
                <a:lnTo>
                  <a:pt x="528303" y="178298"/>
                </a:lnTo>
                <a:lnTo>
                  <a:pt x="515538" y="183014"/>
                </a:lnTo>
                <a:lnTo>
                  <a:pt x="479935" y="207273"/>
                </a:lnTo>
                <a:lnTo>
                  <a:pt x="479935" y="220369"/>
                </a:lnTo>
                <a:lnTo>
                  <a:pt x="481668" y="224780"/>
                </a:lnTo>
                <a:lnTo>
                  <a:pt x="485135" y="228456"/>
                </a:lnTo>
                <a:lnTo>
                  <a:pt x="488576" y="231991"/>
                </a:lnTo>
                <a:lnTo>
                  <a:pt x="492832" y="233809"/>
                </a:lnTo>
                <a:lnTo>
                  <a:pt x="613580" y="233809"/>
                </a:lnTo>
                <a:lnTo>
                  <a:pt x="613580" y="246906"/>
                </a:lnTo>
                <a:lnTo>
                  <a:pt x="530979" y="246906"/>
                </a:lnTo>
                <a:lnTo>
                  <a:pt x="516533" y="255568"/>
                </a:lnTo>
                <a:lnTo>
                  <a:pt x="502068" y="261753"/>
                </a:lnTo>
                <a:lnTo>
                  <a:pt x="487586" y="265463"/>
                </a:lnTo>
                <a:lnTo>
                  <a:pt x="473086" y="266699"/>
                </a:lnTo>
                <a:close/>
              </a:path>
              <a:path w="2436495" h="266700">
                <a:moveTo>
                  <a:pt x="613580" y="233809"/>
                </a:moveTo>
                <a:lnTo>
                  <a:pt x="497794" y="233809"/>
                </a:lnTo>
                <a:lnTo>
                  <a:pt x="505557" y="232991"/>
                </a:lnTo>
                <a:lnTo>
                  <a:pt x="513230" y="230536"/>
                </a:lnTo>
                <a:lnTo>
                  <a:pt x="520813" y="226444"/>
                </a:lnTo>
                <a:lnTo>
                  <a:pt x="528303" y="220712"/>
                </a:lnTo>
                <a:lnTo>
                  <a:pt x="528303" y="178298"/>
                </a:lnTo>
                <a:lnTo>
                  <a:pt x="583662" y="178298"/>
                </a:lnTo>
                <a:lnTo>
                  <a:pt x="583662" y="225675"/>
                </a:lnTo>
                <a:lnTo>
                  <a:pt x="586691" y="229790"/>
                </a:lnTo>
                <a:lnTo>
                  <a:pt x="613580" y="229790"/>
                </a:lnTo>
                <a:lnTo>
                  <a:pt x="613580" y="233809"/>
                </a:lnTo>
                <a:close/>
              </a:path>
              <a:path w="2436495" h="266700">
                <a:moveTo>
                  <a:pt x="613580" y="229790"/>
                </a:moveTo>
                <a:lnTo>
                  <a:pt x="597311" y="229790"/>
                </a:lnTo>
                <a:lnTo>
                  <a:pt x="604367" y="226444"/>
                </a:lnTo>
                <a:lnTo>
                  <a:pt x="613580" y="219969"/>
                </a:lnTo>
                <a:lnTo>
                  <a:pt x="613580" y="229790"/>
                </a:lnTo>
                <a:close/>
              </a:path>
              <a:path w="2436495" h="266700">
                <a:moveTo>
                  <a:pt x="561783" y="266699"/>
                </a:moveTo>
                <a:lnTo>
                  <a:pt x="550090" y="265463"/>
                </a:lnTo>
                <a:lnTo>
                  <a:pt x="541059" y="261753"/>
                </a:lnTo>
                <a:lnTo>
                  <a:pt x="534688" y="255568"/>
                </a:lnTo>
                <a:lnTo>
                  <a:pt x="530979" y="246906"/>
                </a:lnTo>
                <a:lnTo>
                  <a:pt x="613580" y="246906"/>
                </a:lnTo>
                <a:lnTo>
                  <a:pt x="613580" y="250630"/>
                </a:lnTo>
                <a:lnTo>
                  <a:pt x="600018" y="257662"/>
                </a:lnTo>
                <a:lnTo>
                  <a:pt x="586863" y="262683"/>
                </a:lnTo>
                <a:lnTo>
                  <a:pt x="574118" y="265695"/>
                </a:lnTo>
                <a:lnTo>
                  <a:pt x="561783" y="266699"/>
                </a:lnTo>
                <a:close/>
              </a:path>
              <a:path w="2436495" h="266700">
                <a:moveTo>
                  <a:pt x="762522" y="125463"/>
                </a:moveTo>
                <a:lnTo>
                  <a:pt x="618152" y="125463"/>
                </a:lnTo>
                <a:lnTo>
                  <a:pt x="618152" y="114604"/>
                </a:lnTo>
                <a:lnTo>
                  <a:pt x="691675" y="32451"/>
                </a:lnTo>
                <a:lnTo>
                  <a:pt x="698524" y="32451"/>
                </a:lnTo>
                <a:lnTo>
                  <a:pt x="698524" y="87667"/>
                </a:lnTo>
                <a:lnTo>
                  <a:pt x="762522" y="87667"/>
                </a:lnTo>
                <a:lnTo>
                  <a:pt x="762522" y="125463"/>
                </a:lnTo>
                <a:close/>
              </a:path>
              <a:path w="2436495" h="266700">
                <a:moveTo>
                  <a:pt x="711468" y="266699"/>
                </a:moveTo>
                <a:lnTo>
                  <a:pt x="671007" y="257244"/>
                </a:lnTo>
                <a:lnTo>
                  <a:pt x="644423" y="215951"/>
                </a:lnTo>
                <a:lnTo>
                  <a:pt x="643307" y="200767"/>
                </a:lnTo>
                <a:lnTo>
                  <a:pt x="643307" y="125463"/>
                </a:lnTo>
                <a:lnTo>
                  <a:pt x="698524" y="125463"/>
                </a:lnTo>
                <a:lnTo>
                  <a:pt x="698524" y="206425"/>
                </a:lnTo>
                <a:lnTo>
                  <a:pt x="700905" y="213273"/>
                </a:lnTo>
                <a:lnTo>
                  <a:pt x="705667" y="218331"/>
                </a:lnTo>
                <a:lnTo>
                  <a:pt x="710494" y="223357"/>
                </a:lnTo>
                <a:lnTo>
                  <a:pt x="717173" y="225923"/>
                </a:lnTo>
                <a:lnTo>
                  <a:pt x="762522" y="225923"/>
                </a:lnTo>
                <a:lnTo>
                  <a:pt x="762522" y="255688"/>
                </a:lnTo>
                <a:lnTo>
                  <a:pt x="749451" y="260507"/>
                </a:lnTo>
                <a:lnTo>
                  <a:pt x="736584" y="263947"/>
                </a:lnTo>
                <a:lnTo>
                  <a:pt x="723923" y="266011"/>
                </a:lnTo>
                <a:lnTo>
                  <a:pt x="711468" y="266699"/>
                </a:lnTo>
                <a:close/>
              </a:path>
              <a:path w="2436495" h="266700">
                <a:moveTo>
                  <a:pt x="762522" y="225923"/>
                </a:moveTo>
                <a:lnTo>
                  <a:pt x="725613" y="225923"/>
                </a:lnTo>
                <a:lnTo>
                  <a:pt x="734333" y="225281"/>
                </a:lnTo>
                <a:lnTo>
                  <a:pt x="743392" y="223357"/>
                </a:lnTo>
                <a:lnTo>
                  <a:pt x="752789" y="220148"/>
                </a:lnTo>
                <a:lnTo>
                  <a:pt x="762522" y="215655"/>
                </a:lnTo>
                <a:lnTo>
                  <a:pt x="762522" y="225923"/>
                </a:lnTo>
                <a:close/>
              </a:path>
              <a:path w="2436495" h="266700">
                <a:moveTo>
                  <a:pt x="855352" y="266699"/>
                </a:moveTo>
                <a:lnTo>
                  <a:pt x="818517" y="256741"/>
                </a:lnTo>
                <a:lnTo>
                  <a:pt x="792175" y="214807"/>
                </a:lnTo>
                <a:lnTo>
                  <a:pt x="791059" y="200024"/>
                </a:lnTo>
                <a:lnTo>
                  <a:pt x="791059" y="87667"/>
                </a:lnTo>
                <a:lnTo>
                  <a:pt x="846275" y="87667"/>
                </a:lnTo>
                <a:lnTo>
                  <a:pt x="846275" y="196309"/>
                </a:lnTo>
                <a:lnTo>
                  <a:pt x="848004" y="210956"/>
                </a:lnTo>
                <a:lnTo>
                  <a:pt x="853193" y="221418"/>
                </a:lnTo>
                <a:lnTo>
                  <a:pt x="861842" y="227697"/>
                </a:lnTo>
                <a:lnTo>
                  <a:pt x="873955" y="229790"/>
                </a:lnTo>
                <a:lnTo>
                  <a:pt x="967414" y="229790"/>
                </a:lnTo>
                <a:lnTo>
                  <a:pt x="967414" y="238124"/>
                </a:lnTo>
                <a:lnTo>
                  <a:pt x="912197" y="238124"/>
                </a:lnTo>
                <a:lnTo>
                  <a:pt x="899493" y="250626"/>
                </a:lnTo>
                <a:lnTo>
                  <a:pt x="885782" y="259555"/>
                </a:lnTo>
                <a:lnTo>
                  <a:pt x="871068" y="264913"/>
                </a:lnTo>
                <a:lnTo>
                  <a:pt x="855352" y="266699"/>
                </a:lnTo>
                <a:close/>
              </a:path>
              <a:path w="2436495" h="266700">
                <a:moveTo>
                  <a:pt x="967414" y="229790"/>
                </a:moveTo>
                <a:lnTo>
                  <a:pt x="873955" y="229790"/>
                </a:lnTo>
                <a:lnTo>
                  <a:pt x="881481" y="229027"/>
                </a:lnTo>
                <a:lnTo>
                  <a:pt x="888429" y="226739"/>
                </a:lnTo>
                <a:lnTo>
                  <a:pt x="894800" y="222926"/>
                </a:lnTo>
                <a:lnTo>
                  <a:pt x="900596" y="217588"/>
                </a:lnTo>
                <a:lnTo>
                  <a:pt x="908035" y="209454"/>
                </a:lnTo>
                <a:lnTo>
                  <a:pt x="911759" y="203453"/>
                </a:lnTo>
                <a:lnTo>
                  <a:pt x="911759" y="87667"/>
                </a:lnTo>
                <a:lnTo>
                  <a:pt x="967414" y="87667"/>
                </a:lnTo>
                <a:lnTo>
                  <a:pt x="967414" y="229790"/>
                </a:lnTo>
                <a:close/>
              </a:path>
              <a:path w="2436495" h="266700">
                <a:moveTo>
                  <a:pt x="967414" y="263280"/>
                </a:moveTo>
                <a:lnTo>
                  <a:pt x="912197" y="263280"/>
                </a:lnTo>
                <a:lnTo>
                  <a:pt x="912197" y="238124"/>
                </a:lnTo>
                <a:lnTo>
                  <a:pt x="967414" y="238124"/>
                </a:lnTo>
                <a:lnTo>
                  <a:pt x="967414" y="263280"/>
                </a:lnTo>
                <a:close/>
              </a:path>
              <a:path w="2436495" h="266700">
                <a:moveTo>
                  <a:pt x="1105505" y="137816"/>
                </a:moveTo>
                <a:lnTo>
                  <a:pt x="1070626" y="137816"/>
                </a:lnTo>
                <a:lnTo>
                  <a:pt x="1083110" y="114312"/>
                </a:lnTo>
                <a:lnTo>
                  <a:pt x="1096599" y="97521"/>
                </a:lnTo>
                <a:lnTo>
                  <a:pt x="1111091" y="87445"/>
                </a:lnTo>
                <a:lnTo>
                  <a:pt x="1126586" y="84086"/>
                </a:lnTo>
                <a:lnTo>
                  <a:pt x="1134633" y="85091"/>
                </a:lnTo>
                <a:lnTo>
                  <a:pt x="1143444" y="88107"/>
                </a:lnTo>
                <a:lnTo>
                  <a:pt x="1153017" y="93131"/>
                </a:lnTo>
                <a:lnTo>
                  <a:pt x="1163352" y="100164"/>
                </a:lnTo>
                <a:lnTo>
                  <a:pt x="1152083" y="136035"/>
                </a:lnTo>
                <a:lnTo>
                  <a:pt x="1115280" y="136035"/>
                </a:lnTo>
                <a:lnTo>
                  <a:pt x="1106060" y="137523"/>
                </a:lnTo>
                <a:lnTo>
                  <a:pt x="1105505" y="137816"/>
                </a:lnTo>
                <a:close/>
              </a:path>
              <a:path w="2436495" h="266700">
                <a:moveTo>
                  <a:pt x="1069883" y="263280"/>
                </a:moveTo>
                <a:lnTo>
                  <a:pt x="1014667" y="263280"/>
                </a:lnTo>
                <a:lnTo>
                  <a:pt x="1014667" y="87667"/>
                </a:lnTo>
                <a:lnTo>
                  <a:pt x="1069883" y="87667"/>
                </a:lnTo>
                <a:lnTo>
                  <a:pt x="1069883" y="137816"/>
                </a:lnTo>
                <a:lnTo>
                  <a:pt x="1105505" y="137816"/>
                </a:lnTo>
                <a:lnTo>
                  <a:pt x="1077249" y="170440"/>
                </a:lnTo>
                <a:lnTo>
                  <a:pt x="1069883" y="187375"/>
                </a:lnTo>
                <a:lnTo>
                  <a:pt x="1069883" y="263280"/>
                </a:lnTo>
                <a:close/>
              </a:path>
              <a:path w="2436495" h="266700">
                <a:moveTo>
                  <a:pt x="1148017" y="148980"/>
                </a:moveTo>
                <a:lnTo>
                  <a:pt x="1138325" y="143317"/>
                </a:lnTo>
                <a:lnTo>
                  <a:pt x="1129637" y="139271"/>
                </a:lnTo>
                <a:lnTo>
                  <a:pt x="1121955" y="136844"/>
                </a:lnTo>
                <a:lnTo>
                  <a:pt x="1115280" y="136035"/>
                </a:lnTo>
                <a:lnTo>
                  <a:pt x="1152083" y="136035"/>
                </a:lnTo>
                <a:lnTo>
                  <a:pt x="1148017" y="148980"/>
                </a:lnTo>
                <a:close/>
              </a:path>
              <a:path w="2436495" h="266700">
                <a:moveTo>
                  <a:pt x="1276976" y="266699"/>
                </a:moveTo>
                <a:lnTo>
                  <a:pt x="1235307" y="260489"/>
                </a:lnTo>
                <a:lnTo>
                  <a:pt x="1190753" y="228415"/>
                </a:lnTo>
                <a:lnTo>
                  <a:pt x="1175182" y="176069"/>
                </a:lnTo>
                <a:lnTo>
                  <a:pt x="1176809" y="156868"/>
                </a:lnTo>
                <a:lnTo>
                  <a:pt x="1201223" y="109984"/>
                </a:lnTo>
                <a:lnTo>
                  <a:pt x="1248329" y="85706"/>
                </a:lnTo>
                <a:lnTo>
                  <a:pt x="1267603" y="84086"/>
                </a:lnTo>
                <a:lnTo>
                  <a:pt x="1286043" y="85706"/>
                </a:lnTo>
                <a:lnTo>
                  <a:pt x="1286710" y="85706"/>
                </a:lnTo>
                <a:lnTo>
                  <a:pt x="1304550" y="90899"/>
                </a:lnTo>
                <a:lnTo>
                  <a:pt x="1320260" y="99412"/>
                </a:lnTo>
                <a:lnTo>
                  <a:pt x="1334126" y="111327"/>
                </a:lnTo>
                <a:lnTo>
                  <a:pt x="1338445" y="116985"/>
                </a:lnTo>
                <a:lnTo>
                  <a:pt x="1271623" y="116985"/>
                </a:lnTo>
                <a:lnTo>
                  <a:pt x="1256449" y="119384"/>
                </a:lnTo>
                <a:lnTo>
                  <a:pt x="1245017" y="126582"/>
                </a:lnTo>
                <a:lnTo>
                  <a:pt x="1237325" y="138580"/>
                </a:lnTo>
                <a:lnTo>
                  <a:pt x="1233370" y="155381"/>
                </a:lnTo>
                <a:lnTo>
                  <a:pt x="1355922" y="155381"/>
                </a:lnTo>
                <a:lnTo>
                  <a:pt x="1357539" y="162643"/>
                </a:lnTo>
                <a:lnTo>
                  <a:pt x="1358386" y="184403"/>
                </a:lnTo>
                <a:lnTo>
                  <a:pt x="1232332" y="184403"/>
                </a:lnTo>
                <a:lnTo>
                  <a:pt x="1233981" y="195525"/>
                </a:lnTo>
                <a:lnTo>
                  <a:pt x="1257461" y="226608"/>
                </a:lnTo>
                <a:lnTo>
                  <a:pt x="1290225" y="233809"/>
                </a:lnTo>
                <a:lnTo>
                  <a:pt x="1355261" y="233809"/>
                </a:lnTo>
                <a:lnTo>
                  <a:pt x="1355261" y="243487"/>
                </a:lnTo>
                <a:lnTo>
                  <a:pt x="1338538" y="253643"/>
                </a:lnTo>
                <a:lnTo>
                  <a:pt x="1319915" y="260897"/>
                </a:lnTo>
                <a:lnTo>
                  <a:pt x="1299875" y="265147"/>
                </a:lnTo>
                <a:lnTo>
                  <a:pt x="1300970" y="265147"/>
                </a:lnTo>
                <a:lnTo>
                  <a:pt x="1276976" y="266699"/>
                </a:lnTo>
                <a:close/>
              </a:path>
              <a:path w="2436495" h="266700">
                <a:moveTo>
                  <a:pt x="1355922" y="155381"/>
                </a:moveTo>
                <a:lnTo>
                  <a:pt x="1309723" y="155381"/>
                </a:lnTo>
                <a:lnTo>
                  <a:pt x="1305665" y="138580"/>
                </a:lnTo>
                <a:lnTo>
                  <a:pt x="1297963" y="126582"/>
                </a:lnTo>
                <a:lnTo>
                  <a:pt x="1286616" y="119384"/>
                </a:lnTo>
                <a:lnTo>
                  <a:pt x="1271623" y="116985"/>
                </a:lnTo>
                <a:lnTo>
                  <a:pt x="1338445" y="116985"/>
                </a:lnTo>
                <a:lnTo>
                  <a:pt x="1345409" y="126106"/>
                </a:lnTo>
                <a:lnTo>
                  <a:pt x="1353214" y="143211"/>
                </a:lnTo>
                <a:lnTo>
                  <a:pt x="1355922" y="155381"/>
                </a:lnTo>
                <a:close/>
              </a:path>
              <a:path w="2436495" h="266700">
                <a:moveTo>
                  <a:pt x="1355261" y="233809"/>
                </a:moveTo>
                <a:lnTo>
                  <a:pt x="1290225" y="233809"/>
                </a:lnTo>
                <a:lnTo>
                  <a:pt x="1305900" y="232247"/>
                </a:lnTo>
                <a:lnTo>
                  <a:pt x="1321964" y="227558"/>
                </a:lnTo>
                <a:lnTo>
                  <a:pt x="1338418" y="219745"/>
                </a:lnTo>
                <a:lnTo>
                  <a:pt x="1355261" y="208806"/>
                </a:lnTo>
                <a:lnTo>
                  <a:pt x="1355261" y="233809"/>
                </a:lnTo>
                <a:close/>
              </a:path>
              <a:path w="2436495" h="266700">
                <a:moveTo>
                  <a:pt x="1527978" y="266699"/>
                </a:moveTo>
                <a:lnTo>
                  <a:pt x="1473099" y="259260"/>
                </a:lnTo>
                <a:lnTo>
                  <a:pt x="1431985" y="236933"/>
                </a:lnTo>
                <a:lnTo>
                  <a:pt x="1406423" y="200550"/>
                </a:lnTo>
                <a:lnTo>
                  <a:pt x="1398026" y="152704"/>
                </a:lnTo>
                <a:lnTo>
                  <a:pt x="1397905" y="3428"/>
                </a:lnTo>
                <a:lnTo>
                  <a:pt x="1462789" y="3428"/>
                </a:lnTo>
                <a:lnTo>
                  <a:pt x="1462789" y="152704"/>
                </a:lnTo>
                <a:lnTo>
                  <a:pt x="1463896" y="165641"/>
                </a:lnTo>
                <a:lnTo>
                  <a:pt x="1490123" y="203471"/>
                </a:lnTo>
                <a:lnTo>
                  <a:pt x="1500950" y="208507"/>
                </a:lnTo>
                <a:lnTo>
                  <a:pt x="1500804" y="208507"/>
                </a:lnTo>
                <a:lnTo>
                  <a:pt x="1513408" y="211632"/>
                </a:lnTo>
                <a:lnTo>
                  <a:pt x="1513224" y="211632"/>
                </a:lnTo>
                <a:lnTo>
                  <a:pt x="1527235" y="212673"/>
                </a:lnTo>
                <a:lnTo>
                  <a:pt x="1643131" y="212673"/>
                </a:lnTo>
                <a:lnTo>
                  <a:pt x="1638837" y="220790"/>
                </a:lnTo>
                <a:lnTo>
                  <a:pt x="1624123" y="237238"/>
                </a:lnTo>
                <a:lnTo>
                  <a:pt x="1605497" y="250127"/>
                </a:lnTo>
                <a:lnTo>
                  <a:pt x="1583444" y="259260"/>
                </a:lnTo>
                <a:lnTo>
                  <a:pt x="1583611" y="259260"/>
                </a:lnTo>
                <a:lnTo>
                  <a:pt x="1557511" y="264840"/>
                </a:lnTo>
                <a:lnTo>
                  <a:pt x="1557717" y="264840"/>
                </a:lnTo>
                <a:lnTo>
                  <a:pt x="1527978" y="266699"/>
                </a:lnTo>
                <a:close/>
              </a:path>
              <a:path w="2436495" h="266700">
                <a:moveTo>
                  <a:pt x="1643131" y="212673"/>
                </a:moveTo>
                <a:lnTo>
                  <a:pt x="1527235" y="212673"/>
                </a:lnTo>
                <a:lnTo>
                  <a:pt x="1541435" y="211632"/>
                </a:lnTo>
                <a:lnTo>
                  <a:pt x="1554130" y="208507"/>
                </a:lnTo>
                <a:lnTo>
                  <a:pt x="1588513" y="175657"/>
                </a:lnTo>
                <a:lnTo>
                  <a:pt x="1593015" y="148237"/>
                </a:lnTo>
                <a:lnTo>
                  <a:pt x="1593015" y="3428"/>
                </a:lnTo>
                <a:lnTo>
                  <a:pt x="1657756" y="3428"/>
                </a:lnTo>
                <a:lnTo>
                  <a:pt x="1657733" y="151209"/>
                </a:lnTo>
                <a:lnTo>
                  <a:pt x="1655809" y="175657"/>
                </a:lnTo>
                <a:lnTo>
                  <a:pt x="1655686" y="177221"/>
                </a:lnTo>
                <a:lnTo>
                  <a:pt x="1655654" y="177627"/>
                </a:lnTo>
                <a:lnTo>
                  <a:pt x="1649448" y="200550"/>
                </a:lnTo>
                <a:lnTo>
                  <a:pt x="1649348" y="200919"/>
                </a:lnTo>
                <a:lnTo>
                  <a:pt x="1643131" y="212673"/>
                </a:lnTo>
                <a:close/>
              </a:path>
              <a:path w="2436495" h="266700">
                <a:moveTo>
                  <a:pt x="1874644" y="112813"/>
                </a:moveTo>
                <a:lnTo>
                  <a:pt x="1763054" y="112813"/>
                </a:lnTo>
                <a:lnTo>
                  <a:pt x="1775777" y="100248"/>
                </a:lnTo>
                <a:lnTo>
                  <a:pt x="1789543" y="91270"/>
                </a:lnTo>
                <a:lnTo>
                  <a:pt x="1804352" y="85882"/>
                </a:lnTo>
                <a:lnTo>
                  <a:pt x="1820204" y="84086"/>
                </a:lnTo>
                <a:lnTo>
                  <a:pt x="1833325" y="85184"/>
                </a:lnTo>
                <a:lnTo>
                  <a:pt x="1873898" y="111307"/>
                </a:lnTo>
                <a:lnTo>
                  <a:pt x="1874644" y="112813"/>
                </a:lnTo>
                <a:close/>
              </a:path>
              <a:path w="2436495" h="266700">
                <a:moveTo>
                  <a:pt x="1763054" y="263280"/>
                </a:moveTo>
                <a:lnTo>
                  <a:pt x="1707838" y="263280"/>
                </a:lnTo>
                <a:lnTo>
                  <a:pt x="1707838" y="87667"/>
                </a:lnTo>
                <a:lnTo>
                  <a:pt x="1763054" y="87667"/>
                </a:lnTo>
                <a:lnTo>
                  <a:pt x="1763054" y="112813"/>
                </a:lnTo>
                <a:lnTo>
                  <a:pt x="1874644" y="112813"/>
                </a:lnTo>
                <a:lnTo>
                  <a:pt x="1878771" y="121148"/>
                </a:lnTo>
                <a:lnTo>
                  <a:pt x="1801593" y="121148"/>
                </a:lnTo>
                <a:lnTo>
                  <a:pt x="1792423" y="122860"/>
                </a:lnTo>
                <a:lnTo>
                  <a:pt x="1792057" y="122860"/>
                </a:lnTo>
                <a:lnTo>
                  <a:pt x="1782213" y="128405"/>
                </a:lnTo>
                <a:lnTo>
                  <a:pt x="1772605" y="137474"/>
                </a:lnTo>
                <a:lnTo>
                  <a:pt x="1763054" y="150170"/>
                </a:lnTo>
                <a:lnTo>
                  <a:pt x="1763054" y="263280"/>
                </a:lnTo>
                <a:close/>
              </a:path>
              <a:path w="2436495" h="266700">
                <a:moveTo>
                  <a:pt x="1884193" y="263280"/>
                </a:moveTo>
                <a:lnTo>
                  <a:pt x="1828977" y="263280"/>
                </a:lnTo>
                <a:lnTo>
                  <a:pt x="1828977" y="156276"/>
                </a:lnTo>
                <a:lnTo>
                  <a:pt x="1827266" y="140906"/>
                </a:lnTo>
                <a:lnTo>
                  <a:pt x="1822132" y="129929"/>
                </a:lnTo>
                <a:lnTo>
                  <a:pt x="1813575" y="123343"/>
                </a:lnTo>
                <a:lnTo>
                  <a:pt x="1801593" y="121148"/>
                </a:lnTo>
                <a:lnTo>
                  <a:pt x="1878771" y="121148"/>
                </a:lnTo>
                <a:lnTo>
                  <a:pt x="1879619" y="122860"/>
                </a:lnTo>
                <a:lnTo>
                  <a:pt x="1883050" y="136310"/>
                </a:lnTo>
                <a:lnTo>
                  <a:pt x="1884082" y="150170"/>
                </a:lnTo>
                <a:lnTo>
                  <a:pt x="1884193" y="263280"/>
                </a:lnTo>
                <a:close/>
              </a:path>
              <a:path w="2436495" h="266700">
                <a:moveTo>
                  <a:pt x="1966822" y="61026"/>
                </a:moveTo>
                <a:lnTo>
                  <a:pt x="1950049" y="61026"/>
                </a:lnTo>
                <a:lnTo>
                  <a:pt x="1942905" y="58045"/>
                </a:lnTo>
                <a:lnTo>
                  <a:pt x="1936952" y="52092"/>
                </a:lnTo>
                <a:lnTo>
                  <a:pt x="1930999" y="46043"/>
                </a:lnTo>
                <a:lnTo>
                  <a:pt x="1928027" y="38852"/>
                </a:lnTo>
                <a:lnTo>
                  <a:pt x="1928027" y="22078"/>
                </a:lnTo>
                <a:lnTo>
                  <a:pt x="1930999" y="14887"/>
                </a:lnTo>
                <a:lnTo>
                  <a:pt x="1942905" y="2981"/>
                </a:lnTo>
                <a:lnTo>
                  <a:pt x="1950049" y="0"/>
                </a:lnTo>
                <a:lnTo>
                  <a:pt x="1966822" y="0"/>
                </a:lnTo>
                <a:lnTo>
                  <a:pt x="1974014" y="2981"/>
                </a:lnTo>
                <a:lnTo>
                  <a:pt x="1985920" y="14887"/>
                </a:lnTo>
                <a:lnTo>
                  <a:pt x="1988892" y="22078"/>
                </a:lnTo>
                <a:lnTo>
                  <a:pt x="1988892" y="38852"/>
                </a:lnTo>
                <a:lnTo>
                  <a:pt x="1985920" y="46043"/>
                </a:lnTo>
                <a:lnTo>
                  <a:pt x="1979967" y="52092"/>
                </a:lnTo>
                <a:lnTo>
                  <a:pt x="1974014" y="58045"/>
                </a:lnTo>
                <a:lnTo>
                  <a:pt x="1966822" y="61026"/>
                </a:lnTo>
                <a:close/>
              </a:path>
              <a:path w="2436495" h="266700">
                <a:moveTo>
                  <a:pt x="1986368" y="263280"/>
                </a:moveTo>
                <a:lnTo>
                  <a:pt x="1930999" y="263280"/>
                </a:lnTo>
                <a:lnTo>
                  <a:pt x="1930999" y="87667"/>
                </a:lnTo>
                <a:lnTo>
                  <a:pt x="1986368" y="87667"/>
                </a:lnTo>
                <a:lnTo>
                  <a:pt x="1986368" y="263280"/>
                </a:lnTo>
                <a:close/>
              </a:path>
              <a:path w="2436495" h="266700">
                <a:moveTo>
                  <a:pt x="2123842" y="266699"/>
                </a:moveTo>
                <a:lnTo>
                  <a:pt x="2084073" y="260339"/>
                </a:lnTo>
                <a:lnTo>
                  <a:pt x="2040085" y="227586"/>
                </a:lnTo>
                <a:lnTo>
                  <a:pt x="2024456" y="175621"/>
                </a:lnTo>
                <a:lnTo>
                  <a:pt x="2024537" y="174135"/>
                </a:lnTo>
                <a:lnTo>
                  <a:pt x="2040338" y="122551"/>
                </a:lnTo>
                <a:lnTo>
                  <a:pt x="2084704" y="90337"/>
                </a:lnTo>
                <a:lnTo>
                  <a:pt x="2103566" y="85602"/>
                </a:lnTo>
                <a:lnTo>
                  <a:pt x="2103989" y="85602"/>
                </a:lnTo>
                <a:lnTo>
                  <a:pt x="2123842" y="84086"/>
                </a:lnTo>
                <a:lnTo>
                  <a:pt x="2161946" y="90151"/>
                </a:lnTo>
                <a:lnTo>
                  <a:pt x="2201990" y="116985"/>
                </a:lnTo>
                <a:lnTo>
                  <a:pt x="2123842" y="116985"/>
                </a:lnTo>
                <a:lnTo>
                  <a:pt x="2114839" y="117934"/>
                </a:lnTo>
                <a:lnTo>
                  <a:pt x="2086039" y="150467"/>
                </a:lnTo>
                <a:lnTo>
                  <a:pt x="2083390" y="175621"/>
                </a:lnTo>
                <a:lnTo>
                  <a:pt x="2085825" y="200244"/>
                </a:lnTo>
                <a:lnTo>
                  <a:pt x="2085891" y="200911"/>
                </a:lnTo>
                <a:lnTo>
                  <a:pt x="2093359" y="218892"/>
                </a:lnTo>
                <a:lnTo>
                  <a:pt x="2093482" y="219187"/>
                </a:lnTo>
                <a:lnTo>
                  <a:pt x="2106048" y="230080"/>
                </a:lnTo>
                <a:lnTo>
                  <a:pt x="2105776" y="230080"/>
                </a:lnTo>
                <a:lnTo>
                  <a:pt x="2123842" y="233809"/>
                </a:lnTo>
                <a:lnTo>
                  <a:pt x="2202130" y="233809"/>
                </a:lnTo>
                <a:lnTo>
                  <a:pt x="2193345" y="242887"/>
                </a:lnTo>
                <a:lnTo>
                  <a:pt x="2178065" y="253306"/>
                </a:lnTo>
                <a:lnTo>
                  <a:pt x="2161387" y="260747"/>
                </a:lnTo>
                <a:lnTo>
                  <a:pt x="2143724" y="265109"/>
                </a:lnTo>
                <a:lnTo>
                  <a:pt x="2144646" y="265109"/>
                </a:lnTo>
                <a:lnTo>
                  <a:pt x="2123842" y="266699"/>
                </a:lnTo>
                <a:close/>
              </a:path>
              <a:path w="2436495" h="266700">
                <a:moveTo>
                  <a:pt x="2202130" y="233809"/>
                </a:moveTo>
                <a:lnTo>
                  <a:pt x="2123842" y="233809"/>
                </a:lnTo>
                <a:lnTo>
                  <a:pt x="2141163" y="230080"/>
                </a:lnTo>
                <a:lnTo>
                  <a:pt x="2153537" y="218892"/>
                </a:lnTo>
                <a:lnTo>
                  <a:pt x="2160962" y="200244"/>
                </a:lnTo>
                <a:lnTo>
                  <a:pt x="2163296" y="175621"/>
                </a:lnTo>
                <a:lnTo>
                  <a:pt x="2163324" y="175326"/>
                </a:lnTo>
                <a:lnTo>
                  <a:pt x="2153537" y="131273"/>
                </a:lnTo>
                <a:lnTo>
                  <a:pt x="2123842" y="116985"/>
                </a:lnTo>
                <a:lnTo>
                  <a:pt x="2201990" y="116985"/>
                </a:lnTo>
                <a:lnTo>
                  <a:pt x="2220725" y="155231"/>
                </a:lnTo>
                <a:lnTo>
                  <a:pt x="2222495" y="175326"/>
                </a:lnTo>
                <a:lnTo>
                  <a:pt x="2222521" y="175621"/>
                </a:lnTo>
                <a:lnTo>
                  <a:pt x="2220697" y="196065"/>
                </a:lnTo>
                <a:lnTo>
                  <a:pt x="2215227" y="214090"/>
                </a:lnTo>
                <a:lnTo>
                  <a:pt x="2206110" y="229697"/>
                </a:lnTo>
                <a:lnTo>
                  <a:pt x="2202130" y="233809"/>
                </a:lnTo>
                <a:close/>
              </a:path>
              <a:path w="2436495" h="266700">
                <a:moveTo>
                  <a:pt x="2426422" y="112813"/>
                </a:moveTo>
                <a:lnTo>
                  <a:pt x="2314827" y="112813"/>
                </a:lnTo>
                <a:lnTo>
                  <a:pt x="2327555" y="100248"/>
                </a:lnTo>
                <a:lnTo>
                  <a:pt x="2341323" y="91270"/>
                </a:lnTo>
                <a:lnTo>
                  <a:pt x="2356130" y="85882"/>
                </a:lnTo>
                <a:lnTo>
                  <a:pt x="2371977" y="84086"/>
                </a:lnTo>
                <a:lnTo>
                  <a:pt x="2385104" y="85184"/>
                </a:lnTo>
                <a:lnTo>
                  <a:pt x="2425676" y="111307"/>
                </a:lnTo>
                <a:lnTo>
                  <a:pt x="2426422" y="112813"/>
                </a:lnTo>
                <a:close/>
              </a:path>
              <a:path w="2436495" h="266700">
                <a:moveTo>
                  <a:pt x="2314827" y="263280"/>
                </a:moveTo>
                <a:lnTo>
                  <a:pt x="2259611" y="263280"/>
                </a:lnTo>
                <a:lnTo>
                  <a:pt x="2259611" y="87667"/>
                </a:lnTo>
                <a:lnTo>
                  <a:pt x="2314827" y="87667"/>
                </a:lnTo>
                <a:lnTo>
                  <a:pt x="2314827" y="112813"/>
                </a:lnTo>
                <a:lnTo>
                  <a:pt x="2426422" y="112813"/>
                </a:lnTo>
                <a:lnTo>
                  <a:pt x="2430550" y="121148"/>
                </a:lnTo>
                <a:lnTo>
                  <a:pt x="2353375" y="121148"/>
                </a:lnTo>
                <a:lnTo>
                  <a:pt x="2344205" y="122860"/>
                </a:lnTo>
                <a:lnTo>
                  <a:pt x="2343839" y="122860"/>
                </a:lnTo>
                <a:lnTo>
                  <a:pt x="2333994" y="128405"/>
                </a:lnTo>
                <a:lnTo>
                  <a:pt x="2324384" y="137474"/>
                </a:lnTo>
                <a:lnTo>
                  <a:pt x="2314827" y="150170"/>
                </a:lnTo>
                <a:lnTo>
                  <a:pt x="2314827" y="263280"/>
                </a:lnTo>
                <a:close/>
              </a:path>
              <a:path w="2436495" h="266700">
                <a:moveTo>
                  <a:pt x="2435975" y="263280"/>
                </a:moveTo>
                <a:lnTo>
                  <a:pt x="2380759" y="263280"/>
                </a:lnTo>
                <a:lnTo>
                  <a:pt x="2380759" y="156276"/>
                </a:lnTo>
                <a:lnTo>
                  <a:pt x="2379048" y="140906"/>
                </a:lnTo>
                <a:lnTo>
                  <a:pt x="2373914" y="129929"/>
                </a:lnTo>
                <a:lnTo>
                  <a:pt x="2365357" y="123343"/>
                </a:lnTo>
                <a:lnTo>
                  <a:pt x="2353375" y="121148"/>
                </a:lnTo>
                <a:lnTo>
                  <a:pt x="2430550" y="121148"/>
                </a:lnTo>
                <a:lnTo>
                  <a:pt x="2431397" y="122860"/>
                </a:lnTo>
                <a:lnTo>
                  <a:pt x="2434831" y="136310"/>
                </a:lnTo>
                <a:lnTo>
                  <a:pt x="2435865" y="150170"/>
                </a:lnTo>
                <a:lnTo>
                  <a:pt x="2435975" y="2632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41170" y="3806401"/>
            <a:ext cx="676910" cy="262890"/>
          </a:xfrm>
          <a:custGeom>
            <a:avLst/>
            <a:gdLst/>
            <a:ahLst/>
            <a:cxnLst/>
            <a:rect l="l" t="t" r="r" b="b"/>
            <a:pathLst>
              <a:path w="676910" h="262889">
                <a:moveTo>
                  <a:pt x="87953" y="262822"/>
                </a:moveTo>
                <a:lnTo>
                  <a:pt x="36806" y="249429"/>
                </a:lnTo>
                <a:lnTo>
                  <a:pt x="5951" y="211145"/>
                </a:lnTo>
                <a:lnTo>
                  <a:pt x="0" y="175164"/>
                </a:lnTo>
                <a:lnTo>
                  <a:pt x="1450" y="155974"/>
                </a:lnTo>
                <a:lnTo>
                  <a:pt x="23212" y="110127"/>
                </a:lnTo>
                <a:lnTo>
                  <a:pt x="66327" y="86830"/>
                </a:lnTo>
                <a:lnTo>
                  <a:pt x="84381" y="85277"/>
                </a:lnTo>
                <a:lnTo>
                  <a:pt x="93211" y="85277"/>
                </a:lnTo>
                <a:lnTo>
                  <a:pt x="134092" y="97183"/>
                </a:lnTo>
                <a:lnTo>
                  <a:pt x="134092" y="116976"/>
                </a:lnTo>
                <a:lnTo>
                  <a:pt x="86467" y="116976"/>
                </a:lnTo>
                <a:lnTo>
                  <a:pt x="75520" y="117980"/>
                </a:lnTo>
                <a:lnTo>
                  <a:pt x="42434" y="141640"/>
                </a:lnTo>
                <a:lnTo>
                  <a:pt x="34232" y="174126"/>
                </a:lnTo>
                <a:lnTo>
                  <a:pt x="35218" y="186552"/>
                </a:lnTo>
                <a:lnTo>
                  <a:pt x="58668" y="222504"/>
                </a:lnTo>
                <a:lnTo>
                  <a:pt x="93020" y="231123"/>
                </a:lnTo>
                <a:lnTo>
                  <a:pt x="137816" y="231123"/>
                </a:lnTo>
                <a:lnTo>
                  <a:pt x="137816" y="253297"/>
                </a:lnTo>
                <a:lnTo>
                  <a:pt x="125154" y="257466"/>
                </a:lnTo>
                <a:lnTo>
                  <a:pt x="112624" y="260442"/>
                </a:lnTo>
                <a:lnTo>
                  <a:pt x="100225" y="262227"/>
                </a:lnTo>
                <a:lnTo>
                  <a:pt x="87953" y="262822"/>
                </a:lnTo>
                <a:close/>
              </a:path>
              <a:path w="676910" h="262889">
                <a:moveTo>
                  <a:pt x="134092" y="133349"/>
                </a:moveTo>
                <a:lnTo>
                  <a:pt x="121460" y="126186"/>
                </a:lnTo>
                <a:lnTo>
                  <a:pt x="109018" y="120992"/>
                </a:lnTo>
                <a:lnTo>
                  <a:pt x="97573" y="117980"/>
                </a:lnTo>
                <a:lnTo>
                  <a:pt x="86467" y="116976"/>
                </a:lnTo>
                <a:lnTo>
                  <a:pt x="134092" y="116976"/>
                </a:lnTo>
                <a:lnTo>
                  <a:pt x="134092" y="133349"/>
                </a:lnTo>
                <a:close/>
              </a:path>
              <a:path w="676910" h="262889">
                <a:moveTo>
                  <a:pt x="137816" y="231123"/>
                </a:moveTo>
                <a:lnTo>
                  <a:pt x="93020" y="231123"/>
                </a:lnTo>
                <a:lnTo>
                  <a:pt x="103129" y="230417"/>
                </a:lnTo>
                <a:lnTo>
                  <a:pt x="113965" y="228299"/>
                </a:lnTo>
                <a:lnTo>
                  <a:pt x="125528" y="224766"/>
                </a:lnTo>
                <a:lnTo>
                  <a:pt x="137816" y="219817"/>
                </a:lnTo>
                <a:lnTo>
                  <a:pt x="137816" y="231123"/>
                </a:lnTo>
                <a:close/>
              </a:path>
              <a:path w="676910" h="262889">
                <a:moveTo>
                  <a:pt x="210921" y="259851"/>
                </a:moveTo>
                <a:lnTo>
                  <a:pt x="176993" y="259851"/>
                </a:lnTo>
                <a:lnTo>
                  <a:pt x="176993" y="0"/>
                </a:lnTo>
                <a:lnTo>
                  <a:pt x="210921" y="0"/>
                </a:lnTo>
                <a:lnTo>
                  <a:pt x="210921" y="259851"/>
                </a:lnTo>
                <a:close/>
              </a:path>
              <a:path w="676910" h="262889">
                <a:moveTo>
                  <a:pt x="249211" y="145551"/>
                </a:moveTo>
                <a:lnTo>
                  <a:pt x="249211" y="108641"/>
                </a:lnTo>
                <a:lnTo>
                  <a:pt x="260176" y="98421"/>
                </a:lnTo>
                <a:lnTo>
                  <a:pt x="273283" y="91119"/>
                </a:lnTo>
                <a:lnTo>
                  <a:pt x="288529" y="86737"/>
                </a:lnTo>
                <a:lnTo>
                  <a:pt x="305913" y="85277"/>
                </a:lnTo>
                <a:lnTo>
                  <a:pt x="319131" y="86188"/>
                </a:lnTo>
                <a:lnTo>
                  <a:pt x="354186" y="102936"/>
                </a:lnTo>
                <a:lnTo>
                  <a:pt x="363280" y="116976"/>
                </a:lnTo>
                <a:lnTo>
                  <a:pt x="303237" y="116976"/>
                </a:lnTo>
                <a:lnTo>
                  <a:pt x="289423" y="118762"/>
                </a:lnTo>
                <a:lnTo>
                  <a:pt x="275813" y="124120"/>
                </a:lnTo>
                <a:lnTo>
                  <a:pt x="262409" y="133049"/>
                </a:lnTo>
                <a:lnTo>
                  <a:pt x="249211" y="145551"/>
                </a:lnTo>
                <a:close/>
              </a:path>
              <a:path w="676910" h="262889">
                <a:moveTo>
                  <a:pt x="287759" y="262527"/>
                </a:moveTo>
                <a:lnTo>
                  <a:pt x="278748" y="261754"/>
                </a:lnTo>
                <a:lnTo>
                  <a:pt x="279063" y="261754"/>
                </a:lnTo>
                <a:lnTo>
                  <a:pt x="271386" y="259590"/>
                </a:lnTo>
                <a:lnTo>
                  <a:pt x="246831" y="229566"/>
                </a:lnTo>
                <a:lnTo>
                  <a:pt x="246195" y="222246"/>
                </a:lnTo>
                <a:lnTo>
                  <a:pt x="246087" y="221008"/>
                </a:lnTo>
                <a:lnTo>
                  <a:pt x="264113" y="186071"/>
                </a:lnTo>
                <a:lnTo>
                  <a:pt x="334041" y="157009"/>
                </a:lnTo>
                <a:lnTo>
                  <a:pt x="333942" y="147087"/>
                </a:lnTo>
                <a:lnTo>
                  <a:pt x="332115" y="134303"/>
                </a:lnTo>
                <a:lnTo>
                  <a:pt x="326340" y="124677"/>
                </a:lnTo>
                <a:lnTo>
                  <a:pt x="316713" y="118901"/>
                </a:lnTo>
                <a:lnTo>
                  <a:pt x="303237" y="116976"/>
                </a:lnTo>
                <a:lnTo>
                  <a:pt x="363280" y="116976"/>
                </a:lnTo>
                <a:lnTo>
                  <a:pt x="367378" y="175164"/>
                </a:lnTo>
                <a:lnTo>
                  <a:pt x="334041" y="175164"/>
                </a:lnTo>
                <a:lnTo>
                  <a:pt x="311419" y="183946"/>
                </a:lnTo>
                <a:lnTo>
                  <a:pt x="279720" y="208254"/>
                </a:lnTo>
                <a:lnTo>
                  <a:pt x="279720" y="222246"/>
                </a:lnTo>
                <a:lnTo>
                  <a:pt x="281958" y="227999"/>
                </a:lnTo>
                <a:lnTo>
                  <a:pt x="286416" y="232466"/>
                </a:lnTo>
                <a:lnTo>
                  <a:pt x="290978" y="236933"/>
                </a:lnTo>
                <a:lnTo>
                  <a:pt x="296884" y="239162"/>
                </a:lnTo>
                <a:lnTo>
                  <a:pt x="392533" y="239162"/>
                </a:lnTo>
                <a:lnTo>
                  <a:pt x="392533" y="245715"/>
                </a:lnTo>
                <a:lnTo>
                  <a:pt x="333745" y="245715"/>
                </a:lnTo>
                <a:lnTo>
                  <a:pt x="322780" y="253072"/>
                </a:lnTo>
                <a:lnTo>
                  <a:pt x="311459" y="258325"/>
                </a:lnTo>
                <a:lnTo>
                  <a:pt x="299785" y="261477"/>
                </a:lnTo>
                <a:lnTo>
                  <a:pt x="287759" y="262527"/>
                </a:lnTo>
                <a:close/>
              </a:path>
              <a:path w="676910" h="262889">
                <a:moveTo>
                  <a:pt x="392533" y="239162"/>
                </a:moveTo>
                <a:lnTo>
                  <a:pt x="304132" y="239162"/>
                </a:lnTo>
                <a:lnTo>
                  <a:pt x="312083" y="238335"/>
                </a:lnTo>
                <a:lnTo>
                  <a:pt x="319719" y="235852"/>
                </a:lnTo>
                <a:lnTo>
                  <a:pt x="327038" y="231712"/>
                </a:lnTo>
                <a:lnTo>
                  <a:pt x="334041" y="225913"/>
                </a:lnTo>
                <a:lnTo>
                  <a:pt x="334041" y="175164"/>
                </a:lnTo>
                <a:lnTo>
                  <a:pt x="367378" y="175164"/>
                </a:lnTo>
                <a:lnTo>
                  <a:pt x="367378" y="235390"/>
                </a:lnTo>
                <a:lnTo>
                  <a:pt x="367621" y="235852"/>
                </a:lnTo>
                <a:lnTo>
                  <a:pt x="369311" y="238335"/>
                </a:lnTo>
                <a:lnTo>
                  <a:pt x="392533" y="238335"/>
                </a:lnTo>
                <a:lnTo>
                  <a:pt x="392533" y="239162"/>
                </a:lnTo>
                <a:close/>
              </a:path>
              <a:path w="676910" h="262889">
                <a:moveTo>
                  <a:pt x="392533" y="238335"/>
                </a:moveTo>
                <a:lnTo>
                  <a:pt x="377576" y="238335"/>
                </a:lnTo>
                <a:lnTo>
                  <a:pt x="383799" y="235390"/>
                </a:lnTo>
                <a:lnTo>
                  <a:pt x="392533" y="229342"/>
                </a:lnTo>
                <a:lnTo>
                  <a:pt x="392533" y="238335"/>
                </a:lnTo>
                <a:close/>
              </a:path>
              <a:path w="676910" h="262889">
                <a:moveTo>
                  <a:pt x="364406" y="262822"/>
                </a:moveTo>
                <a:lnTo>
                  <a:pt x="359348" y="262822"/>
                </a:lnTo>
                <a:lnTo>
                  <a:pt x="349599" y="261754"/>
                </a:lnTo>
                <a:lnTo>
                  <a:pt x="342082" y="258548"/>
                </a:lnTo>
                <a:lnTo>
                  <a:pt x="336797" y="253202"/>
                </a:lnTo>
                <a:lnTo>
                  <a:pt x="333745" y="245715"/>
                </a:lnTo>
                <a:lnTo>
                  <a:pt x="392533" y="245715"/>
                </a:lnTo>
                <a:lnTo>
                  <a:pt x="392533" y="250030"/>
                </a:lnTo>
                <a:lnTo>
                  <a:pt x="384790" y="254993"/>
                </a:lnTo>
                <a:lnTo>
                  <a:pt x="378661" y="258325"/>
                </a:lnTo>
                <a:lnTo>
                  <a:pt x="369264" y="261936"/>
                </a:lnTo>
                <a:lnTo>
                  <a:pt x="364406" y="262822"/>
                </a:lnTo>
                <a:close/>
              </a:path>
              <a:path w="676910" h="262889">
                <a:moveTo>
                  <a:pt x="525959" y="233657"/>
                </a:moveTo>
                <a:lnTo>
                  <a:pt x="475648" y="233657"/>
                </a:lnTo>
                <a:lnTo>
                  <a:pt x="481754" y="231923"/>
                </a:lnTo>
                <a:lnTo>
                  <a:pt x="491879" y="224980"/>
                </a:lnTo>
                <a:lnTo>
                  <a:pt x="494403" y="220808"/>
                </a:lnTo>
                <a:lnTo>
                  <a:pt x="494403" y="210987"/>
                </a:lnTo>
                <a:lnTo>
                  <a:pt x="453256" y="180554"/>
                </a:lnTo>
                <a:lnTo>
                  <a:pt x="441128" y="172450"/>
                </a:lnTo>
                <a:lnTo>
                  <a:pt x="415936" y="137712"/>
                </a:lnTo>
                <a:lnTo>
                  <a:pt x="415864" y="137437"/>
                </a:lnTo>
                <a:lnTo>
                  <a:pt x="415232" y="129920"/>
                </a:lnTo>
                <a:lnTo>
                  <a:pt x="416072" y="121691"/>
                </a:lnTo>
                <a:lnTo>
                  <a:pt x="416189" y="120544"/>
                </a:lnTo>
                <a:lnTo>
                  <a:pt x="448082" y="88400"/>
                </a:lnTo>
                <a:lnTo>
                  <a:pt x="470000" y="85277"/>
                </a:lnTo>
                <a:lnTo>
                  <a:pt x="481178" y="86057"/>
                </a:lnTo>
                <a:lnTo>
                  <a:pt x="482158" y="86057"/>
                </a:lnTo>
                <a:lnTo>
                  <a:pt x="495483" y="88812"/>
                </a:lnTo>
                <a:lnTo>
                  <a:pt x="508479" y="93229"/>
                </a:lnTo>
                <a:lnTo>
                  <a:pt x="521645" y="99412"/>
                </a:lnTo>
                <a:lnTo>
                  <a:pt x="521645" y="114747"/>
                </a:lnTo>
                <a:lnTo>
                  <a:pt x="465685" y="114747"/>
                </a:lnTo>
                <a:lnTo>
                  <a:pt x="460370" y="116128"/>
                </a:lnTo>
                <a:lnTo>
                  <a:pt x="456303" y="118909"/>
                </a:lnTo>
                <a:lnTo>
                  <a:pt x="452341" y="121691"/>
                </a:lnTo>
                <a:lnTo>
                  <a:pt x="450350" y="125358"/>
                </a:lnTo>
                <a:lnTo>
                  <a:pt x="450350" y="133892"/>
                </a:lnTo>
                <a:lnTo>
                  <a:pt x="475058" y="154333"/>
                </a:lnTo>
                <a:lnTo>
                  <a:pt x="487117" y="161181"/>
                </a:lnTo>
                <a:lnTo>
                  <a:pt x="505869" y="173627"/>
                </a:lnTo>
                <a:lnTo>
                  <a:pt x="519263" y="186706"/>
                </a:lnTo>
                <a:lnTo>
                  <a:pt x="527300" y="200416"/>
                </a:lnTo>
                <a:lnTo>
                  <a:pt x="529979" y="214759"/>
                </a:lnTo>
                <a:lnTo>
                  <a:pt x="529028" y="224038"/>
                </a:lnTo>
                <a:lnTo>
                  <a:pt x="528945" y="224850"/>
                </a:lnTo>
                <a:lnTo>
                  <a:pt x="525959" y="233657"/>
                </a:lnTo>
                <a:close/>
              </a:path>
              <a:path w="676910" h="262889">
                <a:moveTo>
                  <a:pt x="521645" y="132902"/>
                </a:moveTo>
                <a:lnTo>
                  <a:pt x="507225" y="124958"/>
                </a:lnTo>
                <a:lnTo>
                  <a:pt x="494183" y="119284"/>
                </a:lnTo>
                <a:lnTo>
                  <a:pt x="482518" y="115881"/>
                </a:lnTo>
                <a:lnTo>
                  <a:pt x="472229" y="114747"/>
                </a:lnTo>
                <a:lnTo>
                  <a:pt x="521645" y="114747"/>
                </a:lnTo>
                <a:lnTo>
                  <a:pt x="521645" y="132902"/>
                </a:lnTo>
                <a:close/>
              </a:path>
              <a:path w="676910" h="262889">
                <a:moveTo>
                  <a:pt x="471191" y="262822"/>
                </a:moveTo>
                <a:lnTo>
                  <a:pt x="430520" y="254905"/>
                </a:lnTo>
                <a:lnTo>
                  <a:pt x="414041" y="247497"/>
                </a:lnTo>
                <a:lnTo>
                  <a:pt x="414041" y="210987"/>
                </a:lnTo>
                <a:lnTo>
                  <a:pt x="421231" y="215852"/>
                </a:lnTo>
                <a:lnTo>
                  <a:pt x="428514" y="220186"/>
                </a:lnTo>
                <a:lnTo>
                  <a:pt x="468505" y="233657"/>
                </a:lnTo>
                <a:lnTo>
                  <a:pt x="525959" y="233657"/>
                </a:lnTo>
                <a:lnTo>
                  <a:pt x="525845" y="233991"/>
                </a:lnTo>
                <a:lnTo>
                  <a:pt x="494701" y="259477"/>
                </a:lnTo>
                <a:lnTo>
                  <a:pt x="483541" y="261986"/>
                </a:lnTo>
                <a:lnTo>
                  <a:pt x="471191" y="262822"/>
                </a:lnTo>
                <a:close/>
              </a:path>
              <a:path w="676910" h="262889">
                <a:moveTo>
                  <a:pt x="672553" y="233657"/>
                </a:moveTo>
                <a:lnTo>
                  <a:pt x="622247" y="233657"/>
                </a:lnTo>
                <a:lnTo>
                  <a:pt x="628353" y="231923"/>
                </a:lnTo>
                <a:lnTo>
                  <a:pt x="638469" y="224980"/>
                </a:lnTo>
                <a:lnTo>
                  <a:pt x="641002" y="220808"/>
                </a:lnTo>
                <a:lnTo>
                  <a:pt x="641002" y="210987"/>
                </a:lnTo>
                <a:lnTo>
                  <a:pt x="599849" y="180554"/>
                </a:lnTo>
                <a:lnTo>
                  <a:pt x="587719" y="172450"/>
                </a:lnTo>
                <a:lnTo>
                  <a:pt x="562527" y="137712"/>
                </a:lnTo>
                <a:lnTo>
                  <a:pt x="561821" y="129920"/>
                </a:lnTo>
                <a:lnTo>
                  <a:pt x="562663" y="121691"/>
                </a:lnTo>
                <a:lnTo>
                  <a:pt x="562780" y="120544"/>
                </a:lnTo>
                <a:lnTo>
                  <a:pt x="594680" y="88400"/>
                </a:lnTo>
                <a:lnTo>
                  <a:pt x="616590" y="85277"/>
                </a:lnTo>
                <a:lnTo>
                  <a:pt x="627772" y="86057"/>
                </a:lnTo>
                <a:lnTo>
                  <a:pt x="628752" y="86057"/>
                </a:lnTo>
                <a:lnTo>
                  <a:pt x="642080" y="88812"/>
                </a:lnTo>
                <a:lnTo>
                  <a:pt x="655073" y="93229"/>
                </a:lnTo>
                <a:lnTo>
                  <a:pt x="668234" y="99412"/>
                </a:lnTo>
                <a:lnTo>
                  <a:pt x="668234" y="114747"/>
                </a:lnTo>
                <a:lnTo>
                  <a:pt x="612275" y="114747"/>
                </a:lnTo>
                <a:lnTo>
                  <a:pt x="606969" y="116128"/>
                </a:lnTo>
                <a:lnTo>
                  <a:pt x="602902" y="118909"/>
                </a:lnTo>
                <a:lnTo>
                  <a:pt x="598930" y="121691"/>
                </a:lnTo>
                <a:lnTo>
                  <a:pt x="596949" y="125358"/>
                </a:lnTo>
                <a:lnTo>
                  <a:pt x="596949" y="133892"/>
                </a:lnTo>
                <a:lnTo>
                  <a:pt x="621657" y="154333"/>
                </a:lnTo>
                <a:lnTo>
                  <a:pt x="633706" y="161181"/>
                </a:lnTo>
                <a:lnTo>
                  <a:pt x="652458" y="173627"/>
                </a:lnTo>
                <a:lnTo>
                  <a:pt x="665853" y="186706"/>
                </a:lnTo>
                <a:lnTo>
                  <a:pt x="673890" y="200416"/>
                </a:lnTo>
                <a:lnTo>
                  <a:pt x="676568" y="214759"/>
                </a:lnTo>
                <a:lnTo>
                  <a:pt x="675619" y="224038"/>
                </a:lnTo>
                <a:lnTo>
                  <a:pt x="675492" y="224980"/>
                </a:lnTo>
                <a:lnTo>
                  <a:pt x="672553" y="233657"/>
                </a:lnTo>
                <a:close/>
              </a:path>
              <a:path w="676910" h="262889">
                <a:moveTo>
                  <a:pt x="668234" y="132902"/>
                </a:moveTo>
                <a:lnTo>
                  <a:pt x="653818" y="124958"/>
                </a:lnTo>
                <a:lnTo>
                  <a:pt x="640777" y="119284"/>
                </a:lnTo>
                <a:lnTo>
                  <a:pt x="629113" y="115881"/>
                </a:lnTo>
                <a:lnTo>
                  <a:pt x="618828" y="114747"/>
                </a:lnTo>
                <a:lnTo>
                  <a:pt x="668234" y="114747"/>
                </a:lnTo>
                <a:lnTo>
                  <a:pt x="668234" y="132902"/>
                </a:lnTo>
                <a:close/>
              </a:path>
              <a:path w="676910" h="262889">
                <a:moveTo>
                  <a:pt x="617780" y="262822"/>
                </a:moveTo>
                <a:lnTo>
                  <a:pt x="577118" y="254905"/>
                </a:lnTo>
                <a:lnTo>
                  <a:pt x="560630" y="247497"/>
                </a:lnTo>
                <a:lnTo>
                  <a:pt x="560630" y="210987"/>
                </a:lnTo>
                <a:lnTo>
                  <a:pt x="567821" y="215852"/>
                </a:lnTo>
                <a:lnTo>
                  <a:pt x="575104" y="220186"/>
                </a:lnTo>
                <a:lnTo>
                  <a:pt x="615104" y="233657"/>
                </a:lnTo>
                <a:lnTo>
                  <a:pt x="672553" y="233657"/>
                </a:lnTo>
                <a:lnTo>
                  <a:pt x="672439" y="233991"/>
                </a:lnTo>
                <a:lnTo>
                  <a:pt x="641299" y="259477"/>
                </a:lnTo>
                <a:lnTo>
                  <a:pt x="630135" y="261986"/>
                </a:lnTo>
                <a:lnTo>
                  <a:pt x="617780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4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5"/>
              </a:spcBef>
            </a:pPr>
            <a:r>
              <a:rPr dirty="0"/>
              <a:t>&gt;&gt;&gt;</a:t>
            </a:r>
            <a:r>
              <a:rPr spc="-50" dirty="0"/>
              <a:t> </a:t>
            </a:r>
            <a:r>
              <a:rPr dirty="0"/>
              <a:t>from</a:t>
            </a:r>
            <a:r>
              <a:rPr spc="-35" dirty="0"/>
              <a:t> </a:t>
            </a:r>
            <a:r>
              <a:rPr dirty="0"/>
              <a:t>sklearn.pipeline</a:t>
            </a:r>
            <a:r>
              <a:rPr spc="-35" dirty="0"/>
              <a:t> </a:t>
            </a:r>
            <a:r>
              <a:rPr dirty="0"/>
              <a:t>import</a:t>
            </a:r>
            <a:r>
              <a:rPr spc="-35" dirty="0"/>
              <a:t> </a:t>
            </a:r>
            <a:r>
              <a:rPr spc="-10" dirty="0"/>
              <a:t>FeatureUnion</a:t>
            </a:r>
          </a:p>
          <a:p>
            <a:pPr marL="1574165" marR="5080" indent="-1562100">
              <a:lnSpc>
                <a:spcPts val="5020"/>
              </a:lnSpc>
              <a:spcBef>
                <a:spcPts val="445"/>
              </a:spcBef>
            </a:pPr>
            <a:r>
              <a:rPr dirty="0"/>
              <a:t>&gt;&gt;&gt;</a:t>
            </a:r>
            <a:r>
              <a:rPr spc="-30" dirty="0"/>
              <a:t> </a:t>
            </a:r>
            <a:r>
              <a:rPr dirty="0"/>
              <a:t>full_pipeline</a:t>
            </a:r>
            <a:r>
              <a:rPr spc="-30" dirty="0"/>
              <a:t> </a:t>
            </a:r>
            <a:r>
              <a:rPr dirty="0"/>
              <a:t>=</a:t>
            </a:r>
            <a:r>
              <a:rPr spc="-25" dirty="0"/>
              <a:t> </a:t>
            </a:r>
            <a:r>
              <a:rPr spc="-10" dirty="0"/>
              <a:t>FeatureUnion(transformer_list=[ </a:t>
            </a:r>
            <a:r>
              <a:rPr dirty="0"/>
              <a:t>("num_pipeline",</a:t>
            </a:r>
            <a:r>
              <a:rPr spc="-90" dirty="0"/>
              <a:t> </a:t>
            </a:r>
            <a:r>
              <a:rPr spc="-10" dirty="0"/>
              <a:t>num_pipeline), </a:t>
            </a:r>
            <a:r>
              <a:rPr dirty="0"/>
              <a:t>("cat_pipeline",</a:t>
            </a:r>
            <a:r>
              <a:rPr spc="-90" dirty="0"/>
              <a:t> </a:t>
            </a:r>
            <a:r>
              <a:rPr spc="-10" dirty="0"/>
              <a:t>cat_pipeline),</a:t>
            </a:r>
          </a:p>
          <a:p>
            <a:pPr marL="793115">
              <a:lnSpc>
                <a:spcPct val="100000"/>
              </a:lnSpc>
              <a:spcBef>
                <a:spcPts val="1235"/>
              </a:spcBef>
            </a:pPr>
            <a:r>
              <a:rPr spc="-25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7151764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7014259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117173"/>
            <a:ext cx="7946552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844" y="3802972"/>
            <a:ext cx="9720749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2822" y="4492200"/>
            <a:ext cx="3253371" cy="3470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6769" y="3012154"/>
            <a:ext cx="240665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28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28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28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822" y="5176503"/>
            <a:ext cx="8786947" cy="3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22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190" y="2069429"/>
            <a:ext cx="9062873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2588" y="3120602"/>
            <a:ext cx="3513975" cy="3470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2986754"/>
            <a:ext cx="11545570" cy="2463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85"/>
              </a:spcBef>
            </a:pPr>
            <a:endParaRPr sz="30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housing_prepared</a:t>
            </a:r>
            <a:r>
              <a:rPr sz="2800" spc="-3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=</a:t>
            </a:r>
            <a:r>
              <a:rPr sz="2800" spc="-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full_pipeline.fit_transform(housing)</a:t>
            </a:r>
            <a:endParaRPr sz="28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1664"/>
              </a:spcBef>
            </a:pPr>
            <a:r>
              <a:rPr sz="2800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2800" spc="-1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06060"/>
                </a:solidFill>
                <a:latin typeface="Consolas"/>
                <a:cs typeface="Consolas"/>
              </a:rPr>
              <a:t>housing_prepared</a:t>
            </a:r>
            <a:endParaRPr sz="2800">
              <a:latin typeface="Consolas"/>
              <a:cs typeface="Consolas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4894" y="5877913"/>
            <a:ext cx="7275010" cy="31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54" y="770766"/>
            <a:ext cx="10205636" cy="58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286" y="2352000"/>
            <a:ext cx="178435" cy="262890"/>
          </a:xfrm>
          <a:custGeom>
            <a:avLst/>
            <a:gdLst/>
            <a:ahLst/>
            <a:cxnLst/>
            <a:rect l="l" t="t" r="r" b="b"/>
            <a:pathLst>
              <a:path w="178434" h="262889">
                <a:moveTo>
                  <a:pt x="37207" y="259853"/>
                </a:moveTo>
                <a:lnTo>
                  <a:pt x="0" y="259853"/>
                </a:lnTo>
                <a:lnTo>
                  <a:pt x="0" y="0"/>
                </a:lnTo>
                <a:lnTo>
                  <a:pt x="37207" y="0"/>
                </a:lnTo>
                <a:lnTo>
                  <a:pt x="37207" y="259853"/>
                </a:lnTo>
                <a:close/>
              </a:path>
              <a:path w="178434" h="262889">
                <a:moveTo>
                  <a:pt x="161378" y="262830"/>
                </a:moveTo>
                <a:lnTo>
                  <a:pt x="148579" y="262830"/>
                </a:lnTo>
                <a:lnTo>
                  <a:pt x="143222" y="260746"/>
                </a:lnTo>
                <a:lnTo>
                  <a:pt x="138855" y="256579"/>
                </a:lnTo>
                <a:lnTo>
                  <a:pt x="134589" y="252312"/>
                </a:lnTo>
                <a:lnTo>
                  <a:pt x="132457" y="247054"/>
                </a:lnTo>
                <a:lnTo>
                  <a:pt x="132457" y="234552"/>
                </a:lnTo>
                <a:lnTo>
                  <a:pt x="134589" y="229245"/>
                </a:lnTo>
                <a:lnTo>
                  <a:pt x="138855" y="224879"/>
                </a:lnTo>
                <a:lnTo>
                  <a:pt x="143222" y="220513"/>
                </a:lnTo>
                <a:lnTo>
                  <a:pt x="148579" y="218330"/>
                </a:lnTo>
                <a:lnTo>
                  <a:pt x="161279" y="218330"/>
                </a:lnTo>
                <a:lnTo>
                  <a:pt x="166686" y="220513"/>
                </a:lnTo>
                <a:lnTo>
                  <a:pt x="175616" y="229245"/>
                </a:lnTo>
                <a:lnTo>
                  <a:pt x="177849" y="234552"/>
                </a:lnTo>
                <a:lnTo>
                  <a:pt x="177849" y="247054"/>
                </a:lnTo>
                <a:lnTo>
                  <a:pt x="175616" y="252312"/>
                </a:lnTo>
                <a:lnTo>
                  <a:pt x="166786" y="260746"/>
                </a:lnTo>
                <a:lnTo>
                  <a:pt x="161378" y="2628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844" y="2352000"/>
            <a:ext cx="7126772" cy="34706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290" y="3034376"/>
            <a:ext cx="241935" cy="266700"/>
          </a:xfrm>
          <a:custGeom>
            <a:avLst/>
            <a:gdLst/>
            <a:ahLst/>
            <a:cxnLst/>
            <a:rect l="l" t="t" r="r" b="b"/>
            <a:pathLst>
              <a:path w="241934" h="266700">
                <a:moveTo>
                  <a:pt x="5208" y="72032"/>
                </a:moveTo>
                <a:lnTo>
                  <a:pt x="5208" y="24704"/>
                </a:lnTo>
                <a:lnTo>
                  <a:pt x="20445" y="13896"/>
                </a:lnTo>
                <a:lnTo>
                  <a:pt x="35941" y="6176"/>
                </a:lnTo>
                <a:lnTo>
                  <a:pt x="52110" y="1423"/>
                </a:lnTo>
                <a:lnTo>
                  <a:pt x="52954" y="1423"/>
                </a:lnTo>
                <a:lnTo>
                  <a:pt x="67716" y="0"/>
                </a:lnTo>
                <a:lnTo>
                  <a:pt x="111918" y="12808"/>
                </a:lnTo>
                <a:lnTo>
                  <a:pt x="134422" y="36909"/>
                </a:lnTo>
                <a:lnTo>
                  <a:pt x="63251" y="36909"/>
                </a:lnTo>
                <a:lnTo>
                  <a:pt x="55466" y="37485"/>
                </a:lnTo>
                <a:lnTo>
                  <a:pt x="18045" y="57149"/>
                </a:lnTo>
                <a:lnTo>
                  <a:pt x="11431" y="64107"/>
                </a:lnTo>
                <a:lnTo>
                  <a:pt x="5208" y="72032"/>
                </a:lnTo>
                <a:close/>
              </a:path>
              <a:path w="241934" h="266700">
                <a:moveTo>
                  <a:pt x="164454" y="263276"/>
                </a:moveTo>
                <a:lnTo>
                  <a:pt x="0" y="263276"/>
                </a:lnTo>
                <a:lnTo>
                  <a:pt x="0" y="260599"/>
                </a:lnTo>
                <a:lnTo>
                  <a:pt x="15626" y="242292"/>
                </a:lnTo>
                <a:lnTo>
                  <a:pt x="32993" y="220461"/>
                </a:lnTo>
                <a:lnTo>
                  <a:pt x="62089" y="181989"/>
                </a:lnTo>
                <a:lnTo>
                  <a:pt x="83734" y="150465"/>
                </a:lnTo>
                <a:lnTo>
                  <a:pt x="105025" y="109339"/>
                </a:lnTo>
                <a:lnTo>
                  <a:pt x="108792" y="85426"/>
                </a:lnTo>
                <a:lnTo>
                  <a:pt x="108011" y="74962"/>
                </a:lnTo>
                <a:lnTo>
                  <a:pt x="81780" y="40220"/>
                </a:lnTo>
                <a:lnTo>
                  <a:pt x="63251" y="36909"/>
                </a:lnTo>
                <a:lnTo>
                  <a:pt x="134422" y="36909"/>
                </a:lnTo>
                <a:lnTo>
                  <a:pt x="140307" y="48480"/>
                </a:lnTo>
                <a:lnTo>
                  <a:pt x="144465" y="63651"/>
                </a:lnTo>
                <a:lnTo>
                  <a:pt x="145851" y="80367"/>
                </a:lnTo>
                <a:lnTo>
                  <a:pt x="145632" y="85426"/>
                </a:lnTo>
                <a:lnTo>
                  <a:pt x="137060" y="123051"/>
                </a:lnTo>
                <a:lnTo>
                  <a:pt x="112634" y="167373"/>
                </a:lnTo>
                <a:lnTo>
                  <a:pt x="88896" y="198924"/>
                </a:lnTo>
                <a:lnTo>
                  <a:pt x="65484" y="227405"/>
                </a:lnTo>
                <a:lnTo>
                  <a:pt x="164454" y="227405"/>
                </a:lnTo>
                <a:lnTo>
                  <a:pt x="164454" y="263276"/>
                </a:lnTo>
                <a:close/>
              </a:path>
              <a:path w="241934" h="266700">
                <a:moveTo>
                  <a:pt x="225374" y="266247"/>
                </a:moveTo>
                <a:lnTo>
                  <a:pt x="212575" y="266247"/>
                </a:lnTo>
                <a:lnTo>
                  <a:pt x="207218" y="264171"/>
                </a:lnTo>
                <a:lnTo>
                  <a:pt x="202851" y="259999"/>
                </a:lnTo>
                <a:lnTo>
                  <a:pt x="198585" y="255732"/>
                </a:lnTo>
                <a:lnTo>
                  <a:pt x="196453" y="250474"/>
                </a:lnTo>
                <a:lnTo>
                  <a:pt x="196453" y="237977"/>
                </a:lnTo>
                <a:lnTo>
                  <a:pt x="198585" y="232662"/>
                </a:lnTo>
                <a:lnTo>
                  <a:pt x="202851" y="228300"/>
                </a:lnTo>
                <a:lnTo>
                  <a:pt x="207218" y="223938"/>
                </a:lnTo>
                <a:lnTo>
                  <a:pt x="212575" y="221756"/>
                </a:lnTo>
                <a:lnTo>
                  <a:pt x="225275" y="221756"/>
                </a:lnTo>
                <a:lnTo>
                  <a:pt x="230682" y="223938"/>
                </a:lnTo>
                <a:lnTo>
                  <a:pt x="239612" y="232662"/>
                </a:lnTo>
                <a:lnTo>
                  <a:pt x="241845" y="237977"/>
                </a:lnTo>
                <a:lnTo>
                  <a:pt x="241845" y="250474"/>
                </a:lnTo>
                <a:lnTo>
                  <a:pt x="239612" y="255732"/>
                </a:lnTo>
                <a:lnTo>
                  <a:pt x="230782" y="264171"/>
                </a:lnTo>
                <a:lnTo>
                  <a:pt x="225374" y="2662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169" y="3034376"/>
            <a:ext cx="1924044" cy="26624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34601" y="3719876"/>
            <a:ext cx="231140" cy="266700"/>
          </a:xfrm>
          <a:custGeom>
            <a:avLst/>
            <a:gdLst/>
            <a:ahLst/>
            <a:cxnLst/>
            <a:rect l="l" t="t" r="r" b="b"/>
            <a:pathLst>
              <a:path w="231140" h="266700">
                <a:moveTo>
                  <a:pt x="6548" y="46881"/>
                </a:moveTo>
                <a:lnTo>
                  <a:pt x="6548" y="11315"/>
                </a:lnTo>
                <a:lnTo>
                  <a:pt x="18119" y="6365"/>
                </a:lnTo>
                <a:lnTo>
                  <a:pt x="30212" y="2828"/>
                </a:lnTo>
                <a:lnTo>
                  <a:pt x="42825" y="707"/>
                </a:lnTo>
                <a:lnTo>
                  <a:pt x="55959" y="0"/>
                </a:lnTo>
                <a:lnTo>
                  <a:pt x="72944" y="1171"/>
                </a:lnTo>
                <a:lnTo>
                  <a:pt x="112514" y="18754"/>
                </a:lnTo>
                <a:lnTo>
                  <a:pt x="124479" y="34232"/>
                </a:lnTo>
                <a:lnTo>
                  <a:pt x="51494" y="34232"/>
                </a:lnTo>
                <a:lnTo>
                  <a:pt x="42570" y="34911"/>
                </a:lnTo>
                <a:lnTo>
                  <a:pt x="41613" y="34911"/>
                </a:lnTo>
                <a:lnTo>
                  <a:pt x="30137" y="37396"/>
                </a:lnTo>
                <a:lnTo>
                  <a:pt x="18622" y="41349"/>
                </a:lnTo>
                <a:lnTo>
                  <a:pt x="6548" y="46881"/>
                </a:lnTo>
                <a:close/>
              </a:path>
              <a:path w="231140" h="266700">
                <a:moveTo>
                  <a:pt x="125536" y="230085"/>
                </a:moveTo>
                <a:lnTo>
                  <a:pt x="57149" y="230085"/>
                </a:lnTo>
                <a:lnTo>
                  <a:pt x="66070" y="229388"/>
                </a:lnTo>
                <a:lnTo>
                  <a:pt x="74079" y="227297"/>
                </a:lnTo>
                <a:lnTo>
                  <a:pt x="98821" y="189309"/>
                </a:lnTo>
                <a:lnTo>
                  <a:pt x="98226" y="181822"/>
                </a:lnTo>
                <a:lnTo>
                  <a:pt x="72460" y="151302"/>
                </a:lnTo>
                <a:lnTo>
                  <a:pt x="47284" y="146846"/>
                </a:lnTo>
                <a:lnTo>
                  <a:pt x="47072" y="146846"/>
                </a:lnTo>
                <a:lnTo>
                  <a:pt x="44201" y="146598"/>
                </a:lnTo>
                <a:lnTo>
                  <a:pt x="44201" y="112366"/>
                </a:lnTo>
                <a:lnTo>
                  <a:pt x="46434" y="112366"/>
                </a:lnTo>
                <a:lnTo>
                  <a:pt x="57903" y="111742"/>
                </a:lnTo>
                <a:lnTo>
                  <a:pt x="68194" y="109818"/>
                </a:lnTo>
                <a:lnTo>
                  <a:pt x="68052" y="109818"/>
                </a:lnTo>
                <a:lnTo>
                  <a:pt x="76432" y="106756"/>
                </a:lnTo>
                <a:lnTo>
                  <a:pt x="96291" y="73075"/>
                </a:lnTo>
                <a:lnTo>
                  <a:pt x="95519" y="64853"/>
                </a:lnTo>
                <a:lnTo>
                  <a:pt x="61056" y="34911"/>
                </a:lnTo>
                <a:lnTo>
                  <a:pt x="51494" y="34232"/>
                </a:lnTo>
                <a:lnTo>
                  <a:pt x="124479" y="34232"/>
                </a:lnTo>
                <a:lnTo>
                  <a:pt x="128140" y="40964"/>
                </a:lnTo>
                <a:lnTo>
                  <a:pt x="132047" y="54668"/>
                </a:lnTo>
                <a:lnTo>
                  <a:pt x="133350" y="70103"/>
                </a:lnTo>
                <a:lnTo>
                  <a:pt x="132847" y="79544"/>
                </a:lnTo>
                <a:lnTo>
                  <a:pt x="115006" y="115863"/>
                </a:lnTo>
                <a:lnTo>
                  <a:pt x="99863" y="126501"/>
                </a:lnTo>
                <a:lnTo>
                  <a:pt x="107007" y="129646"/>
                </a:lnTo>
                <a:lnTo>
                  <a:pt x="133200" y="162077"/>
                </a:lnTo>
                <a:lnTo>
                  <a:pt x="136954" y="189309"/>
                </a:lnTo>
                <a:lnTo>
                  <a:pt x="135647" y="204279"/>
                </a:lnTo>
                <a:lnTo>
                  <a:pt x="131432" y="218922"/>
                </a:lnTo>
                <a:lnTo>
                  <a:pt x="131377" y="219113"/>
                </a:lnTo>
                <a:lnTo>
                  <a:pt x="125536" y="230085"/>
                </a:lnTo>
                <a:close/>
              </a:path>
              <a:path w="231140" h="266700">
                <a:moveTo>
                  <a:pt x="57149" y="266547"/>
                </a:moveTo>
                <a:lnTo>
                  <a:pt x="42471" y="265654"/>
                </a:lnTo>
                <a:lnTo>
                  <a:pt x="28054" y="262975"/>
                </a:lnTo>
                <a:lnTo>
                  <a:pt x="13896" y="258510"/>
                </a:lnTo>
                <a:lnTo>
                  <a:pt x="0" y="252259"/>
                </a:lnTo>
                <a:lnTo>
                  <a:pt x="0" y="211635"/>
                </a:lnTo>
                <a:lnTo>
                  <a:pt x="14566" y="219710"/>
                </a:lnTo>
                <a:lnTo>
                  <a:pt x="28946" y="225475"/>
                </a:lnTo>
                <a:lnTo>
                  <a:pt x="43141" y="228933"/>
                </a:lnTo>
                <a:lnTo>
                  <a:pt x="57149" y="230085"/>
                </a:lnTo>
                <a:lnTo>
                  <a:pt x="125536" y="230085"/>
                </a:lnTo>
                <a:lnTo>
                  <a:pt x="124261" y="232478"/>
                </a:lnTo>
                <a:lnTo>
                  <a:pt x="114300" y="244372"/>
                </a:lnTo>
                <a:lnTo>
                  <a:pt x="102244" y="254074"/>
                </a:lnTo>
                <a:lnTo>
                  <a:pt x="88701" y="261003"/>
                </a:lnTo>
                <a:lnTo>
                  <a:pt x="73669" y="265161"/>
                </a:lnTo>
                <a:lnTo>
                  <a:pt x="57149" y="266547"/>
                </a:lnTo>
                <a:close/>
              </a:path>
              <a:path w="231140" h="266700">
                <a:moveTo>
                  <a:pt x="214063" y="266547"/>
                </a:moveTo>
                <a:lnTo>
                  <a:pt x="201265" y="266547"/>
                </a:lnTo>
                <a:lnTo>
                  <a:pt x="195907" y="264470"/>
                </a:lnTo>
                <a:lnTo>
                  <a:pt x="191540" y="260298"/>
                </a:lnTo>
                <a:lnTo>
                  <a:pt x="187274" y="256031"/>
                </a:lnTo>
                <a:lnTo>
                  <a:pt x="185142" y="250773"/>
                </a:lnTo>
                <a:lnTo>
                  <a:pt x="185142" y="238276"/>
                </a:lnTo>
                <a:lnTo>
                  <a:pt x="187274" y="232961"/>
                </a:lnTo>
                <a:lnTo>
                  <a:pt x="191540" y="228599"/>
                </a:lnTo>
                <a:lnTo>
                  <a:pt x="195907" y="224237"/>
                </a:lnTo>
                <a:lnTo>
                  <a:pt x="201265" y="222055"/>
                </a:lnTo>
                <a:lnTo>
                  <a:pt x="213964" y="222055"/>
                </a:lnTo>
                <a:lnTo>
                  <a:pt x="219372" y="224237"/>
                </a:lnTo>
                <a:lnTo>
                  <a:pt x="228301" y="232961"/>
                </a:lnTo>
                <a:lnTo>
                  <a:pt x="230534" y="238276"/>
                </a:lnTo>
                <a:lnTo>
                  <a:pt x="230534" y="250773"/>
                </a:lnTo>
                <a:lnTo>
                  <a:pt x="228301" y="256031"/>
                </a:lnTo>
                <a:lnTo>
                  <a:pt x="219471" y="264470"/>
                </a:lnTo>
                <a:lnTo>
                  <a:pt x="214063" y="26654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546" y="3723601"/>
            <a:ext cx="4897330" cy="3470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14509" y="4405970"/>
            <a:ext cx="250825" cy="266700"/>
          </a:xfrm>
          <a:custGeom>
            <a:avLst/>
            <a:gdLst/>
            <a:ahLst/>
            <a:cxnLst/>
            <a:rect l="l" t="t" r="r" b="b"/>
            <a:pathLst>
              <a:path w="250825" h="266700">
                <a:moveTo>
                  <a:pt x="175170" y="177555"/>
                </a:moveTo>
                <a:lnTo>
                  <a:pt x="0" y="177555"/>
                </a:lnTo>
                <a:lnTo>
                  <a:pt x="0" y="161477"/>
                </a:lnTo>
                <a:lnTo>
                  <a:pt x="130968" y="0"/>
                </a:lnTo>
                <a:lnTo>
                  <a:pt x="146148" y="0"/>
                </a:lnTo>
                <a:lnTo>
                  <a:pt x="146148" y="70551"/>
                </a:lnTo>
                <a:lnTo>
                  <a:pt x="109984" y="70551"/>
                </a:lnTo>
                <a:lnTo>
                  <a:pt x="49857" y="145856"/>
                </a:lnTo>
                <a:lnTo>
                  <a:pt x="175170" y="145856"/>
                </a:lnTo>
                <a:lnTo>
                  <a:pt x="175170" y="177555"/>
                </a:lnTo>
                <a:close/>
              </a:path>
              <a:path w="250825" h="266700">
                <a:moveTo>
                  <a:pt x="146148" y="145856"/>
                </a:moveTo>
                <a:lnTo>
                  <a:pt x="109984" y="145856"/>
                </a:lnTo>
                <a:lnTo>
                  <a:pt x="109984" y="70551"/>
                </a:lnTo>
                <a:lnTo>
                  <a:pt x="146148" y="70551"/>
                </a:lnTo>
                <a:lnTo>
                  <a:pt x="146148" y="145856"/>
                </a:lnTo>
                <a:close/>
              </a:path>
              <a:path w="250825" h="266700">
                <a:moveTo>
                  <a:pt x="146148" y="263280"/>
                </a:moveTo>
                <a:lnTo>
                  <a:pt x="109984" y="263280"/>
                </a:lnTo>
                <a:lnTo>
                  <a:pt x="109984" y="177555"/>
                </a:lnTo>
                <a:lnTo>
                  <a:pt x="146148" y="177555"/>
                </a:lnTo>
                <a:lnTo>
                  <a:pt x="146148" y="263280"/>
                </a:lnTo>
                <a:close/>
              </a:path>
              <a:path w="250825" h="266700">
                <a:moveTo>
                  <a:pt x="234155" y="266251"/>
                </a:moveTo>
                <a:lnTo>
                  <a:pt x="221356" y="266251"/>
                </a:lnTo>
                <a:lnTo>
                  <a:pt x="215999" y="264175"/>
                </a:lnTo>
                <a:lnTo>
                  <a:pt x="211632" y="260003"/>
                </a:lnTo>
                <a:lnTo>
                  <a:pt x="207366" y="255736"/>
                </a:lnTo>
                <a:lnTo>
                  <a:pt x="205233" y="250478"/>
                </a:lnTo>
                <a:lnTo>
                  <a:pt x="205233" y="237981"/>
                </a:lnTo>
                <a:lnTo>
                  <a:pt x="207366" y="232666"/>
                </a:lnTo>
                <a:lnTo>
                  <a:pt x="211632" y="228304"/>
                </a:lnTo>
                <a:lnTo>
                  <a:pt x="215999" y="223941"/>
                </a:lnTo>
                <a:lnTo>
                  <a:pt x="221356" y="221760"/>
                </a:lnTo>
                <a:lnTo>
                  <a:pt x="234056" y="221760"/>
                </a:lnTo>
                <a:lnTo>
                  <a:pt x="239463" y="223941"/>
                </a:lnTo>
                <a:lnTo>
                  <a:pt x="248393" y="232666"/>
                </a:lnTo>
                <a:lnTo>
                  <a:pt x="250626" y="237981"/>
                </a:lnTo>
                <a:lnTo>
                  <a:pt x="250626" y="250478"/>
                </a:lnTo>
                <a:lnTo>
                  <a:pt x="248393" y="255736"/>
                </a:lnTo>
                <a:lnTo>
                  <a:pt x="239562" y="264175"/>
                </a:lnTo>
                <a:lnTo>
                  <a:pt x="234155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9463" y="4405970"/>
            <a:ext cx="7604917" cy="35049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95162" y="5095198"/>
            <a:ext cx="270510" cy="263525"/>
          </a:xfrm>
          <a:custGeom>
            <a:avLst/>
            <a:gdLst/>
            <a:ahLst/>
            <a:cxnLst/>
            <a:rect l="l" t="t" r="r" b="b"/>
            <a:pathLst>
              <a:path w="270509" h="263525">
                <a:moveTo>
                  <a:pt x="13394" y="148227"/>
                </a:moveTo>
                <a:lnTo>
                  <a:pt x="13394" y="0"/>
                </a:lnTo>
                <a:lnTo>
                  <a:pt x="148232" y="0"/>
                </a:lnTo>
                <a:lnTo>
                  <a:pt x="148232" y="52234"/>
                </a:lnTo>
                <a:lnTo>
                  <a:pt x="65037" y="52234"/>
                </a:lnTo>
                <a:lnTo>
                  <a:pt x="65037" y="100602"/>
                </a:lnTo>
                <a:lnTo>
                  <a:pt x="118253" y="111179"/>
                </a:lnTo>
                <a:lnTo>
                  <a:pt x="149223" y="145103"/>
                </a:lnTo>
                <a:lnTo>
                  <a:pt x="43011" y="145103"/>
                </a:lnTo>
                <a:lnTo>
                  <a:pt x="35969" y="145298"/>
                </a:lnTo>
                <a:lnTo>
                  <a:pt x="28686" y="145883"/>
                </a:lnTo>
                <a:lnTo>
                  <a:pt x="21161" y="146859"/>
                </a:lnTo>
                <a:lnTo>
                  <a:pt x="13394" y="148227"/>
                </a:lnTo>
                <a:close/>
              </a:path>
              <a:path w="270509" h="263525">
                <a:moveTo>
                  <a:pt x="148152" y="218769"/>
                </a:moveTo>
                <a:lnTo>
                  <a:pt x="55215" y="218769"/>
                </a:lnTo>
                <a:lnTo>
                  <a:pt x="63754" y="218128"/>
                </a:lnTo>
                <a:lnTo>
                  <a:pt x="71511" y="216203"/>
                </a:lnTo>
                <a:lnTo>
                  <a:pt x="96291" y="182460"/>
                </a:lnTo>
                <a:lnTo>
                  <a:pt x="95407" y="174286"/>
                </a:lnTo>
                <a:lnTo>
                  <a:pt x="65298" y="147633"/>
                </a:lnTo>
                <a:lnTo>
                  <a:pt x="43011" y="145103"/>
                </a:lnTo>
                <a:lnTo>
                  <a:pt x="149223" y="145103"/>
                </a:lnTo>
                <a:lnTo>
                  <a:pt x="150641" y="147633"/>
                </a:lnTo>
                <a:lnTo>
                  <a:pt x="150725" y="147783"/>
                </a:lnTo>
                <a:lnTo>
                  <a:pt x="155441" y="163372"/>
                </a:lnTo>
                <a:lnTo>
                  <a:pt x="157013" y="180526"/>
                </a:lnTo>
                <a:lnTo>
                  <a:pt x="155413" y="198412"/>
                </a:lnTo>
                <a:lnTo>
                  <a:pt x="150613" y="214421"/>
                </a:lnTo>
                <a:lnTo>
                  <a:pt x="148152" y="218769"/>
                </a:lnTo>
                <a:close/>
              </a:path>
              <a:path w="270509" h="263525">
                <a:moveTo>
                  <a:pt x="62805" y="263270"/>
                </a:moveTo>
                <a:lnTo>
                  <a:pt x="44760" y="262397"/>
                </a:lnTo>
                <a:lnTo>
                  <a:pt x="28277" y="259776"/>
                </a:lnTo>
                <a:lnTo>
                  <a:pt x="13357" y="255406"/>
                </a:lnTo>
                <a:lnTo>
                  <a:pt x="0" y="249287"/>
                </a:lnTo>
                <a:lnTo>
                  <a:pt x="0" y="201958"/>
                </a:lnTo>
                <a:lnTo>
                  <a:pt x="14668" y="209314"/>
                </a:lnTo>
                <a:lnTo>
                  <a:pt x="28761" y="214568"/>
                </a:lnTo>
                <a:lnTo>
                  <a:pt x="42276" y="217719"/>
                </a:lnTo>
                <a:lnTo>
                  <a:pt x="55215" y="218769"/>
                </a:lnTo>
                <a:lnTo>
                  <a:pt x="148152" y="218769"/>
                </a:lnTo>
                <a:lnTo>
                  <a:pt x="142614" y="228551"/>
                </a:lnTo>
                <a:lnTo>
                  <a:pt x="131414" y="240801"/>
                </a:lnTo>
                <a:lnTo>
                  <a:pt x="117527" y="250632"/>
                </a:lnTo>
                <a:lnTo>
                  <a:pt x="101463" y="257654"/>
                </a:lnTo>
                <a:lnTo>
                  <a:pt x="83222" y="261866"/>
                </a:lnTo>
                <a:lnTo>
                  <a:pt x="62805" y="263270"/>
                </a:lnTo>
                <a:close/>
              </a:path>
              <a:path w="270509" h="263525">
                <a:moveTo>
                  <a:pt x="237157" y="263270"/>
                </a:moveTo>
                <a:lnTo>
                  <a:pt x="228128" y="263270"/>
                </a:lnTo>
                <a:lnTo>
                  <a:pt x="220340" y="260051"/>
                </a:lnTo>
                <a:lnTo>
                  <a:pt x="204117" y="230085"/>
                </a:lnTo>
                <a:lnTo>
                  <a:pt x="204117" y="221055"/>
                </a:lnTo>
                <a:lnTo>
                  <a:pt x="207342" y="213264"/>
                </a:lnTo>
                <a:lnTo>
                  <a:pt x="213791" y="206720"/>
                </a:lnTo>
                <a:lnTo>
                  <a:pt x="220340" y="200167"/>
                </a:lnTo>
                <a:lnTo>
                  <a:pt x="228128" y="196900"/>
                </a:lnTo>
                <a:lnTo>
                  <a:pt x="237157" y="196900"/>
                </a:lnTo>
                <a:lnTo>
                  <a:pt x="270494" y="221055"/>
                </a:lnTo>
                <a:lnTo>
                  <a:pt x="270494" y="230085"/>
                </a:lnTo>
                <a:lnTo>
                  <a:pt x="243817" y="262666"/>
                </a:lnTo>
                <a:lnTo>
                  <a:pt x="237157" y="26327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2588" y="5091769"/>
            <a:ext cx="10379514" cy="35093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7341" y="5777567"/>
            <a:ext cx="238125" cy="266700"/>
          </a:xfrm>
          <a:custGeom>
            <a:avLst/>
            <a:gdLst/>
            <a:ahLst/>
            <a:cxnLst/>
            <a:rect l="l" t="t" r="r" b="b"/>
            <a:pathLst>
              <a:path w="238125" h="266700">
                <a:moveTo>
                  <a:pt x="81822" y="266251"/>
                </a:moveTo>
                <a:lnTo>
                  <a:pt x="34774" y="251769"/>
                </a:lnTo>
                <a:lnTo>
                  <a:pt x="5622" y="210779"/>
                </a:lnTo>
                <a:lnTo>
                  <a:pt x="0" y="172381"/>
                </a:lnTo>
                <a:lnTo>
                  <a:pt x="613" y="159175"/>
                </a:lnTo>
                <a:lnTo>
                  <a:pt x="11575" y="110880"/>
                </a:lnTo>
                <a:lnTo>
                  <a:pt x="34765" y="66567"/>
                </a:lnTo>
                <a:lnTo>
                  <a:pt x="69692" y="26753"/>
                </a:lnTo>
                <a:lnTo>
                  <a:pt x="99830" y="2686"/>
                </a:lnTo>
                <a:lnTo>
                  <a:pt x="103550" y="0"/>
                </a:lnTo>
                <a:lnTo>
                  <a:pt x="126172" y="28432"/>
                </a:lnTo>
                <a:lnTo>
                  <a:pt x="111922" y="38250"/>
                </a:lnTo>
                <a:lnTo>
                  <a:pt x="98937" y="48519"/>
                </a:lnTo>
                <a:lnTo>
                  <a:pt x="67506" y="82211"/>
                </a:lnTo>
                <a:lnTo>
                  <a:pt x="46550" y="123681"/>
                </a:lnTo>
                <a:lnTo>
                  <a:pt x="125049" y="123681"/>
                </a:lnTo>
                <a:lnTo>
                  <a:pt x="128172" y="125417"/>
                </a:lnTo>
                <a:lnTo>
                  <a:pt x="139269" y="134988"/>
                </a:lnTo>
                <a:lnTo>
                  <a:pt x="148515" y="146467"/>
                </a:lnTo>
                <a:lnTo>
                  <a:pt x="148970" y="147341"/>
                </a:lnTo>
                <a:lnTo>
                  <a:pt x="71603" y="147341"/>
                </a:lnTo>
                <a:lnTo>
                  <a:pt x="65302" y="148437"/>
                </a:lnTo>
                <a:lnTo>
                  <a:pt x="59647" y="150618"/>
                </a:lnTo>
                <a:lnTo>
                  <a:pt x="53991" y="152704"/>
                </a:lnTo>
                <a:lnTo>
                  <a:pt x="46947" y="156571"/>
                </a:lnTo>
                <a:lnTo>
                  <a:pt x="38513" y="162229"/>
                </a:lnTo>
                <a:lnTo>
                  <a:pt x="37521" y="168077"/>
                </a:lnTo>
                <a:lnTo>
                  <a:pt x="37192" y="172381"/>
                </a:lnTo>
                <a:lnTo>
                  <a:pt x="37138" y="173087"/>
                </a:lnTo>
                <a:lnTo>
                  <a:pt x="49675" y="217883"/>
                </a:lnTo>
                <a:lnTo>
                  <a:pt x="82417" y="232028"/>
                </a:lnTo>
                <a:lnTo>
                  <a:pt x="147181" y="232028"/>
                </a:lnTo>
                <a:lnTo>
                  <a:pt x="137483" y="243629"/>
                </a:lnTo>
                <a:lnTo>
                  <a:pt x="125410" y="253529"/>
                </a:lnTo>
                <a:lnTo>
                  <a:pt x="112109" y="260598"/>
                </a:lnTo>
                <a:lnTo>
                  <a:pt x="97579" y="264838"/>
                </a:lnTo>
                <a:lnTo>
                  <a:pt x="81822" y="266251"/>
                </a:lnTo>
                <a:close/>
              </a:path>
              <a:path w="238125" h="266700">
                <a:moveTo>
                  <a:pt x="125049" y="123681"/>
                </a:moveTo>
                <a:lnTo>
                  <a:pt x="46550" y="123681"/>
                </a:lnTo>
                <a:lnTo>
                  <a:pt x="56819" y="119056"/>
                </a:lnTo>
                <a:lnTo>
                  <a:pt x="67088" y="115752"/>
                </a:lnTo>
                <a:lnTo>
                  <a:pt x="77357" y="113769"/>
                </a:lnTo>
                <a:lnTo>
                  <a:pt x="87627" y="113109"/>
                </a:lnTo>
                <a:lnTo>
                  <a:pt x="102351" y="114477"/>
                </a:lnTo>
                <a:lnTo>
                  <a:pt x="115866" y="118580"/>
                </a:lnTo>
                <a:lnTo>
                  <a:pt x="125049" y="123681"/>
                </a:lnTo>
                <a:close/>
              </a:path>
              <a:path w="238125" h="266700">
                <a:moveTo>
                  <a:pt x="147181" y="232028"/>
                </a:moveTo>
                <a:lnTo>
                  <a:pt x="82417" y="232028"/>
                </a:lnTo>
                <a:lnTo>
                  <a:pt x="90956" y="231274"/>
                </a:lnTo>
                <a:lnTo>
                  <a:pt x="98714" y="229013"/>
                </a:lnTo>
                <a:lnTo>
                  <a:pt x="122768" y="198231"/>
                </a:lnTo>
                <a:lnTo>
                  <a:pt x="123494" y="189461"/>
                </a:lnTo>
                <a:lnTo>
                  <a:pt x="122829" y="181717"/>
                </a:lnTo>
                <a:lnTo>
                  <a:pt x="96816" y="150243"/>
                </a:lnTo>
                <a:lnTo>
                  <a:pt x="78547" y="147341"/>
                </a:lnTo>
                <a:lnTo>
                  <a:pt x="148970" y="147341"/>
                </a:lnTo>
                <a:lnTo>
                  <a:pt x="155004" y="158952"/>
                </a:lnTo>
                <a:lnTo>
                  <a:pt x="155120" y="159175"/>
                </a:lnTo>
                <a:lnTo>
                  <a:pt x="159076" y="173087"/>
                </a:lnTo>
                <a:lnTo>
                  <a:pt x="160403" y="188270"/>
                </a:lnTo>
                <a:lnTo>
                  <a:pt x="158971" y="203952"/>
                </a:lnTo>
                <a:lnTo>
                  <a:pt x="154673" y="218407"/>
                </a:lnTo>
                <a:lnTo>
                  <a:pt x="147511" y="231634"/>
                </a:lnTo>
                <a:lnTo>
                  <a:pt x="147181" y="232028"/>
                </a:lnTo>
                <a:close/>
              </a:path>
              <a:path w="238125" h="266700">
                <a:moveTo>
                  <a:pt x="221323" y="266251"/>
                </a:moveTo>
                <a:lnTo>
                  <a:pt x="208524" y="266251"/>
                </a:lnTo>
                <a:lnTo>
                  <a:pt x="203167" y="264175"/>
                </a:lnTo>
                <a:lnTo>
                  <a:pt x="198800" y="260003"/>
                </a:lnTo>
                <a:lnTo>
                  <a:pt x="194534" y="255736"/>
                </a:lnTo>
                <a:lnTo>
                  <a:pt x="192401" y="250478"/>
                </a:lnTo>
                <a:lnTo>
                  <a:pt x="192401" y="237981"/>
                </a:lnTo>
                <a:lnTo>
                  <a:pt x="194534" y="232666"/>
                </a:lnTo>
                <a:lnTo>
                  <a:pt x="198800" y="228304"/>
                </a:lnTo>
                <a:lnTo>
                  <a:pt x="203167" y="223941"/>
                </a:lnTo>
                <a:lnTo>
                  <a:pt x="208524" y="221760"/>
                </a:lnTo>
                <a:lnTo>
                  <a:pt x="221224" y="221760"/>
                </a:lnTo>
                <a:lnTo>
                  <a:pt x="226631" y="223941"/>
                </a:lnTo>
                <a:lnTo>
                  <a:pt x="235561" y="232666"/>
                </a:lnTo>
                <a:lnTo>
                  <a:pt x="237794" y="237981"/>
                </a:lnTo>
                <a:lnTo>
                  <a:pt x="237794" y="250478"/>
                </a:lnTo>
                <a:lnTo>
                  <a:pt x="235561" y="255736"/>
                </a:lnTo>
                <a:lnTo>
                  <a:pt x="226730" y="264175"/>
                </a:lnTo>
                <a:lnTo>
                  <a:pt x="221323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844" y="5780996"/>
            <a:ext cx="2464999" cy="26282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28797" y="6466795"/>
            <a:ext cx="236854" cy="262890"/>
          </a:xfrm>
          <a:custGeom>
            <a:avLst/>
            <a:gdLst/>
            <a:ahLst/>
            <a:cxnLst/>
            <a:rect l="l" t="t" r="r" b="b"/>
            <a:pathLst>
              <a:path w="236854" h="262890">
                <a:moveTo>
                  <a:pt x="50452" y="262822"/>
                </a:moveTo>
                <a:lnTo>
                  <a:pt x="17264" y="248840"/>
                </a:lnTo>
                <a:lnTo>
                  <a:pt x="112513" y="35413"/>
                </a:lnTo>
                <a:lnTo>
                  <a:pt x="0" y="35413"/>
                </a:lnTo>
                <a:lnTo>
                  <a:pt x="0" y="0"/>
                </a:lnTo>
                <a:lnTo>
                  <a:pt x="168175" y="0"/>
                </a:lnTo>
                <a:lnTo>
                  <a:pt x="50452" y="262822"/>
                </a:lnTo>
                <a:close/>
              </a:path>
              <a:path w="236854" h="262890">
                <a:moveTo>
                  <a:pt x="219868" y="262822"/>
                </a:moveTo>
                <a:lnTo>
                  <a:pt x="207069" y="262822"/>
                </a:lnTo>
                <a:lnTo>
                  <a:pt x="201711" y="260746"/>
                </a:lnTo>
                <a:lnTo>
                  <a:pt x="197345" y="256574"/>
                </a:lnTo>
                <a:lnTo>
                  <a:pt x="193079" y="252307"/>
                </a:lnTo>
                <a:lnTo>
                  <a:pt x="190946" y="247049"/>
                </a:lnTo>
                <a:lnTo>
                  <a:pt x="190946" y="234552"/>
                </a:lnTo>
                <a:lnTo>
                  <a:pt x="193079" y="229237"/>
                </a:lnTo>
                <a:lnTo>
                  <a:pt x="197345" y="224875"/>
                </a:lnTo>
                <a:lnTo>
                  <a:pt x="201711" y="220512"/>
                </a:lnTo>
                <a:lnTo>
                  <a:pt x="207069" y="218331"/>
                </a:lnTo>
                <a:lnTo>
                  <a:pt x="219769" y="218331"/>
                </a:lnTo>
                <a:lnTo>
                  <a:pt x="225176" y="220512"/>
                </a:lnTo>
                <a:lnTo>
                  <a:pt x="234106" y="229237"/>
                </a:lnTo>
                <a:lnTo>
                  <a:pt x="236338" y="234552"/>
                </a:lnTo>
                <a:lnTo>
                  <a:pt x="236338" y="247049"/>
                </a:lnTo>
                <a:lnTo>
                  <a:pt x="234106" y="252307"/>
                </a:lnTo>
                <a:lnTo>
                  <a:pt x="225275" y="260746"/>
                </a:lnTo>
                <a:lnTo>
                  <a:pt x="219868" y="26282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9463" y="6466347"/>
            <a:ext cx="3077760" cy="26327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22546" y="7149165"/>
            <a:ext cx="243204" cy="266700"/>
          </a:xfrm>
          <a:custGeom>
            <a:avLst/>
            <a:gdLst/>
            <a:ahLst/>
            <a:cxnLst/>
            <a:rect l="l" t="t" r="r" b="b"/>
            <a:pathLst>
              <a:path w="243204" h="266700">
                <a:moveTo>
                  <a:pt x="83343" y="266251"/>
                </a:moveTo>
                <a:lnTo>
                  <a:pt x="36658" y="254196"/>
                </a:lnTo>
                <a:lnTo>
                  <a:pt x="5990" y="220752"/>
                </a:lnTo>
                <a:lnTo>
                  <a:pt x="30" y="191995"/>
                </a:lnTo>
                <a:lnTo>
                  <a:pt x="0" y="191690"/>
                </a:lnTo>
                <a:lnTo>
                  <a:pt x="2201" y="173758"/>
                </a:lnTo>
                <a:lnTo>
                  <a:pt x="2297" y="172977"/>
                </a:lnTo>
                <a:lnTo>
                  <a:pt x="9190" y="156570"/>
                </a:lnTo>
                <a:lnTo>
                  <a:pt x="20677" y="142469"/>
                </a:lnTo>
                <a:lnTo>
                  <a:pt x="36760" y="130673"/>
                </a:lnTo>
                <a:lnTo>
                  <a:pt x="29086" y="123986"/>
                </a:lnTo>
                <a:lnTo>
                  <a:pt x="7780" y="89736"/>
                </a:lnTo>
                <a:lnTo>
                  <a:pt x="7739" y="89596"/>
                </a:lnTo>
                <a:lnTo>
                  <a:pt x="6459" y="81951"/>
                </a:lnTo>
                <a:lnTo>
                  <a:pt x="6399" y="81596"/>
                </a:lnTo>
                <a:lnTo>
                  <a:pt x="6015" y="74266"/>
                </a:lnTo>
                <a:lnTo>
                  <a:pt x="18761" y="32503"/>
                </a:lnTo>
                <a:lnTo>
                  <a:pt x="54346" y="5285"/>
                </a:lnTo>
                <a:lnTo>
                  <a:pt x="84831" y="0"/>
                </a:lnTo>
                <a:lnTo>
                  <a:pt x="100430" y="1321"/>
                </a:lnTo>
                <a:lnTo>
                  <a:pt x="139749" y="21135"/>
                </a:lnTo>
                <a:lnTo>
                  <a:pt x="151348" y="35423"/>
                </a:lnTo>
                <a:lnTo>
                  <a:pt x="84088" y="35423"/>
                </a:lnTo>
                <a:lnTo>
                  <a:pt x="75418" y="36102"/>
                </a:lnTo>
                <a:lnTo>
                  <a:pt x="43578" y="65792"/>
                </a:lnTo>
                <a:lnTo>
                  <a:pt x="42906" y="74266"/>
                </a:lnTo>
                <a:lnTo>
                  <a:pt x="43620" y="81596"/>
                </a:lnTo>
                <a:lnTo>
                  <a:pt x="76134" y="112392"/>
                </a:lnTo>
                <a:lnTo>
                  <a:pt x="84385" y="113109"/>
                </a:lnTo>
                <a:lnTo>
                  <a:pt x="148003" y="113109"/>
                </a:lnTo>
                <a:lnTo>
                  <a:pt x="143972" y="118533"/>
                </a:lnTo>
                <a:lnTo>
                  <a:pt x="129777" y="130673"/>
                </a:lnTo>
                <a:lnTo>
                  <a:pt x="145599" y="142317"/>
                </a:lnTo>
                <a:lnTo>
                  <a:pt x="151298" y="149427"/>
                </a:lnTo>
                <a:lnTo>
                  <a:pt x="82599" y="149427"/>
                </a:lnTo>
                <a:lnTo>
                  <a:pt x="73083" y="150134"/>
                </a:lnTo>
                <a:lnTo>
                  <a:pt x="40733" y="173573"/>
                </a:lnTo>
                <a:lnTo>
                  <a:pt x="38378" y="181246"/>
                </a:lnTo>
                <a:lnTo>
                  <a:pt x="38285" y="181553"/>
                </a:lnTo>
                <a:lnTo>
                  <a:pt x="37545" y="189756"/>
                </a:lnTo>
                <a:lnTo>
                  <a:pt x="37504" y="190204"/>
                </a:lnTo>
                <a:lnTo>
                  <a:pt x="38304" y="198792"/>
                </a:lnTo>
                <a:lnTo>
                  <a:pt x="65112" y="228008"/>
                </a:lnTo>
                <a:lnTo>
                  <a:pt x="83641" y="230837"/>
                </a:lnTo>
                <a:lnTo>
                  <a:pt x="154564" y="230837"/>
                </a:lnTo>
                <a:lnTo>
                  <a:pt x="152716" y="234014"/>
                </a:lnTo>
                <a:lnTo>
                  <a:pt x="142428" y="245268"/>
                </a:lnTo>
                <a:lnTo>
                  <a:pt x="129973" y="254449"/>
                </a:lnTo>
                <a:lnTo>
                  <a:pt x="116215" y="260893"/>
                </a:lnTo>
                <a:lnTo>
                  <a:pt x="116421" y="260893"/>
                </a:lnTo>
                <a:lnTo>
                  <a:pt x="100542" y="264912"/>
                </a:lnTo>
                <a:lnTo>
                  <a:pt x="100801" y="264912"/>
                </a:lnTo>
                <a:lnTo>
                  <a:pt x="83343" y="266251"/>
                </a:lnTo>
                <a:close/>
              </a:path>
              <a:path w="243204" h="266700">
                <a:moveTo>
                  <a:pt x="148003" y="113109"/>
                </a:moveTo>
                <a:lnTo>
                  <a:pt x="84385" y="113109"/>
                </a:lnTo>
                <a:lnTo>
                  <a:pt x="92552" y="112392"/>
                </a:lnTo>
                <a:lnTo>
                  <a:pt x="100086" y="110244"/>
                </a:lnTo>
                <a:lnTo>
                  <a:pt x="125164" y="74266"/>
                </a:lnTo>
                <a:lnTo>
                  <a:pt x="124438" y="66167"/>
                </a:lnTo>
                <a:lnTo>
                  <a:pt x="92499" y="36102"/>
                </a:lnTo>
                <a:lnTo>
                  <a:pt x="84088" y="35423"/>
                </a:lnTo>
                <a:lnTo>
                  <a:pt x="151348" y="35423"/>
                </a:lnTo>
                <a:lnTo>
                  <a:pt x="156604" y="44687"/>
                </a:lnTo>
                <a:lnTo>
                  <a:pt x="160817" y="58277"/>
                </a:lnTo>
                <a:lnTo>
                  <a:pt x="162222" y="73075"/>
                </a:lnTo>
                <a:lnTo>
                  <a:pt x="160297" y="88891"/>
                </a:lnTo>
                <a:lnTo>
                  <a:pt x="160194" y="89736"/>
                </a:lnTo>
                <a:lnTo>
                  <a:pt x="154111" y="104889"/>
                </a:lnTo>
                <a:lnTo>
                  <a:pt x="148003" y="113109"/>
                </a:lnTo>
                <a:close/>
              </a:path>
              <a:path w="243204" h="266700">
                <a:moveTo>
                  <a:pt x="154564" y="230837"/>
                </a:moveTo>
                <a:lnTo>
                  <a:pt x="83641" y="230837"/>
                </a:lnTo>
                <a:lnTo>
                  <a:pt x="93745" y="230130"/>
                </a:lnTo>
                <a:lnTo>
                  <a:pt x="93192" y="230130"/>
                </a:lnTo>
                <a:lnTo>
                  <a:pt x="125127" y="208474"/>
                </a:lnTo>
                <a:lnTo>
                  <a:pt x="128289" y="193480"/>
                </a:lnTo>
                <a:lnTo>
                  <a:pt x="128289" y="189756"/>
                </a:lnTo>
                <a:lnTo>
                  <a:pt x="127518" y="181553"/>
                </a:lnTo>
                <a:lnTo>
                  <a:pt x="127489" y="181246"/>
                </a:lnTo>
                <a:lnTo>
                  <a:pt x="125147" y="173758"/>
                </a:lnTo>
                <a:lnTo>
                  <a:pt x="125089" y="173573"/>
                </a:lnTo>
                <a:lnTo>
                  <a:pt x="92245" y="150134"/>
                </a:lnTo>
                <a:lnTo>
                  <a:pt x="82599" y="149427"/>
                </a:lnTo>
                <a:lnTo>
                  <a:pt x="151298" y="149427"/>
                </a:lnTo>
                <a:lnTo>
                  <a:pt x="156901" y="156419"/>
                </a:lnTo>
                <a:lnTo>
                  <a:pt x="163682" y="172977"/>
                </a:lnTo>
                <a:lnTo>
                  <a:pt x="165906" y="191690"/>
                </a:lnTo>
                <a:lnTo>
                  <a:pt x="165942" y="191995"/>
                </a:lnTo>
                <a:lnTo>
                  <a:pt x="164553" y="206542"/>
                </a:lnTo>
                <a:lnTo>
                  <a:pt x="164473" y="207379"/>
                </a:lnTo>
                <a:lnTo>
                  <a:pt x="160064" y="221385"/>
                </a:lnTo>
                <a:lnTo>
                  <a:pt x="154564" y="230837"/>
                </a:lnTo>
                <a:close/>
              </a:path>
              <a:path w="243204" h="266700">
                <a:moveTo>
                  <a:pt x="226118" y="266251"/>
                </a:moveTo>
                <a:lnTo>
                  <a:pt x="213320" y="266251"/>
                </a:lnTo>
                <a:lnTo>
                  <a:pt x="207962" y="264175"/>
                </a:lnTo>
                <a:lnTo>
                  <a:pt x="203596" y="260003"/>
                </a:lnTo>
                <a:lnTo>
                  <a:pt x="199329" y="255736"/>
                </a:lnTo>
                <a:lnTo>
                  <a:pt x="197197" y="250478"/>
                </a:lnTo>
                <a:lnTo>
                  <a:pt x="197197" y="237981"/>
                </a:lnTo>
                <a:lnTo>
                  <a:pt x="199329" y="232666"/>
                </a:lnTo>
                <a:lnTo>
                  <a:pt x="203596" y="228304"/>
                </a:lnTo>
                <a:lnTo>
                  <a:pt x="207962" y="223941"/>
                </a:lnTo>
                <a:lnTo>
                  <a:pt x="213320" y="221760"/>
                </a:lnTo>
                <a:lnTo>
                  <a:pt x="226019" y="221760"/>
                </a:lnTo>
                <a:lnTo>
                  <a:pt x="231427" y="223941"/>
                </a:lnTo>
                <a:lnTo>
                  <a:pt x="240356" y="232666"/>
                </a:lnTo>
                <a:lnTo>
                  <a:pt x="242589" y="237981"/>
                </a:lnTo>
                <a:lnTo>
                  <a:pt x="242589" y="250478"/>
                </a:lnTo>
                <a:lnTo>
                  <a:pt x="240356" y="255736"/>
                </a:lnTo>
                <a:lnTo>
                  <a:pt x="231526" y="264175"/>
                </a:lnTo>
                <a:lnTo>
                  <a:pt x="226118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1546" y="7152594"/>
            <a:ext cx="6403134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803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8904" y="4981755"/>
            <a:ext cx="6072175" cy="4259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600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6136837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844" y="3120602"/>
            <a:ext cx="3124718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2169" y="3802972"/>
            <a:ext cx="3811666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1425" y="4488770"/>
            <a:ext cx="4410884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9371" y="5174569"/>
            <a:ext cx="4266815" cy="35049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488624" y="5860368"/>
            <a:ext cx="1344295" cy="350520"/>
          </a:xfrm>
          <a:custGeom>
            <a:avLst/>
            <a:gdLst/>
            <a:ahLst/>
            <a:cxnLst/>
            <a:rect l="l" t="t" r="r" b="b"/>
            <a:pathLst>
              <a:path w="1344295" h="350520">
                <a:moveTo>
                  <a:pt x="139598" y="266251"/>
                </a:moveTo>
                <a:lnTo>
                  <a:pt x="99306" y="261900"/>
                </a:lnTo>
                <a:lnTo>
                  <a:pt x="51309" y="239242"/>
                </a:lnTo>
                <a:lnTo>
                  <a:pt x="17716" y="200624"/>
                </a:lnTo>
                <a:lnTo>
                  <a:pt x="1107" y="151646"/>
                </a:lnTo>
                <a:lnTo>
                  <a:pt x="0" y="134092"/>
                </a:lnTo>
                <a:lnTo>
                  <a:pt x="2530" y="106869"/>
                </a:lnTo>
                <a:lnTo>
                  <a:pt x="22771" y="59171"/>
                </a:lnTo>
                <a:lnTo>
                  <a:pt x="61901" y="21771"/>
                </a:lnTo>
                <a:lnTo>
                  <a:pt x="111832" y="2419"/>
                </a:lnTo>
                <a:lnTo>
                  <a:pt x="140341" y="0"/>
                </a:lnTo>
                <a:lnTo>
                  <a:pt x="161374" y="1339"/>
                </a:lnTo>
                <a:lnTo>
                  <a:pt x="183540" y="5357"/>
                </a:lnTo>
                <a:lnTo>
                  <a:pt x="206840" y="12055"/>
                </a:lnTo>
                <a:lnTo>
                  <a:pt x="231276" y="21431"/>
                </a:lnTo>
                <a:lnTo>
                  <a:pt x="231276" y="35423"/>
                </a:lnTo>
                <a:lnTo>
                  <a:pt x="142131" y="35423"/>
                </a:lnTo>
                <a:lnTo>
                  <a:pt x="120756" y="37180"/>
                </a:lnTo>
                <a:lnTo>
                  <a:pt x="83698" y="51243"/>
                </a:lnTo>
                <a:lnTo>
                  <a:pt x="55123" y="78509"/>
                </a:lnTo>
                <a:lnTo>
                  <a:pt x="40389" y="113781"/>
                </a:lnTo>
                <a:lnTo>
                  <a:pt x="38547" y="134092"/>
                </a:lnTo>
                <a:lnTo>
                  <a:pt x="40361" y="154566"/>
                </a:lnTo>
                <a:lnTo>
                  <a:pt x="67570" y="204491"/>
                </a:lnTo>
                <a:lnTo>
                  <a:pt x="100645" y="225143"/>
                </a:lnTo>
                <a:lnTo>
                  <a:pt x="119874" y="230214"/>
                </a:lnTo>
                <a:lnTo>
                  <a:pt x="119060" y="230214"/>
                </a:lnTo>
                <a:lnTo>
                  <a:pt x="141836" y="232028"/>
                </a:lnTo>
                <a:lnTo>
                  <a:pt x="234104" y="232028"/>
                </a:lnTo>
                <a:lnTo>
                  <a:pt x="234104" y="243934"/>
                </a:lnTo>
                <a:lnTo>
                  <a:pt x="212852" y="253698"/>
                </a:lnTo>
                <a:lnTo>
                  <a:pt x="190016" y="260672"/>
                </a:lnTo>
                <a:lnTo>
                  <a:pt x="165597" y="264856"/>
                </a:lnTo>
                <a:lnTo>
                  <a:pt x="139598" y="266251"/>
                </a:lnTo>
                <a:close/>
              </a:path>
              <a:path w="1344295" h="350520">
                <a:moveTo>
                  <a:pt x="231276" y="61464"/>
                </a:moveTo>
                <a:lnTo>
                  <a:pt x="208628" y="50074"/>
                </a:lnTo>
                <a:lnTo>
                  <a:pt x="186221" y="41936"/>
                </a:lnTo>
                <a:lnTo>
                  <a:pt x="164055" y="37051"/>
                </a:lnTo>
                <a:lnTo>
                  <a:pt x="142131" y="35423"/>
                </a:lnTo>
                <a:lnTo>
                  <a:pt x="231276" y="35423"/>
                </a:lnTo>
                <a:lnTo>
                  <a:pt x="231276" y="61464"/>
                </a:lnTo>
                <a:close/>
              </a:path>
              <a:path w="1344295" h="350520">
                <a:moveTo>
                  <a:pt x="234104" y="232028"/>
                </a:moveTo>
                <a:lnTo>
                  <a:pt x="141836" y="232028"/>
                </a:lnTo>
                <a:lnTo>
                  <a:pt x="165294" y="230214"/>
                </a:lnTo>
                <a:lnTo>
                  <a:pt x="188492" y="224771"/>
                </a:lnTo>
                <a:lnTo>
                  <a:pt x="211428" y="215701"/>
                </a:lnTo>
                <a:lnTo>
                  <a:pt x="234104" y="203005"/>
                </a:lnTo>
                <a:lnTo>
                  <a:pt x="234104" y="232028"/>
                </a:lnTo>
                <a:close/>
              </a:path>
              <a:path w="1344295" h="350520">
                <a:moveTo>
                  <a:pt x="309790" y="263280"/>
                </a:moveTo>
                <a:lnTo>
                  <a:pt x="275852" y="263280"/>
                </a:lnTo>
                <a:lnTo>
                  <a:pt x="275852" y="3428"/>
                </a:lnTo>
                <a:lnTo>
                  <a:pt x="309790" y="3428"/>
                </a:lnTo>
                <a:lnTo>
                  <a:pt x="309790" y="263280"/>
                </a:lnTo>
                <a:close/>
              </a:path>
              <a:path w="1344295" h="350520">
                <a:moveTo>
                  <a:pt x="434539" y="265956"/>
                </a:moveTo>
                <a:lnTo>
                  <a:pt x="388704" y="254202"/>
                </a:lnTo>
                <a:lnTo>
                  <a:pt x="360673" y="222539"/>
                </a:lnTo>
                <a:lnTo>
                  <a:pt x="350300" y="176812"/>
                </a:lnTo>
                <a:lnTo>
                  <a:pt x="351687" y="158159"/>
                </a:lnTo>
                <a:lnTo>
                  <a:pt x="372483" y="113261"/>
                </a:lnTo>
                <a:lnTo>
                  <a:pt x="413263" y="90193"/>
                </a:lnTo>
                <a:lnTo>
                  <a:pt x="413619" y="90193"/>
                </a:lnTo>
                <a:lnTo>
                  <a:pt x="429929" y="88706"/>
                </a:lnTo>
                <a:lnTo>
                  <a:pt x="473262" y="102099"/>
                </a:lnTo>
                <a:lnTo>
                  <a:pt x="488128" y="118176"/>
                </a:lnTo>
                <a:lnTo>
                  <a:pt x="429929" y="118176"/>
                </a:lnTo>
                <a:lnTo>
                  <a:pt x="421249" y="118864"/>
                </a:lnTo>
                <a:lnTo>
                  <a:pt x="390452" y="142430"/>
                </a:lnTo>
                <a:lnTo>
                  <a:pt x="384980" y="160438"/>
                </a:lnTo>
                <a:lnTo>
                  <a:pt x="503430" y="160438"/>
                </a:lnTo>
                <a:lnTo>
                  <a:pt x="504490" y="176364"/>
                </a:lnTo>
                <a:lnTo>
                  <a:pt x="504490" y="180679"/>
                </a:lnTo>
                <a:lnTo>
                  <a:pt x="384237" y="180679"/>
                </a:lnTo>
                <a:lnTo>
                  <a:pt x="385705" y="192336"/>
                </a:lnTo>
                <a:lnTo>
                  <a:pt x="408747" y="226136"/>
                </a:lnTo>
                <a:lnTo>
                  <a:pt x="439749" y="234257"/>
                </a:lnTo>
                <a:lnTo>
                  <a:pt x="501509" y="234257"/>
                </a:lnTo>
                <a:lnTo>
                  <a:pt x="501509" y="246458"/>
                </a:lnTo>
                <a:lnTo>
                  <a:pt x="462557" y="263445"/>
                </a:lnTo>
                <a:lnTo>
                  <a:pt x="444549" y="265677"/>
                </a:lnTo>
                <a:lnTo>
                  <a:pt x="434539" y="265956"/>
                </a:lnTo>
                <a:close/>
              </a:path>
              <a:path w="1344295" h="350520">
                <a:moveTo>
                  <a:pt x="503430" y="160438"/>
                </a:moveTo>
                <a:lnTo>
                  <a:pt x="471000" y="160438"/>
                </a:lnTo>
                <a:lnTo>
                  <a:pt x="469802" y="150839"/>
                </a:lnTo>
                <a:lnTo>
                  <a:pt x="467394" y="142430"/>
                </a:lnTo>
                <a:lnTo>
                  <a:pt x="429929" y="118176"/>
                </a:lnTo>
                <a:lnTo>
                  <a:pt x="488128" y="118176"/>
                </a:lnTo>
                <a:lnTo>
                  <a:pt x="493106" y="125439"/>
                </a:lnTo>
                <a:lnTo>
                  <a:pt x="499431" y="140387"/>
                </a:lnTo>
                <a:lnTo>
                  <a:pt x="503226" y="157362"/>
                </a:lnTo>
                <a:lnTo>
                  <a:pt x="503430" y="160438"/>
                </a:lnTo>
                <a:close/>
              </a:path>
              <a:path w="1344295" h="350520">
                <a:moveTo>
                  <a:pt x="501509" y="234257"/>
                </a:moveTo>
                <a:lnTo>
                  <a:pt x="439749" y="234257"/>
                </a:lnTo>
                <a:lnTo>
                  <a:pt x="456167" y="232955"/>
                </a:lnTo>
                <a:lnTo>
                  <a:pt x="471933" y="229049"/>
                </a:lnTo>
                <a:lnTo>
                  <a:pt x="487046" y="222539"/>
                </a:lnTo>
                <a:lnTo>
                  <a:pt x="501509" y="213426"/>
                </a:lnTo>
                <a:lnTo>
                  <a:pt x="501509" y="234257"/>
                </a:lnTo>
                <a:close/>
              </a:path>
              <a:path w="1344295" h="350520">
                <a:moveTo>
                  <a:pt x="530570" y="148980"/>
                </a:moveTo>
                <a:lnTo>
                  <a:pt x="530570" y="112070"/>
                </a:lnTo>
                <a:lnTo>
                  <a:pt x="541539" y="101850"/>
                </a:lnTo>
                <a:lnTo>
                  <a:pt x="554645" y="94548"/>
                </a:lnTo>
                <a:lnTo>
                  <a:pt x="569889" y="90166"/>
                </a:lnTo>
                <a:lnTo>
                  <a:pt x="587272" y="88706"/>
                </a:lnTo>
                <a:lnTo>
                  <a:pt x="600491" y="89617"/>
                </a:lnTo>
                <a:lnTo>
                  <a:pt x="635544" y="106365"/>
                </a:lnTo>
                <a:lnTo>
                  <a:pt x="644639" y="120405"/>
                </a:lnTo>
                <a:lnTo>
                  <a:pt x="584595" y="120405"/>
                </a:lnTo>
                <a:lnTo>
                  <a:pt x="570783" y="122191"/>
                </a:lnTo>
                <a:lnTo>
                  <a:pt x="557175" y="127549"/>
                </a:lnTo>
                <a:lnTo>
                  <a:pt x="543771" y="136478"/>
                </a:lnTo>
                <a:lnTo>
                  <a:pt x="530570" y="148980"/>
                </a:lnTo>
                <a:close/>
              </a:path>
              <a:path w="1344295" h="350520">
                <a:moveTo>
                  <a:pt x="569117" y="265956"/>
                </a:moveTo>
                <a:lnTo>
                  <a:pt x="560106" y="265183"/>
                </a:lnTo>
                <a:lnTo>
                  <a:pt x="560421" y="265183"/>
                </a:lnTo>
                <a:lnTo>
                  <a:pt x="552745" y="263019"/>
                </a:lnTo>
                <a:lnTo>
                  <a:pt x="528190" y="232995"/>
                </a:lnTo>
                <a:lnTo>
                  <a:pt x="527445" y="224437"/>
                </a:lnTo>
                <a:lnTo>
                  <a:pt x="528171" y="216546"/>
                </a:lnTo>
                <a:lnTo>
                  <a:pt x="553120" y="184103"/>
                </a:lnTo>
                <a:lnTo>
                  <a:pt x="615399" y="160438"/>
                </a:lnTo>
                <a:lnTo>
                  <a:pt x="615300" y="150516"/>
                </a:lnTo>
                <a:lnTo>
                  <a:pt x="613474" y="137732"/>
                </a:lnTo>
                <a:lnTo>
                  <a:pt x="607698" y="128106"/>
                </a:lnTo>
                <a:lnTo>
                  <a:pt x="598072" y="122330"/>
                </a:lnTo>
                <a:lnTo>
                  <a:pt x="584595" y="120405"/>
                </a:lnTo>
                <a:lnTo>
                  <a:pt x="644639" y="120405"/>
                </a:lnTo>
                <a:lnTo>
                  <a:pt x="648746" y="178593"/>
                </a:lnTo>
                <a:lnTo>
                  <a:pt x="615399" y="178593"/>
                </a:lnTo>
                <a:lnTo>
                  <a:pt x="592787" y="187375"/>
                </a:lnTo>
                <a:lnTo>
                  <a:pt x="561078" y="211683"/>
                </a:lnTo>
                <a:lnTo>
                  <a:pt x="561078" y="225675"/>
                </a:lnTo>
                <a:lnTo>
                  <a:pt x="563316" y="231428"/>
                </a:lnTo>
                <a:lnTo>
                  <a:pt x="567784" y="235895"/>
                </a:lnTo>
                <a:lnTo>
                  <a:pt x="572346" y="240362"/>
                </a:lnTo>
                <a:lnTo>
                  <a:pt x="578242" y="242591"/>
                </a:lnTo>
                <a:lnTo>
                  <a:pt x="673892" y="242591"/>
                </a:lnTo>
                <a:lnTo>
                  <a:pt x="673892" y="249144"/>
                </a:lnTo>
                <a:lnTo>
                  <a:pt x="615104" y="249144"/>
                </a:lnTo>
                <a:lnTo>
                  <a:pt x="604138" y="256501"/>
                </a:lnTo>
                <a:lnTo>
                  <a:pt x="592818" y="261754"/>
                </a:lnTo>
                <a:lnTo>
                  <a:pt x="581143" y="264906"/>
                </a:lnTo>
                <a:lnTo>
                  <a:pt x="569117" y="265956"/>
                </a:lnTo>
                <a:close/>
              </a:path>
              <a:path w="1344295" h="350520">
                <a:moveTo>
                  <a:pt x="673892" y="242591"/>
                </a:moveTo>
                <a:lnTo>
                  <a:pt x="585491" y="242591"/>
                </a:lnTo>
                <a:lnTo>
                  <a:pt x="593441" y="241764"/>
                </a:lnTo>
                <a:lnTo>
                  <a:pt x="601077" y="239281"/>
                </a:lnTo>
                <a:lnTo>
                  <a:pt x="608397" y="235141"/>
                </a:lnTo>
                <a:lnTo>
                  <a:pt x="615399" y="229342"/>
                </a:lnTo>
                <a:lnTo>
                  <a:pt x="615399" y="178593"/>
                </a:lnTo>
                <a:lnTo>
                  <a:pt x="648746" y="178593"/>
                </a:lnTo>
                <a:lnTo>
                  <a:pt x="648746" y="238819"/>
                </a:lnTo>
                <a:lnTo>
                  <a:pt x="648988" y="239281"/>
                </a:lnTo>
                <a:lnTo>
                  <a:pt x="650670" y="241764"/>
                </a:lnTo>
                <a:lnTo>
                  <a:pt x="673892" y="241764"/>
                </a:lnTo>
                <a:lnTo>
                  <a:pt x="673892" y="242591"/>
                </a:lnTo>
                <a:close/>
              </a:path>
              <a:path w="1344295" h="350520">
                <a:moveTo>
                  <a:pt x="673892" y="241764"/>
                </a:moveTo>
                <a:lnTo>
                  <a:pt x="658944" y="241764"/>
                </a:lnTo>
                <a:lnTo>
                  <a:pt x="665158" y="238819"/>
                </a:lnTo>
                <a:lnTo>
                  <a:pt x="673892" y="232771"/>
                </a:lnTo>
                <a:lnTo>
                  <a:pt x="673892" y="241764"/>
                </a:lnTo>
                <a:close/>
              </a:path>
              <a:path w="1344295" h="350520">
                <a:moveTo>
                  <a:pt x="645765" y="266251"/>
                </a:moveTo>
                <a:lnTo>
                  <a:pt x="640707" y="266251"/>
                </a:lnTo>
                <a:lnTo>
                  <a:pt x="630957" y="265183"/>
                </a:lnTo>
                <a:lnTo>
                  <a:pt x="623440" y="261977"/>
                </a:lnTo>
                <a:lnTo>
                  <a:pt x="618156" y="256631"/>
                </a:lnTo>
                <a:lnTo>
                  <a:pt x="615104" y="249144"/>
                </a:lnTo>
                <a:lnTo>
                  <a:pt x="673892" y="249144"/>
                </a:lnTo>
                <a:lnTo>
                  <a:pt x="673892" y="253459"/>
                </a:lnTo>
                <a:lnTo>
                  <a:pt x="666158" y="258422"/>
                </a:lnTo>
                <a:lnTo>
                  <a:pt x="660029" y="261754"/>
                </a:lnTo>
                <a:lnTo>
                  <a:pt x="650622" y="265365"/>
                </a:lnTo>
                <a:lnTo>
                  <a:pt x="645765" y="266251"/>
                </a:lnTo>
                <a:close/>
              </a:path>
              <a:path w="1344295" h="350520">
                <a:moveTo>
                  <a:pt x="836436" y="113852"/>
                </a:moveTo>
                <a:lnTo>
                  <a:pt x="737662" y="113852"/>
                </a:lnTo>
                <a:lnTo>
                  <a:pt x="749367" y="102850"/>
                </a:lnTo>
                <a:lnTo>
                  <a:pt x="761852" y="94992"/>
                </a:lnTo>
                <a:lnTo>
                  <a:pt x="775117" y="90277"/>
                </a:lnTo>
                <a:lnTo>
                  <a:pt x="789163" y="88706"/>
                </a:lnTo>
                <a:lnTo>
                  <a:pt x="797050" y="89227"/>
                </a:lnTo>
                <a:lnTo>
                  <a:pt x="831092" y="106897"/>
                </a:lnTo>
                <a:lnTo>
                  <a:pt x="836436" y="113852"/>
                </a:lnTo>
                <a:close/>
              </a:path>
              <a:path w="1344295" h="350520">
                <a:moveTo>
                  <a:pt x="737662" y="263280"/>
                </a:moveTo>
                <a:lnTo>
                  <a:pt x="702991" y="263280"/>
                </a:lnTo>
                <a:lnTo>
                  <a:pt x="702991" y="92125"/>
                </a:lnTo>
                <a:lnTo>
                  <a:pt x="737662" y="92125"/>
                </a:lnTo>
                <a:lnTo>
                  <a:pt x="737662" y="113852"/>
                </a:lnTo>
                <a:lnTo>
                  <a:pt x="836436" y="113852"/>
                </a:lnTo>
                <a:lnTo>
                  <a:pt x="838266" y="116985"/>
                </a:lnTo>
                <a:lnTo>
                  <a:pt x="778448" y="116985"/>
                </a:lnTo>
                <a:lnTo>
                  <a:pt x="766855" y="118491"/>
                </a:lnTo>
                <a:lnTo>
                  <a:pt x="756194" y="123010"/>
                </a:lnTo>
                <a:lnTo>
                  <a:pt x="746463" y="130543"/>
                </a:lnTo>
                <a:lnTo>
                  <a:pt x="737662" y="141093"/>
                </a:lnTo>
                <a:lnTo>
                  <a:pt x="737662" y="263280"/>
                </a:lnTo>
                <a:close/>
              </a:path>
              <a:path w="1344295" h="350520">
                <a:moveTo>
                  <a:pt x="847056" y="263280"/>
                </a:moveTo>
                <a:lnTo>
                  <a:pt x="813119" y="263280"/>
                </a:lnTo>
                <a:lnTo>
                  <a:pt x="813100" y="165353"/>
                </a:lnTo>
                <a:lnTo>
                  <a:pt x="812617" y="153631"/>
                </a:lnTo>
                <a:lnTo>
                  <a:pt x="794463" y="119805"/>
                </a:lnTo>
                <a:lnTo>
                  <a:pt x="778448" y="116985"/>
                </a:lnTo>
                <a:lnTo>
                  <a:pt x="838266" y="116985"/>
                </a:lnTo>
                <a:lnTo>
                  <a:pt x="847056" y="165353"/>
                </a:lnTo>
                <a:lnTo>
                  <a:pt x="847056" y="263280"/>
                </a:lnTo>
                <a:close/>
              </a:path>
              <a:path w="1344295" h="350520">
                <a:moveTo>
                  <a:pt x="1056939" y="266251"/>
                </a:moveTo>
                <a:lnTo>
                  <a:pt x="1020595" y="253775"/>
                </a:lnTo>
                <a:lnTo>
                  <a:pt x="1001090" y="217773"/>
                </a:lnTo>
                <a:lnTo>
                  <a:pt x="999341" y="190204"/>
                </a:lnTo>
                <a:lnTo>
                  <a:pt x="999341" y="92125"/>
                </a:lnTo>
                <a:lnTo>
                  <a:pt x="1033279" y="92125"/>
                </a:lnTo>
                <a:lnTo>
                  <a:pt x="1033296" y="190204"/>
                </a:lnTo>
                <a:lnTo>
                  <a:pt x="1033761" y="202213"/>
                </a:lnTo>
                <a:lnTo>
                  <a:pt x="1059155" y="237454"/>
                </a:lnTo>
                <a:lnTo>
                  <a:pt x="1068102" y="238124"/>
                </a:lnTo>
                <a:lnTo>
                  <a:pt x="1142959" y="238124"/>
                </a:lnTo>
                <a:lnTo>
                  <a:pt x="1142959" y="241553"/>
                </a:lnTo>
                <a:lnTo>
                  <a:pt x="1109174" y="241553"/>
                </a:lnTo>
                <a:lnTo>
                  <a:pt x="1103558" y="247039"/>
                </a:lnTo>
                <a:lnTo>
                  <a:pt x="1097568" y="251895"/>
                </a:lnTo>
                <a:lnTo>
                  <a:pt x="1064314" y="265749"/>
                </a:lnTo>
                <a:lnTo>
                  <a:pt x="1065350" y="265749"/>
                </a:lnTo>
                <a:lnTo>
                  <a:pt x="1056939" y="266251"/>
                </a:lnTo>
                <a:close/>
              </a:path>
              <a:path w="1344295" h="350520">
                <a:moveTo>
                  <a:pt x="1142959" y="238124"/>
                </a:moveTo>
                <a:lnTo>
                  <a:pt x="1068102" y="238124"/>
                </a:lnTo>
                <a:lnTo>
                  <a:pt x="1079709" y="236645"/>
                </a:lnTo>
                <a:lnTo>
                  <a:pt x="1090574" y="232097"/>
                </a:lnTo>
                <a:lnTo>
                  <a:pt x="1100246" y="224815"/>
                </a:lnTo>
                <a:lnTo>
                  <a:pt x="1109174" y="214464"/>
                </a:lnTo>
                <a:lnTo>
                  <a:pt x="1109174" y="92125"/>
                </a:lnTo>
                <a:lnTo>
                  <a:pt x="1142959" y="92125"/>
                </a:lnTo>
                <a:lnTo>
                  <a:pt x="1142959" y="238124"/>
                </a:lnTo>
                <a:close/>
              </a:path>
              <a:path w="1344295" h="350520">
                <a:moveTo>
                  <a:pt x="1142959" y="263280"/>
                </a:moveTo>
                <a:lnTo>
                  <a:pt x="1109174" y="263280"/>
                </a:lnTo>
                <a:lnTo>
                  <a:pt x="1109174" y="241553"/>
                </a:lnTo>
                <a:lnTo>
                  <a:pt x="1142959" y="241553"/>
                </a:lnTo>
                <a:lnTo>
                  <a:pt x="1142959" y="263280"/>
                </a:lnTo>
                <a:close/>
              </a:path>
              <a:path w="1344295" h="350520">
                <a:moveTo>
                  <a:pt x="1223026" y="350490"/>
                </a:moveTo>
                <a:lnTo>
                  <a:pt x="1188355" y="350490"/>
                </a:lnTo>
                <a:lnTo>
                  <a:pt x="1188355" y="92125"/>
                </a:lnTo>
                <a:lnTo>
                  <a:pt x="1247734" y="92125"/>
                </a:lnTo>
                <a:lnTo>
                  <a:pt x="1269251" y="93549"/>
                </a:lnTo>
                <a:lnTo>
                  <a:pt x="1288254" y="97819"/>
                </a:lnTo>
                <a:lnTo>
                  <a:pt x="1304745" y="104936"/>
                </a:lnTo>
                <a:lnTo>
                  <a:pt x="1318724" y="114899"/>
                </a:lnTo>
                <a:lnTo>
                  <a:pt x="1326583" y="123681"/>
                </a:lnTo>
                <a:lnTo>
                  <a:pt x="1223026" y="123681"/>
                </a:lnTo>
                <a:lnTo>
                  <a:pt x="1223026" y="229047"/>
                </a:lnTo>
                <a:lnTo>
                  <a:pt x="1230934" y="232565"/>
                </a:lnTo>
                <a:lnTo>
                  <a:pt x="1239028" y="235077"/>
                </a:lnTo>
                <a:lnTo>
                  <a:pt x="1247308" y="236584"/>
                </a:lnTo>
                <a:lnTo>
                  <a:pt x="1255773" y="237086"/>
                </a:lnTo>
                <a:lnTo>
                  <a:pt x="1323746" y="237086"/>
                </a:lnTo>
                <a:lnTo>
                  <a:pt x="1320219" y="241553"/>
                </a:lnTo>
                <a:lnTo>
                  <a:pt x="1307428" y="252360"/>
                </a:lnTo>
                <a:lnTo>
                  <a:pt x="1295097" y="258965"/>
                </a:lnTo>
                <a:lnTo>
                  <a:pt x="1223026" y="258965"/>
                </a:lnTo>
                <a:lnTo>
                  <a:pt x="1223026" y="350490"/>
                </a:lnTo>
                <a:close/>
              </a:path>
              <a:path w="1344295" h="350520">
                <a:moveTo>
                  <a:pt x="1323746" y="237086"/>
                </a:moveTo>
                <a:lnTo>
                  <a:pt x="1255773" y="237086"/>
                </a:lnTo>
                <a:lnTo>
                  <a:pt x="1267141" y="236054"/>
                </a:lnTo>
                <a:lnTo>
                  <a:pt x="1277428" y="232957"/>
                </a:lnTo>
                <a:lnTo>
                  <a:pt x="1306148" y="201553"/>
                </a:lnTo>
                <a:lnTo>
                  <a:pt x="1309907" y="178298"/>
                </a:lnTo>
                <a:lnTo>
                  <a:pt x="1309942" y="177850"/>
                </a:lnTo>
                <a:lnTo>
                  <a:pt x="1294210" y="137221"/>
                </a:lnTo>
                <a:lnTo>
                  <a:pt x="1258182" y="124053"/>
                </a:lnTo>
                <a:lnTo>
                  <a:pt x="1246991" y="123681"/>
                </a:lnTo>
                <a:lnTo>
                  <a:pt x="1326583" y="123681"/>
                </a:lnTo>
                <a:lnTo>
                  <a:pt x="1329861" y="127344"/>
                </a:lnTo>
                <a:lnTo>
                  <a:pt x="1337814" y="142059"/>
                </a:lnTo>
                <a:lnTo>
                  <a:pt x="1342585" y="159044"/>
                </a:lnTo>
                <a:lnTo>
                  <a:pt x="1344137" y="177850"/>
                </a:lnTo>
                <a:lnTo>
                  <a:pt x="1344174" y="178298"/>
                </a:lnTo>
                <a:lnTo>
                  <a:pt x="1342678" y="196652"/>
                </a:lnTo>
                <a:lnTo>
                  <a:pt x="1338187" y="213311"/>
                </a:lnTo>
                <a:lnTo>
                  <a:pt x="1330701" y="228278"/>
                </a:lnTo>
                <a:lnTo>
                  <a:pt x="1323746" y="237086"/>
                </a:lnTo>
                <a:close/>
              </a:path>
              <a:path w="1344295" h="350520">
                <a:moveTo>
                  <a:pt x="1259345" y="266251"/>
                </a:moveTo>
                <a:lnTo>
                  <a:pt x="1250935" y="265796"/>
                </a:lnTo>
                <a:lnTo>
                  <a:pt x="1242078" y="264430"/>
                </a:lnTo>
                <a:lnTo>
                  <a:pt x="1232776" y="262153"/>
                </a:lnTo>
                <a:lnTo>
                  <a:pt x="1223026" y="258965"/>
                </a:lnTo>
                <a:lnTo>
                  <a:pt x="1295097" y="258965"/>
                </a:lnTo>
                <a:lnTo>
                  <a:pt x="1293018" y="260078"/>
                </a:lnTo>
                <a:lnTo>
                  <a:pt x="1276990" y="264708"/>
                </a:lnTo>
                <a:lnTo>
                  <a:pt x="1259345" y="2662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6663" y="6549148"/>
            <a:ext cx="1933685" cy="34750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1398" y="2758154"/>
            <a:ext cx="713105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2588" y="7235394"/>
            <a:ext cx="5793160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84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9727333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22" y="3279098"/>
            <a:ext cx="8289191" cy="3504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86842" y="3964897"/>
            <a:ext cx="1304290" cy="350520"/>
          </a:xfrm>
          <a:custGeom>
            <a:avLst/>
            <a:gdLst/>
            <a:ahLst/>
            <a:cxnLst/>
            <a:rect l="l" t="t" r="r" b="b"/>
            <a:pathLst>
              <a:path w="1304289" h="350520">
                <a:moveTo>
                  <a:pt x="155523" y="95697"/>
                </a:moveTo>
                <a:lnTo>
                  <a:pt x="121443" y="95697"/>
                </a:lnTo>
                <a:lnTo>
                  <a:pt x="121443" y="3428"/>
                </a:lnTo>
                <a:lnTo>
                  <a:pt x="155523" y="3428"/>
                </a:lnTo>
                <a:lnTo>
                  <a:pt x="155523" y="95697"/>
                </a:lnTo>
                <a:close/>
              </a:path>
              <a:path w="1304289" h="350520">
                <a:moveTo>
                  <a:pt x="155523" y="263280"/>
                </a:moveTo>
                <a:lnTo>
                  <a:pt x="83038" y="263280"/>
                </a:lnTo>
                <a:lnTo>
                  <a:pt x="65022" y="261781"/>
                </a:lnTo>
                <a:lnTo>
                  <a:pt x="22469" y="239315"/>
                </a:lnTo>
                <a:lnTo>
                  <a:pt x="1403" y="194031"/>
                </a:lnTo>
                <a:lnTo>
                  <a:pt x="0" y="174878"/>
                </a:lnTo>
                <a:lnTo>
                  <a:pt x="1478" y="156822"/>
                </a:lnTo>
                <a:lnTo>
                  <a:pt x="23660" y="112813"/>
                </a:lnTo>
                <a:lnTo>
                  <a:pt x="66604" y="89936"/>
                </a:lnTo>
                <a:lnTo>
                  <a:pt x="84229" y="88410"/>
                </a:lnTo>
                <a:lnTo>
                  <a:pt x="92973" y="88866"/>
                </a:lnTo>
                <a:lnTo>
                  <a:pt x="102089" y="90232"/>
                </a:lnTo>
                <a:lnTo>
                  <a:pt x="111579" y="92509"/>
                </a:lnTo>
                <a:lnTo>
                  <a:pt x="121443" y="95697"/>
                </a:lnTo>
                <a:lnTo>
                  <a:pt x="155523" y="95697"/>
                </a:lnTo>
                <a:lnTo>
                  <a:pt x="155523" y="117728"/>
                </a:lnTo>
                <a:lnTo>
                  <a:pt x="89439" y="117728"/>
                </a:lnTo>
                <a:lnTo>
                  <a:pt x="77430" y="118770"/>
                </a:lnTo>
                <a:lnTo>
                  <a:pt x="42597" y="143380"/>
                </a:lnTo>
                <a:lnTo>
                  <a:pt x="34223" y="179041"/>
                </a:lnTo>
                <a:lnTo>
                  <a:pt x="35033" y="191460"/>
                </a:lnTo>
                <a:lnTo>
                  <a:pt x="52435" y="225427"/>
                </a:lnTo>
                <a:lnTo>
                  <a:pt x="95249" y="234257"/>
                </a:lnTo>
                <a:lnTo>
                  <a:pt x="155523" y="234257"/>
                </a:lnTo>
                <a:lnTo>
                  <a:pt x="155523" y="263280"/>
                </a:lnTo>
                <a:close/>
              </a:path>
              <a:path w="1304289" h="350520">
                <a:moveTo>
                  <a:pt x="155523" y="234257"/>
                </a:moveTo>
                <a:lnTo>
                  <a:pt x="121443" y="234257"/>
                </a:lnTo>
                <a:lnTo>
                  <a:pt x="121443" y="125767"/>
                </a:lnTo>
                <a:lnTo>
                  <a:pt x="113524" y="122249"/>
                </a:lnTo>
                <a:lnTo>
                  <a:pt x="105552" y="119737"/>
                </a:lnTo>
                <a:lnTo>
                  <a:pt x="97524" y="118230"/>
                </a:lnTo>
                <a:lnTo>
                  <a:pt x="89439" y="117728"/>
                </a:lnTo>
                <a:lnTo>
                  <a:pt x="155523" y="117728"/>
                </a:lnTo>
                <a:lnTo>
                  <a:pt x="155523" y="234257"/>
                </a:lnTo>
                <a:close/>
              </a:path>
              <a:path w="1304289" h="350520">
                <a:moveTo>
                  <a:pt x="254521" y="131416"/>
                </a:moveTo>
                <a:lnTo>
                  <a:pt x="237676" y="131416"/>
                </a:lnTo>
                <a:lnTo>
                  <a:pt x="239610" y="128444"/>
                </a:lnTo>
                <a:lnTo>
                  <a:pt x="251889" y="111056"/>
                </a:lnTo>
                <a:lnTo>
                  <a:pt x="264165" y="98638"/>
                </a:lnTo>
                <a:lnTo>
                  <a:pt x="276442" y="91188"/>
                </a:lnTo>
                <a:lnTo>
                  <a:pt x="288721" y="88706"/>
                </a:lnTo>
                <a:lnTo>
                  <a:pt x="298356" y="89915"/>
                </a:lnTo>
                <a:lnTo>
                  <a:pt x="308216" y="93542"/>
                </a:lnTo>
                <a:lnTo>
                  <a:pt x="318301" y="99587"/>
                </a:lnTo>
                <a:lnTo>
                  <a:pt x="328611" y="108051"/>
                </a:lnTo>
                <a:lnTo>
                  <a:pt x="320753" y="121148"/>
                </a:lnTo>
                <a:lnTo>
                  <a:pt x="278005" y="121148"/>
                </a:lnTo>
                <a:lnTo>
                  <a:pt x="270090" y="122125"/>
                </a:lnTo>
                <a:lnTo>
                  <a:pt x="262715" y="125055"/>
                </a:lnTo>
                <a:lnTo>
                  <a:pt x="255880" y="129940"/>
                </a:lnTo>
                <a:lnTo>
                  <a:pt x="254521" y="131416"/>
                </a:lnTo>
                <a:close/>
              </a:path>
              <a:path w="1304289" h="350520">
                <a:moveTo>
                  <a:pt x="237676" y="263280"/>
                </a:moveTo>
                <a:lnTo>
                  <a:pt x="203596" y="263280"/>
                </a:lnTo>
                <a:lnTo>
                  <a:pt x="203596" y="92125"/>
                </a:lnTo>
                <a:lnTo>
                  <a:pt x="237676" y="92125"/>
                </a:lnTo>
                <a:lnTo>
                  <a:pt x="237676" y="131416"/>
                </a:lnTo>
                <a:lnTo>
                  <a:pt x="254521" y="131416"/>
                </a:lnTo>
                <a:lnTo>
                  <a:pt x="237676" y="173830"/>
                </a:lnTo>
                <a:lnTo>
                  <a:pt x="237676" y="263280"/>
                </a:lnTo>
                <a:close/>
              </a:path>
              <a:path w="1304289" h="350520">
                <a:moveTo>
                  <a:pt x="310752" y="137816"/>
                </a:moveTo>
                <a:lnTo>
                  <a:pt x="302117" y="130523"/>
                </a:lnTo>
                <a:lnTo>
                  <a:pt x="293782" y="125314"/>
                </a:lnTo>
                <a:lnTo>
                  <a:pt x="285580" y="122125"/>
                </a:lnTo>
                <a:lnTo>
                  <a:pt x="285267" y="122125"/>
                </a:lnTo>
                <a:lnTo>
                  <a:pt x="278005" y="121148"/>
                </a:lnTo>
                <a:lnTo>
                  <a:pt x="320753" y="121148"/>
                </a:lnTo>
                <a:lnTo>
                  <a:pt x="310752" y="137816"/>
                </a:lnTo>
                <a:close/>
              </a:path>
              <a:path w="1304289" h="350520">
                <a:moveTo>
                  <a:pt x="432605" y="266251"/>
                </a:moveTo>
                <a:lnTo>
                  <a:pt x="382038" y="252275"/>
                </a:lnTo>
                <a:lnTo>
                  <a:pt x="348886" y="213461"/>
                </a:lnTo>
                <a:lnTo>
                  <a:pt x="342480" y="178593"/>
                </a:lnTo>
                <a:lnTo>
                  <a:pt x="343983" y="161994"/>
                </a:lnTo>
                <a:lnTo>
                  <a:pt x="344040" y="161366"/>
                </a:lnTo>
                <a:lnTo>
                  <a:pt x="348799" y="145372"/>
                </a:lnTo>
                <a:lnTo>
                  <a:pt x="348922" y="144959"/>
                </a:lnTo>
                <a:lnTo>
                  <a:pt x="382382" y="105830"/>
                </a:lnTo>
                <a:lnTo>
                  <a:pt x="434091" y="91677"/>
                </a:lnTo>
                <a:lnTo>
                  <a:pt x="452714" y="93251"/>
                </a:lnTo>
                <a:lnTo>
                  <a:pt x="469747" y="97969"/>
                </a:lnTo>
                <a:lnTo>
                  <a:pt x="485101" y="105830"/>
                </a:lnTo>
                <a:lnTo>
                  <a:pt x="498975" y="116985"/>
                </a:lnTo>
                <a:lnTo>
                  <a:pt x="503379" y="122186"/>
                </a:lnTo>
                <a:lnTo>
                  <a:pt x="432300" y="122186"/>
                </a:lnTo>
                <a:lnTo>
                  <a:pt x="420647" y="123191"/>
                </a:lnTo>
                <a:lnTo>
                  <a:pt x="385453" y="146758"/>
                </a:lnTo>
                <a:lnTo>
                  <a:pt x="377690" y="166922"/>
                </a:lnTo>
                <a:lnTo>
                  <a:pt x="377621" y="167175"/>
                </a:lnTo>
                <a:lnTo>
                  <a:pt x="376683" y="178593"/>
                </a:lnTo>
                <a:lnTo>
                  <a:pt x="376747" y="180231"/>
                </a:lnTo>
                <a:lnTo>
                  <a:pt x="377604" y="190325"/>
                </a:lnTo>
                <a:lnTo>
                  <a:pt x="401060" y="225764"/>
                </a:lnTo>
                <a:lnTo>
                  <a:pt x="433796" y="234552"/>
                </a:lnTo>
                <a:lnTo>
                  <a:pt x="505081" y="234552"/>
                </a:lnTo>
                <a:lnTo>
                  <a:pt x="498680" y="241848"/>
                </a:lnTo>
                <a:lnTo>
                  <a:pt x="484728" y="252525"/>
                </a:lnTo>
                <a:lnTo>
                  <a:pt x="469289" y="260041"/>
                </a:lnTo>
                <a:lnTo>
                  <a:pt x="469480" y="260041"/>
                </a:lnTo>
                <a:lnTo>
                  <a:pt x="451792" y="264699"/>
                </a:lnTo>
                <a:lnTo>
                  <a:pt x="452028" y="264699"/>
                </a:lnTo>
                <a:lnTo>
                  <a:pt x="432605" y="266251"/>
                </a:lnTo>
                <a:close/>
              </a:path>
              <a:path w="1304289" h="350520">
                <a:moveTo>
                  <a:pt x="505081" y="234552"/>
                </a:moveTo>
                <a:lnTo>
                  <a:pt x="433796" y="234552"/>
                </a:lnTo>
                <a:lnTo>
                  <a:pt x="445661" y="233575"/>
                </a:lnTo>
                <a:lnTo>
                  <a:pt x="456413" y="230646"/>
                </a:lnTo>
                <a:lnTo>
                  <a:pt x="486514" y="200959"/>
                </a:lnTo>
                <a:lnTo>
                  <a:pt x="489381" y="190753"/>
                </a:lnTo>
                <a:lnTo>
                  <a:pt x="489502" y="190325"/>
                </a:lnTo>
                <a:lnTo>
                  <a:pt x="490359" y="180231"/>
                </a:lnTo>
                <a:lnTo>
                  <a:pt x="490435" y="179336"/>
                </a:lnTo>
                <a:lnTo>
                  <a:pt x="490498" y="178593"/>
                </a:lnTo>
                <a:lnTo>
                  <a:pt x="473972" y="138264"/>
                </a:lnTo>
                <a:lnTo>
                  <a:pt x="432300" y="122186"/>
                </a:lnTo>
                <a:lnTo>
                  <a:pt x="503379" y="122186"/>
                </a:lnTo>
                <a:lnTo>
                  <a:pt x="510307" y="130369"/>
                </a:lnTo>
                <a:lnTo>
                  <a:pt x="518400" y="145372"/>
                </a:lnTo>
                <a:lnTo>
                  <a:pt x="523255" y="161994"/>
                </a:lnTo>
                <a:lnTo>
                  <a:pt x="524728" y="178593"/>
                </a:lnTo>
                <a:lnTo>
                  <a:pt x="524794" y="179336"/>
                </a:lnTo>
                <a:lnTo>
                  <a:pt x="524874" y="180231"/>
                </a:lnTo>
                <a:lnTo>
                  <a:pt x="523311" y="197172"/>
                </a:lnTo>
                <a:lnTo>
                  <a:pt x="523236" y="197980"/>
                </a:lnTo>
                <a:lnTo>
                  <a:pt x="518324" y="214165"/>
                </a:lnTo>
                <a:lnTo>
                  <a:pt x="510138" y="228788"/>
                </a:lnTo>
                <a:lnTo>
                  <a:pt x="505081" y="234552"/>
                </a:lnTo>
                <a:close/>
              </a:path>
              <a:path w="1304289" h="350520">
                <a:moveTo>
                  <a:pt x="594901" y="350490"/>
                </a:moveTo>
                <a:lnTo>
                  <a:pt x="560221" y="350490"/>
                </a:lnTo>
                <a:lnTo>
                  <a:pt x="560221" y="92125"/>
                </a:lnTo>
                <a:lnTo>
                  <a:pt x="619600" y="92125"/>
                </a:lnTo>
                <a:lnTo>
                  <a:pt x="641117" y="93549"/>
                </a:lnTo>
                <a:lnTo>
                  <a:pt x="660121" y="97819"/>
                </a:lnTo>
                <a:lnTo>
                  <a:pt x="676615" y="104936"/>
                </a:lnTo>
                <a:lnTo>
                  <a:pt x="690599" y="114899"/>
                </a:lnTo>
                <a:lnTo>
                  <a:pt x="698455" y="123681"/>
                </a:lnTo>
                <a:lnTo>
                  <a:pt x="594901" y="123681"/>
                </a:lnTo>
                <a:lnTo>
                  <a:pt x="594901" y="229047"/>
                </a:lnTo>
                <a:lnTo>
                  <a:pt x="602804" y="232565"/>
                </a:lnTo>
                <a:lnTo>
                  <a:pt x="610895" y="235077"/>
                </a:lnTo>
                <a:lnTo>
                  <a:pt x="619173" y="236584"/>
                </a:lnTo>
                <a:lnTo>
                  <a:pt x="627639" y="237086"/>
                </a:lnTo>
                <a:lnTo>
                  <a:pt x="695612" y="237086"/>
                </a:lnTo>
                <a:lnTo>
                  <a:pt x="692085" y="241553"/>
                </a:lnTo>
                <a:lnTo>
                  <a:pt x="679294" y="252360"/>
                </a:lnTo>
                <a:lnTo>
                  <a:pt x="666962" y="258965"/>
                </a:lnTo>
                <a:lnTo>
                  <a:pt x="594901" y="258965"/>
                </a:lnTo>
                <a:lnTo>
                  <a:pt x="594901" y="350490"/>
                </a:lnTo>
                <a:close/>
              </a:path>
              <a:path w="1304289" h="350520">
                <a:moveTo>
                  <a:pt x="695612" y="237086"/>
                </a:moveTo>
                <a:lnTo>
                  <a:pt x="627639" y="237086"/>
                </a:lnTo>
                <a:lnTo>
                  <a:pt x="639006" y="236054"/>
                </a:lnTo>
                <a:lnTo>
                  <a:pt x="649294" y="232957"/>
                </a:lnTo>
                <a:lnTo>
                  <a:pt x="678019" y="201553"/>
                </a:lnTo>
                <a:lnTo>
                  <a:pt x="681783" y="178298"/>
                </a:lnTo>
                <a:lnTo>
                  <a:pt x="681817" y="177850"/>
                </a:lnTo>
                <a:lnTo>
                  <a:pt x="666075" y="137221"/>
                </a:lnTo>
                <a:lnTo>
                  <a:pt x="630049" y="124053"/>
                </a:lnTo>
                <a:lnTo>
                  <a:pt x="618857" y="123681"/>
                </a:lnTo>
                <a:lnTo>
                  <a:pt x="698455" y="123681"/>
                </a:lnTo>
                <a:lnTo>
                  <a:pt x="701731" y="127344"/>
                </a:lnTo>
                <a:lnTo>
                  <a:pt x="709681" y="142059"/>
                </a:lnTo>
                <a:lnTo>
                  <a:pt x="714450" y="159044"/>
                </a:lnTo>
                <a:lnTo>
                  <a:pt x="716003" y="177850"/>
                </a:lnTo>
                <a:lnTo>
                  <a:pt x="716040" y="178298"/>
                </a:lnTo>
                <a:lnTo>
                  <a:pt x="714543" y="196652"/>
                </a:lnTo>
                <a:lnTo>
                  <a:pt x="710052" y="213311"/>
                </a:lnTo>
                <a:lnTo>
                  <a:pt x="702566" y="228278"/>
                </a:lnTo>
                <a:lnTo>
                  <a:pt x="695612" y="237086"/>
                </a:lnTo>
                <a:close/>
              </a:path>
              <a:path w="1304289" h="350520">
                <a:moveTo>
                  <a:pt x="631210" y="266251"/>
                </a:moveTo>
                <a:lnTo>
                  <a:pt x="622801" y="265796"/>
                </a:lnTo>
                <a:lnTo>
                  <a:pt x="613945" y="264430"/>
                </a:lnTo>
                <a:lnTo>
                  <a:pt x="604645" y="262153"/>
                </a:lnTo>
                <a:lnTo>
                  <a:pt x="594901" y="258965"/>
                </a:lnTo>
                <a:lnTo>
                  <a:pt x="666962" y="258965"/>
                </a:lnTo>
                <a:lnTo>
                  <a:pt x="664884" y="260078"/>
                </a:lnTo>
                <a:lnTo>
                  <a:pt x="648855" y="264708"/>
                </a:lnTo>
                <a:lnTo>
                  <a:pt x="631210" y="266251"/>
                </a:lnTo>
                <a:close/>
              </a:path>
              <a:path w="1304289" h="350520">
                <a:moveTo>
                  <a:pt x="885653" y="113852"/>
                </a:moveTo>
                <a:lnTo>
                  <a:pt x="786887" y="113852"/>
                </a:lnTo>
                <a:lnTo>
                  <a:pt x="798586" y="102850"/>
                </a:lnTo>
                <a:lnTo>
                  <a:pt x="811068" y="94992"/>
                </a:lnTo>
                <a:lnTo>
                  <a:pt x="824332" y="90277"/>
                </a:lnTo>
                <a:lnTo>
                  <a:pt x="838379" y="88706"/>
                </a:lnTo>
                <a:lnTo>
                  <a:pt x="846267" y="89227"/>
                </a:lnTo>
                <a:lnTo>
                  <a:pt x="880311" y="106897"/>
                </a:lnTo>
                <a:lnTo>
                  <a:pt x="885653" y="113852"/>
                </a:lnTo>
                <a:close/>
              </a:path>
              <a:path w="1304289" h="350520">
                <a:moveTo>
                  <a:pt x="786887" y="263280"/>
                </a:moveTo>
                <a:lnTo>
                  <a:pt x="752206" y="263280"/>
                </a:lnTo>
                <a:lnTo>
                  <a:pt x="752206" y="92125"/>
                </a:lnTo>
                <a:lnTo>
                  <a:pt x="786887" y="92125"/>
                </a:lnTo>
                <a:lnTo>
                  <a:pt x="786887" y="113852"/>
                </a:lnTo>
                <a:lnTo>
                  <a:pt x="885653" y="113852"/>
                </a:lnTo>
                <a:lnTo>
                  <a:pt x="887482" y="116985"/>
                </a:lnTo>
                <a:lnTo>
                  <a:pt x="827663" y="116985"/>
                </a:lnTo>
                <a:lnTo>
                  <a:pt x="816076" y="118491"/>
                </a:lnTo>
                <a:lnTo>
                  <a:pt x="805418" y="123010"/>
                </a:lnTo>
                <a:lnTo>
                  <a:pt x="795688" y="130543"/>
                </a:lnTo>
                <a:lnTo>
                  <a:pt x="786887" y="141093"/>
                </a:lnTo>
                <a:lnTo>
                  <a:pt x="786887" y="263280"/>
                </a:lnTo>
                <a:close/>
              </a:path>
              <a:path w="1304289" h="350520">
                <a:moveTo>
                  <a:pt x="896272" y="263280"/>
                </a:moveTo>
                <a:lnTo>
                  <a:pt x="862344" y="263280"/>
                </a:lnTo>
                <a:lnTo>
                  <a:pt x="862325" y="165353"/>
                </a:lnTo>
                <a:lnTo>
                  <a:pt x="861842" y="153631"/>
                </a:lnTo>
                <a:lnTo>
                  <a:pt x="843686" y="119805"/>
                </a:lnTo>
                <a:lnTo>
                  <a:pt x="827663" y="116985"/>
                </a:lnTo>
                <a:lnTo>
                  <a:pt x="887482" y="116985"/>
                </a:lnTo>
                <a:lnTo>
                  <a:pt x="896272" y="165353"/>
                </a:lnTo>
                <a:lnTo>
                  <a:pt x="896272" y="263280"/>
                </a:lnTo>
                <a:close/>
              </a:path>
              <a:path w="1304289" h="350520">
                <a:moveTo>
                  <a:pt x="932886" y="148980"/>
                </a:moveTo>
                <a:lnTo>
                  <a:pt x="932886" y="112070"/>
                </a:lnTo>
                <a:lnTo>
                  <a:pt x="943851" y="101850"/>
                </a:lnTo>
                <a:lnTo>
                  <a:pt x="956958" y="94548"/>
                </a:lnTo>
                <a:lnTo>
                  <a:pt x="972204" y="90166"/>
                </a:lnTo>
                <a:lnTo>
                  <a:pt x="989588" y="88706"/>
                </a:lnTo>
                <a:lnTo>
                  <a:pt x="1002806" y="89617"/>
                </a:lnTo>
                <a:lnTo>
                  <a:pt x="1037860" y="106365"/>
                </a:lnTo>
                <a:lnTo>
                  <a:pt x="1046955" y="120405"/>
                </a:lnTo>
                <a:lnTo>
                  <a:pt x="986911" y="120405"/>
                </a:lnTo>
                <a:lnTo>
                  <a:pt x="973097" y="122191"/>
                </a:lnTo>
                <a:lnTo>
                  <a:pt x="959488" y="127549"/>
                </a:lnTo>
                <a:lnTo>
                  <a:pt x="946084" y="136478"/>
                </a:lnTo>
                <a:lnTo>
                  <a:pt x="932886" y="148980"/>
                </a:lnTo>
                <a:close/>
              </a:path>
              <a:path w="1304289" h="350520">
                <a:moveTo>
                  <a:pt x="971433" y="265956"/>
                </a:moveTo>
                <a:lnTo>
                  <a:pt x="962422" y="265183"/>
                </a:lnTo>
                <a:lnTo>
                  <a:pt x="962737" y="265183"/>
                </a:lnTo>
                <a:lnTo>
                  <a:pt x="955061" y="263019"/>
                </a:lnTo>
                <a:lnTo>
                  <a:pt x="930506" y="232995"/>
                </a:lnTo>
                <a:lnTo>
                  <a:pt x="929869" y="225675"/>
                </a:lnTo>
                <a:lnTo>
                  <a:pt x="929761" y="224437"/>
                </a:lnTo>
                <a:lnTo>
                  <a:pt x="947788" y="189500"/>
                </a:lnTo>
                <a:lnTo>
                  <a:pt x="1017715" y="160438"/>
                </a:lnTo>
                <a:lnTo>
                  <a:pt x="1017616" y="150516"/>
                </a:lnTo>
                <a:lnTo>
                  <a:pt x="1015790" y="137732"/>
                </a:lnTo>
                <a:lnTo>
                  <a:pt x="1010014" y="128106"/>
                </a:lnTo>
                <a:lnTo>
                  <a:pt x="1000388" y="122330"/>
                </a:lnTo>
                <a:lnTo>
                  <a:pt x="986911" y="120405"/>
                </a:lnTo>
                <a:lnTo>
                  <a:pt x="1046955" y="120405"/>
                </a:lnTo>
                <a:lnTo>
                  <a:pt x="1051053" y="178593"/>
                </a:lnTo>
                <a:lnTo>
                  <a:pt x="1017715" y="178593"/>
                </a:lnTo>
                <a:lnTo>
                  <a:pt x="995093" y="187375"/>
                </a:lnTo>
                <a:lnTo>
                  <a:pt x="963394" y="211683"/>
                </a:lnTo>
                <a:lnTo>
                  <a:pt x="963394" y="225675"/>
                </a:lnTo>
                <a:lnTo>
                  <a:pt x="965633" y="231428"/>
                </a:lnTo>
                <a:lnTo>
                  <a:pt x="970090" y="235895"/>
                </a:lnTo>
                <a:lnTo>
                  <a:pt x="974653" y="240362"/>
                </a:lnTo>
                <a:lnTo>
                  <a:pt x="980558" y="242591"/>
                </a:lnTo>
                <a:lnTo>
                  <a:pt x="1076208" y="242591"/>
                </a:lnTo>
                <a:lnTo>
                  <a:pt x="1076208" y="249144"/>
                </a:lnTo>
                <a:lnTo>
                  <a:pt x="1017420" y="249144"/>
                </a:lnTo>
                <a:lnTo>
                  <a:pt x="1006455" y="256501"/>
                </a:lnTo>
                <a:lnTo>
                  <a:pt x="995134" y="261754"/>
                </a:lnTo>
                <a:lnTo>
                  <a:pt x="983459" y="264906"/>
                </a:lnTo>
                <a:lnTo>
                  <a:pt x="971433" y="265956"/>
                </a:lnTo>
                <a:close/>
              </a:path>
              <a:path w="1304289" h="350520">
                <a:moveTo>
                  <a:pt x="1076208" y="242591"/>
                </a:moveTo>
                <a:lnTo>
                  <a:pt x="987807" y="242591"/>
                </a:lnTo>
                <a:lnTo>
                  <a:pt x="995758" y="241764"/>
                </a:lnTo>
                <a:lnTo>
                  <a:pt x="1003393" y="239281"/>
                </a:lnTo>
                <a:lnTo>
                  <a:pt x="1010713" y="235141"/>
                </a:lnTo>
                <a:lnTo>
                  <a:pt x="1017715" y="229342"/>
                </a:lnTo>
                <a:lnTo>
                  <a:pt x="1017715" y="178593"/>
                </a:lnTo>
                <a:lnTo>
                  <a:pt x="1051053" y="178593"/>
                </a:lnTo>
                <a:lnTo>
                  <a:pt x="1051053" y="238819"/>
                </a:lnTo>
                <a:lnTo>
                  <a:pt x="1051296" y="239281"/>
                </a:lnTo>
                <a:lnTo>
                  <a:pt x="1052986" y="241764"/>
                </a:lnTo>
                <a:lnTo>
                  <a:pt x="1076208" y="241764"/>
                </a:lnTo>
                <a:lnTo>
                  <a:pt x="1076208" y="242591"/>
                </a:lnTo>
                <a:close/>
              </a:path>
              <a:path w="1304289" h="350520">
                <a:moveTo>
                  <a:pt x="1076208" y="241764"/>
                </a:moveTo>
                <a:lnTo>
                  <a:pt x="1061251" y="241764"/>
                </a:lnTo>
                <a:lnTo>
                  <a:pt x="1067474" y="238819"/>
                </a:lnTo>
                <a:lnTo>
                  <a:pt x="1076208" y="232771"/>
                </a:lnTo>
                <a:lnTo>
                  <a:pt x="1076208" y="241764"/>
                </a:lnTo>
                <a:close/>
              </a:path>
              <a:path w="1304289" h="350520">
                <a:moveTo>
                  <a:pt x="1048081" y="266251"/>
                </a:moveTo>
                <a:lnTo>
                  <a:pt x="1043023" y="266251"/>
                </a:lnTo>
                <a:lnTo>
                  <a:pt x="1033274" y="265183"/>
                </a:lnTo>
                <a:lnTo>
                  <a:pt x="1025757" y="261977"/>
                </a:lnTo>
                <a:lnTo>
                  <a:pt x="1020472" y="256631"/>
                </a:lnTo>
                <a:lnTo>
                  <a:pt x="1017420" y="249144"/>
                </a:lnTo>
                <a:lnTo>
                  <a:pt x="1076208" y="249144"/>
                </a:lnTo>
                <a:lnTo>
                  <a:pt x="1076208" y="253459"/>
                </a:lnTo>
                <a:lnTo>
                  <a:pt x="1068464" y="258422"/>
                </a:lnTo>
                <a:lnTo>
                  <a:pt x="1062336" y="261754"/>
                </a:lnTo>
                <a:lnTo>
                  <a:pt x="1052939" y="265365"/>
                </a:lnTo>
                <a:lnTo>
                  <a:pt x="1048081" y="266251"/>
                </a:lnTo>
                <a:close/>
              </a:path>
              <a:path w="1304289" h="350520">
                <a:moveTo>
                  <a:pt x="1200557" y="350490"/>
                </a:moveTo>
                <a:lnTo>
                  <a:pt x="1179564" y="350490"/>
                </a:lnTo>
                <a:lnTo>
                  <a:pt x="1174058" y="343642"/>
                </a:lnTo>
                <a:lnTo>
                  <a:pt x="1164180" y="331563"/>
                </a:lnTo>
                <a:lnTo>
                  <a:pt x="1137758" y="293471"/>
                </a:lnTo>
                <a:lnTo>
                  <a:pt x="1115619" y="239356"/>
                </a:lnTo>
                <a:lnTo>
                  <a:pt x="1107510" y="197090"/>
                </a:lnTo>
                <a:lnTo>
                  <a:pt x="1106498" y="175621"/>
                </a:lnTo>
                <a:lnTo>
                  <a:pt x="1107501" y="153863"/>
                </a:lnTo>
                <a:lnTo>
                  <a:pt x="1115535" y="111519"/>
                </a:lnTo>
                <a:lnTo>
                  <a:pt x="1132214" y="69905"/>
                </a:lnTo>
                <a:lnTo>
                  <a:pt x="1160711" y="24436"/>
                </a:lnTo>
                <a:lnTo>
                  <a:pt x="1179564" y="0"/>
                </a:lnTo>
                <a:lnTo>
                  <a:pt x="1200557" y="0"/>
                </a:lnTo>
                <a:lnTo>
                  <a:pt x="1189738" y="16705"/>
                </a:lnTo>
                <a:lnTo>
                  <a:pt x="1180499" y="32146"/>
                </a:lnTo>
                <a:lnTo>
                  <a:pt x="1161878" y="71962"/>
                </a:lnTo>
                <a:lnTo>
                  <a:pt x="1150989" y="115490"/>
                </a:lnTo>
                <a:lnTo>
                  <a:pt x="1146113" y="161872"/>
                </a:lnTo>
                <a:lnTo>
                  <a:pt x="1145788" y="176812"/>
                </a:lnTo>
                <a:lnTo>
                  <a:pt x="1149210" y="225728"/>
                </a:lnTo>
                <a:lnTo>
                  <a:pt x="1159478" y="270980"/>
                </a:lnTo>
                <a:lnTo>
                  <a:pt x="1176593" y="312568"/>
                </a:lnTo>
                <a:lnTo>
                  <a:pt x="1200557" y="350490"/>
                </a:lnTo>
                <a:close/>
              </a:path>
              <a:path w="1304289" h="350520">
                <a:moveTo>
                  <a:pt x="1230694" y="350490"/>
                </a:moveTo>
                <a:lnTo>
                  <a:pt x="1209853" y="350490"/>
                </a:lnTo>
                <a:lnTo>
                  <a:pt x="1221099" y="332947"/>
                </a:lnTo>
                <a:lnTo>
                  <a:pt x="1230578" y="316780"/>
                </a:lnTo>
                <a:lnTo>
                  <a:pt x="1249071" y="275524"/>
                </a:lnTo>
                <a:lnTo>
                  <a:pt x="1259564" y="232914"/>
                </a:lnTo>
                <a:lnTo>
                  <a:pt x="1264306" y="188661"/>
                </a:lnTo>
                <a:lnTo>
                  <a:pt x="1264605" y="175326"/>
                </a:lnTo>
                <a:lnTo>
                  <a:pt x="1264622" y="174583"/>
                </a:lnTo>
                <a:lnTo>
                  <a:pt x="1261274" y="127166"/>
                </a:lnTo>
                <a:lnTo>
                  <a:pt x="1251417" y="82341"/>
                </a:lnTo>
                <a:lnTo>
                  <a:pt x="1234944" y="40660"/>
                </a:lnTo>
                <a:lnTo>
                  <a:pt x="1209853" y="0"/>
                </a:lnTo>
                <a:lnTo>
                  <a:pt x="1230694" y="0"/>
                </a:lnTo>
                <a:lnTo>
                  <a:pt x="1261722" y="39276"/>
                </a:lnTo>
                <a:lnTo>
                  <a:pt x="1282632" y="77645"/>
                </a:lnTo>
                <a:lnTo>
                  <a:pt x="1299856" y="132050"/>
                </a:lnTo>
                <a:lnTo>
                  <a:pt x="1303878" y="174583"/>
                </a:lnTo>
                <a:lnTo>
                  <a:pt x="1303912" y="175326"/>
                </a:lnTo>
                <a:lnTo>
                  <a:pt x="1300231" y="216509"/>
                </a:lnTo>
                <a:lnTo>
                  <a:pt x="1289177" y="256136"/>
                </a:lnTo>
                <a:lnTo>
                  <a:pt x="1270727" y="294683"/>
                </a:lnTo>
                <a:lnTo>
                  <a:pt x="1244078" y="333276"/>
                </a:lnTo>
                <a:lnTo>
                  <a:pt x="1230694" y="35049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6842" y="4650695"/>
            <a:ext cx="951230" cy="350520"/>
          </a:xfrm>
          <a:custGeom>
            <a:avLst/>
            <a:gdLst/>
            <a:ahLst/>
            <a:cxnLst/>
            <a:rect l="l" t="t" r="r" b="b"/>
            <a:pathLst>
              <a:path w="951230" h="350520">
                <a:moveTo>
                  <a:pt x="155523" y="95697"/>
                </a:moveTo>
                <a:lnTo>
                  <a:pt x="121443" y="95697"/>
                </a:lnTo>
                <a:lnTo>
                  <a:pt x="121443" y="3428"/>
                </a:lnTo>
                <a:lnTo>
                  <a:pt x="155523" y="3428"/>
                </a:lnTo>
                <a:lnTo>
                  <a:pt x="155523" y="95697"/>
                </a:lnTo>
                <a:close/>
              </a:path>
              <a:path w="951230" h="350520">
                <a:moveTo>
                  <a:pt x="155523" y="263280"/>
                </a:moveTo>
                <a:lnTo>
                  <a:pt x="83038" y="263280"/>
                </a:lnTo>
                <a:lnTo>
                  <a:pt x="65022" y="261781"/>
                </a:lnTo>
                <a:lnTo>
                  <a:pt x="22469" y="239315"/>
                </a:lnTo>
                <a:lnTo>
                  <a:pt x="1403" y="194031"/>
                </a:lnTo>
                <a:lnTo>
                  <a:pt x="0" y="174878"/>
                </a:lnTo>
                <a:lnTo>
                  <a:pt x="1478" y="156822"/>
                </a:lnTo>
                <a:lnTo>
                  <a:pt x="23660" y="112813"/>
                </a:lnTo>
                <a:lnTo>
                  <a:pt x="66604" y="89936"/>
                </a:lnTo>
                <a:lnTo>
                  <a:pt x="84229" y="88410"/>
                </a:lnTo>
                <a:lnTo>
                  <a:pt x="92973" y="88866"/>
                </a:lnTo>
                <a:lnTo>
                  <a:pt x="102089" y="90232"/>
                </a:lnTo>
                <a:lnTo>
                  <a:pt x="111579" y="92509"/>
                </a:lnTo>
                <a:lnTo>
                  <a:pt x="121443" y="95697"/>
                </a:lnTo>
                <a:lnTo>
                  <a:pt x="155523" y="95697"/>
                </a:lnTo>
                <a:lnTo>
                  <a:pt x="155523" y="117728"/>
                </a:lnTo>
                <a:lnTo>
                  <a:pt x="89439" y="117728"/>
                </a:lnTo>
                <a:lnTo>
                  <a:pt x="77430" y="118770"/>
                </a:lnTo>
                <a:lnTo>
                  <a:pt x="42597" y="143380"/>
                </a:lnTo>
                <a:lnTo>
                  <a:pt x="34223" y="179041"/>
                </a:lnTo>
                <a:lnTo>
                  <a:pt x="35033" y="191460"/>
                </a:lnTo>
                <a:lnTo>
                  <a:pt x="52435" y="225427"/>
                </a:lnTo>
                <a:lnTo>
                  <a:pt x="95249" y="234257"/>
                </a:lnTo>
                <a:lnTo>
                  <a:pt x="155523" y="234257"/>
                </a:lnTo>
                <a:lnTo>
                  <a:pt x="155523" y="263280"/>
                </a:lnTo>
                <a:close/>
              </a:path>
              <a:path w="951230" h="350520">
                <a:moveTo>
                  <a:pt x="155523" y="234257"/>
                </a:moveTo>
                <a:lnTo>
                  <a:pt x="121443" y="234257"/>
                </a:lnTo>
                <a:lnTo>
                  <a:pt x="121443" y="125758"/>
                </a:lnTo>
                <a:lnTo>
                  <a:pt x="113524" y="122245"/>
                </a:lnTo>
                <a:lnTo>
                  <a:pt x="105552" y="119736"/>
                </a:lnTo>
                <a:lnTo>
                  <a:pt x="97524" y="118230"/>
                </a:lnTo>
                <a:lnTo>
                  <a:pt x="89439" y="117728"/>
                </a:lnTo>
                <a:lnTo>
                  <a:pt x="155523" y="117728"/>
                </a:lnTo>
                <a:lnTo>
                  <a:pt x="155523" y="234257"/>
                </a:lnTo>
                <a:close/>
              </a:path>
              <a:path w="951230" h="350520">
                <a:moveTo>
                  <a:pt x="254521" y="131416"/>
                </a:moveTo>
                <a:lnTo>
                  <a:pt x="237676" y="131416"/>
                </a:lnTo>
                <a:lnTo>
                  <a:pt x="239610" y="128444"/>
                </a:lnTo>
                <a:lnTo>
                  <a:pt x="251889" y="111056"/>
                </a:lnTo>
                <a:lnTo>
                  <a:pt x="264165" y="98638"/>
                </a:lnTo>
                <a:lnTo>
                  <a:pt x="276442" y="91188"/>
                </a:lnTo>
                <a:lnTo>
                  <a:pt x="288721" y="88706"/>
                </a:lnTo>
                <a:lnTo>
                  <a:pt x="298356" y="89915"/>
                </a:lnTo>
                <a:lnTo>
                  <a:pt x="308216" y="93542"/>
                </a:lnTo>
                <a:lnTo>
                  <a:pt x="318301" y="99587"/>
                </a:lnTo>
                <a:lnTo>
                  <a:pt x="328611" y="108051"/>
                </a:lnTo>
                <a:lnTo>
                  <a:pt x="320753" y="121148"/>
                </a:lnTo>
                <a:lnTo>
                  <a:pt x="278005" y="121148"/>
                </a:lnTo>
                <a:lnTo>
                  <a:pt x="270090" y="122125"/>
                </a:lnTo>
                <a:lnTo>
                  <a:pt x="262715" y="125055"/>
                </a:lnTo>
                <a:lnTo>
                  <a:pt x="255880" y="129940"/>
                </a:lnTo>
                <a:lnTo>
                  <a:pt x="254521" y="131416"/>
                </a:lnTo>
                <a:close/>
              </a:path>
              <a:path w="951230" h="350520">
                <a:moveTo>
                  <a:pt x="237676" y="263280"/>
                </a:moveTo>
                <a:lnTo>
                  <a:pt x="203596" y="263280"/>
                </a:lnTo>
                <a:lnTo>
                  <a:pt x="203596" y="92125"/>
                </a:lnTo>
                <a:lnTo>
                  <a:pt x="237676" y="92125"/>
                </a:lnTo>
                <a:lnTo>
                  <a:pt x="237676" y="131416"/>
                </a:lnTo>
                <a:lnTo>
                  <a:pt x="254521" y="131416"/>
                </a:lnTo>
                <a:lnTo>
                  <a:pt x="237676" y="173830"/>
                </a:lnTo>
                <a:lnTo>
                  <a:pt x="237676" y="263280"/>
                </a:lnTo>
                <a:close/>
              </a:path>
              <a:path w="951230" h="350520">
                <a:moveTo>
                  <a:pt x="310752" y="137816"/>
                </a:moveTo>
                <a:lnTo>
                  <a:pt x="302117" y="130523"/>
                </a:lnTo>
                <a:lnTo>
                  <a:pt x="293782" y="125314"/>
                </a:lnTo>
                <a:lnTo>
                  <a:pt x="285580" y="122125"/>
                </a:lnTo>
                <a:lnTo>
                  <a:pt x="285267" y="122125"/>
                </a:lnTo>
                <a:lnTo>
                  <a:pt x="278005" y="121148"/>
                </a:lnTo>
                <a:lnTo>
                  <a:pt x="320753" y="121148"/>
                </a:lnTo>
                <a:lnTo>
                  <a:pt x="310752" y="137816"/>
                </a:lnTo>
                <a:close/>
              </a:path>
              <a:path w="951230" h="350520">
                <a:moveTo>
                  <a:pt x="432605" y="266251"/>
                </a:moveTo>
                <a:lnTo>
                  <a:pt x="382038" y="252275"/>
                </a:lnTo>
                <a:lnTo>
                  <a:pt x="348886" y="213461"/>
                </a:lnTo>
                <a:lnTo>
                  <a:pt x="342480" y="178593"/>
                </a:lnTo>
                <a:lnTo>
                  <a:pt x="343983" y="161994"/>
                </a:lnTo>
                <a:lnTo>
                  <a:pt x="344040" y="161366"/>
                </a:lnTo>
                <a:lnTo>
                  <a:pt x="348799" y="145372"/>
                </a:lnTo>
                <a:lnTo>
                  <a:pt x="348922" y="144959"/>
                </a:lnTo>
                <a:lnTo>
                  <a:pt x="357060" y="130115"/>
                </a:lnTo>
                <a:lnTo>
                  <a:pt x="397962" y="97969"/>
                </a:lnTo>
                <a:lnTo>
                  <a:pt x="434091" y="91677"/>
                </a:lnTo>
                <a:lnTo>
                  <a:pt x="452714" y="93251"/>
                </a:lnTo>
                <a:lnTo>
                  <a:pt x="469747" y="97969"/>
                </a:lnTo>
                <a:lnTo>
                  <a:pt x="485101" y="105830"/>
                </a:lnTo>
                <a:lnTo>
                  <a:pt x="498975" y="116985"/>
                </a:lnTo>
                <a:lnTo>
                  <a:pt x="503379" y="122186"/>
                </a:lnTo>
                <a:lnTo>
                  <a:pt x="432300" y="122186"/>
                </a:lnTo>
                <a:lnTo>
                  <a:pt x="420647" y="123191"/>
                </a:lnTo>
                <a:lnTo>
                  <a:pt x="385453" y="146758"/>
                </a:lnTo>
                <a:lnTo>
                  <a:pt x="377690" y="166922"/>
                </a:lnTo>
                <a:lnTo>
                  <a:pt x="377621" y="167175"/>
                </a:lnTo>
                <a:lnTo>
                  <a:pt x="376683" y="178593"/>
                </a:lnTo>
                <a:lnTo>
                  <a:pt x="376747" y="180231"/>
                </a:lnTo>
                <a:lnTo>
                  <a:pt x="377604" y="190325"/>
                </a:lnTo>
                <a:lnTo>
                  <a:pt x="401060" y="225764"/>
                </a:lnTo>
                <a:lnTo>
                  <a:pt x="433796" y="234552"/>
                </a:lnTo>
                <a:lnTo>
                  <a:pt x="505081" y="234552"/>
                </a:lnTo>
                <a:lnTo>
                  <a:pt x="498680" y="241848"/>
                </a:lnTo>
                <a:lnTo>
                  <a:pt x="484728" y="252525"/>
                </a:lnTo>
                <a:lnTo>
                  <a:pt x="469289" y="260041"/>
                </a:lnTo>
                <a:lnTo>
                  <a:pt x="469480" y="260041"/>
                </a:lnTo>
                <a:lnTo>
                  <a:pt x="451792" y="264699"/>
                </a:lnTo>
                <a:lnTo>
                  <a:pt x="452028" y="264699"/>
                </a:lnTo>
                <a:lnTo>
                  <a:pt x="432605" y="266251"/>
                </a:lnTo>
                <a:close/>
              </a:path>
              <a:path w="951230" h="350520">
                <a:moveTo>
                  <a:pt x="505081" y="234552"/>
                </a:moveTo>
                <a:lnTo>
                  <a:pt x="433796" y="234552"/>
                </a:lnTo>
                <a:lnTo>
                  <a:pt x="445661" y="233575"/>
                </a:lnTo>
                <a:lnTo>
                  <a:pt x="456413" y="230646"/>
                </a:lnTo>
                <a:lnTo>
                  <a:pt x="486514" y="200959"/>
                </a:lnTo>
                <a:lnTo>
                  <a:pt x="489381" y="190753"/>
                </a:lnTo>
                <a:lnTo>
                  <a:pt x="489502" y="190325"/>
                </a:lnTo>
                <a:lnTo>
                  <a:pt x="490359" y="180231"/>
                </a:lnTo>
                <a:lnTo>
                  <a:pt x="490435" y="179336"/>
                </a:lnTo>
                <a:lnTo>
                  <a:pt x="490498" y="178593"/>
                </a:lnTo>
                <a:lnTo>
                  <a:pt x="473972" y="138264"/>
                </a:lnTo>
                <a:lnTo>
                  <a:pt x="432300" y="122186"/>
                </a:lnTo>
                <a:lnTo>
                  <a:pt x="503379" y="122186"/>
                </a:lnTo>
                <a:lnTo>
                  <a:pt x="510307" y="130369"/>
                </a:lnTo>
                <a:lnTo>
                  <a:pt x="518400" y="145372"/>
                </a:lnTo>
                <a:lnTo>
                  <a:pt x="523255" y="161994"/>
                </a:lnTo>
                <a:lnTo>
                  <a:pt x="524728" y="178593"/>
                </a:lnTo>
                <a:lnTo>
                  <a:pt x="524794" y="179336"/>
                </a:lnTo>
                <a:lnTo>
                  <a:pt x="524874" y="180231"/>
                </a:lnTo>
                <a:lnTo>
                  <a:pt x="523311" y="197172"/>
                </a:lnTo>
                <a:lnTo>
                  <a:pt x="523236" y="197980"/>
                </a:lnTo>
                <a:lnTo>
                  <a:pt x="518324" y="214165"/>
                </a:lnTo>
                <a:lnTo>
                  <a:pt x="510138" y="228788"/>
                </a:lnTo>
                <a:lnTo>
                  <a:pt x="505081" y="234552"/>
                </a:lnTo>
                <a:close/>
              </a:path>
              <a:path w="951230" h="350520">
                <a:moveTo>
                  <a:pt x="594901" y="350490"/>
                </a:moveTo>
                <a:lnTo>
                  <a:pt x="560221" y="350490"/>
                </a:lnTo>
                <a:lnTo>
                  <a:pt x="560221" y="92125"/>
                </a:lnTo>
                <a:lnTo>
                  <a:pt x="619600" y="92125"/>
                </a:lnTo>
                <a:lnTo>
                  <a:pt x="641117" y="93549"/>
                </a:lnTo>
                <a:lnTo>
                  <a:pt x="660121" y="97819"/>
                </a:lnTo>
                <a:lnTo>
                  <a:pt x="676615" y="104936"/>
                </a:lnTo>
                <a:lnTo>
                  <a:pt x="690599" y="114899"/>
                </a:lnTo>
                <a:lnTo>
                  <a:pt x="698455" y="123681"/>
                </a:lnTo>
                <a:lnTo>
                  <a:pt x="594901" y="123681"/>
                </a:lnTo>
                <a:lnTo>
                  <a:pt x="594901" y="229047"/>
                </a:lnTo>
                <a:lnTo>
                  <a:pt x="602804" y="232565"/>
                </a:lnTo>
                <a:lnTo>
                  <a:pt x="610895" y="235077"/>
                </a:lnTo>
                <a:lnTo>
                  <a:pt x="619173" y="236584"/>
                </a:lnTo>
                <a:lnTo>
                  <a:pt x="627639" y="237086"/>
                </a:lnTo>
                <a:lnTo>
                  <a:pt x="695612" y="237086"/>
                </a:lnTo>
                <a:lnTo>
                  <a:pt x="692085" y="241553"/>
                </a:lnTo>
                <a:lnTo>
                  <a:pt x="679294" y="252360"/>
                </a:lnTo>
                <a:lnTo>
                  <a:pt x="666962" y="258965"/>
                </a:lnTo>
                <a:lnTo>
                  <a:pt x="594901" y="258965"/>
                </a:lnTo>
                <a:lnTo>
                  <a:pt x="594901" y="350490"/>
                </a:lnTo>
                <a:close/>
              </a:path>
              <a:path w="951230" h="350520">
                <a:moveTo>
                  <a:pt x="695612" y="237086"/>
                </a:moveTo>
                <a:lnTo>
                  <a:pt x="627639" y="237086"/>
                </a:lnTo>
                <a:lnTo>
                  <a:pt x="639006" y="236054"/>
                </a:lnTo>
                <a:lnTo>
                  <a:pt x="649294" y="232957"/>
                </a:lnTo>
                <a:lnTo>
                  <a:pt x="678019" y="201553"/>
                </a:lnTo>
                <a:lnTo>
                  <a:pt x="681783" y="178298"/>
                </a:lnTo>
                <a:lnTo>
                  <a:pt x="681817" y="177850"/>
                </a:lnTo>
                <a:lnTo>
                  <a:pt x="666075" y="137221"/>
                </a:lnTo>
                <a:lnTo>
                  <a:pt x="630049" y="124053"/>
                </a:lnTo>
                <a:lnTo>
                  <a:pt x="618857" y="123681"/>
                </a:lnTo>
                <a:lnTo>
                  <a:pt x="698455" y="123681"/>
                </a:lnTo>
                <a:lnTo>
                  <a:pt x="701731" y="127344"/>
                </a:lnTo>
                <a:lnTo>
                  <a:pt x="709681" y="142059"/>
                </a:lnTo>
                <a:lnTo>
                  <a:pt x="714450" y="159044"/>
                </a:lnTo>
                <a:lnTo>
                  <a:pt x="716003" y="177850"/>
                </a:lnTo>
                <a:lnTo>
                  <a:pt x="716040" y="178298"/>
                </a:lnTo>
                <a:lnTo>
                  <a:pt x="714543" y="196652"/>
                </a:lnTo>
                <a:lnTo>
                  <a:pt x="710052" y="213311"/>
                </a:lnTo>
                <a:lnTo>
                  <a:pt x="702566" y="228278"/>
                </a:lnTo>
                <a:lnTo>
                  <a:pt x="695612" y="237086"/>
                </a:lnTo>
                <a:close/>
              </a:path>
              <a:path w="951230" h="350520">
                <a:moveTo>
                  <a:pt x="631210" y="266251"/>
                </a:moveTo>
                <a:lnTo>
                  <a:pt x="622801" y="265796"/>
                </a:lnTo>
                <a:lnTo>
                  <a:pt x="613945" y="264430"/>
                </a:lnTo>
                <a:lnTo>
                  <a:pt x="604645" y="262153"/>
                </a:lnTo>
                <a:lnTo>
                  <a:pt x="594901" y="258965"/>
                </a:lnTo>
                <a:lnTo>
                  <a:pt x="666962" y="258965"/>
                </a:lnTo>
                <a:lnTo>
                  <a:pt x="664884" y="260078"/>
                </a:lnTo>
                <a:lnTo>
                  <a:pt x="648855" y="264708"/>
                </a:lnTo>
                <a:lnTo>
                  <a:pt x="631210" y="266251"/>
                </a:lnTo>
                <a:close/>
              </a:path>
              <a:path w="951230" h="350520">
                <a:moveTo>
                  <a:pt x="847456" y="350490"/>
                </a:moveTo>
                <a:lnTo>
                  <a:pt x="826473" y="350490"/>
                </a:lnTo>
                <a:lnTo>
                  <a:pt x="820967" y="343642"/>
                </a:lnTo>
                <a:lnTo>
                  <a:pt x="811089" y="331563"/>
                </a:lnTo>
                <a:lnTo>
                  <a:pt x="784661" y="293471"/>
                </a:lnTo>
                <a:lnTo>
                  <a:pt x="762523" y="239356"/>
                </a:lnTo>
                <a:lnTo>
                  <a:pt x="754411" y="197090"/>
                </a:lnTo>
                <a:lnTo>
                  <a:pt x="753397" y="175621"/>
                </a:lnTo>
                <a:lnTo>
                  <a:pt x="754402" y="153863"/>
                </a:lnTo>
                <a:lnTo>
                  <a:pt x="762442" y="111519"/>
                </a:lnTo>
                <a:lnTo>
                  <a:pt x="779119" y="69905"/>
                </a:lnTo>
                <a:lnTo>
                  <a:pt x="807619" y="24436"/>
                </a:lnTo>
                <a:lnTo>
                  <a:pt x="826473" y="0"/>
                </a:lnTo>
                <a:lnTo>
                  <a:pt x="847456" y="0"/>
                </a:lnTo>
                <a:lnTo>
                  <a:pt x="836639" y="16705"/>
                </a:lnTo>
                <a:lnTo>
                  <a:pt x="827402" y="32146"/>
                </a:lnTo>
                <a:lnTo>
                  <a:pt x="808779" y="71962"/>
                </a:lnTo>
                <a:lnTo>
                  <a:pt x="797898" y="115490"/>
                </a:lnTo>
                <a:lnTo>
                  <a:pt x="793014" y="161872"/>
                </a:lnTo>
                <a:lnTo>
                  <a:pt x="792714" y="175621"/>
                </a:lnTo>
                <a:lnTo>
                  <a:pt x="792687" y="176812"/>
                </a:lnTo>
                <a:lnTo>
                  <a:pt x="796111" y="225728"/>
                </a:lnTo>
                <a:lnTo>
                  <a:pt x="806381" y="270980"/>
                </a:lnTo>
                <a:lnTo>
                  <a:pt x="823496" y="312568"/>
                </a:lnTo>
                <a:lnTo>
                  <a:pt x="847456" y="350490"/>
                </a:lnTo>
                <a:close/>
              </a:path>
              <a:path w="951230" h="350520">
                <a:moveTo>
                  <a:pt x="877593" y="350490"/>
                </a:moveTo>
                <a:lnTo>
                  <a:pt x="856762" y="350490"/>
                </a:lnTo>
                <a:lnTo>
                  <a:pt x="868008" y="332947"/>
                </a:lnTo>
                <a:lnTo>
                  <a:pt x="877486" y="316780"/>
                </a:lnTo>
                <a:lnTo>
                  <a:pt x="895974" y="275524"/>
                </a:lnTo>
                <a:lnTo>
                  <a:pt x="906473" y="232914"/>
                </a:lnTo>
                <a:lnTo>
                  <a:pt x="911215" y="188657"/>
                </a:lnTo>
                <a:lnTo>
                  <a:pt x="911514" y="175326"/>
                </a:lnTo>
                <a:lnTo>
                  <a:pt x="911531" y="174573"/>
                </a:lnTo>
                <a:lnTo>
                  <a:pt x="908183" y="127166"/>
                </a:lnTo>
                <a:lnTo>
                  <a:pt x="898322" y="82341"/>
                </a:lnTo>
                <a:lnTo>
                  <a:pt x="881847" y="40660"/>
                </a:lnTo>
                <a:lnTo>
                  <a:pt x="856762" y="0"/>
                </a:lnTo>
                <a:lnTo>
                  <a:pt x="877593" y="0"/>
                </a:lnTo>
                <a:lnTo>
                  <a:pt x="908627" y="39276"/>
                </a:lnTo>
                <a:lnTo>
                  <a:pt x="929537" y="77645"/>
                </a:lnTo>
                <a:lnTo>
                  <a:pt x="946765" y="132050"/>
                </a:lnTo>
                <a:lnTo>
                  <a:pt x="950786" y="174573"/>
                </a:lnTo>
                <a:lnTo>
                  <a:pt x="950821" y="175326"/>
                </a:lnTo>
                <a:lnTo>
                  <a:pt x="947136" y="216509"/>
                </a:lnTo>
                <a:lnTo>
                  <a:pt x="936086" y="256136"/>
                </a:lnTo>
                <a:lnTo>
                  <a:pt x="917627" y="294683"/>
                </a:lnTo>
                <a:lnTo>
                  <a:pt x="890982" y="333276"/>
                </a:lnTo>
                <a:lnTo>
                  <a:pt x="877593" y="35049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1398" y="2920079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3441" y="5336494"/>
            <a:ext cx="917575" cy="350520"/>
          </a:xfrm>
          <a:custGeom>
            <a:avLst/>
            <a:gdLst/>
            <a:ahLst/>
            <a:cxnLst/>
            <a:rect l="l" t="t" r="r" b="b"/>
            <a:pathLst>
              <a:path w="917575" h="350520">
                <a:moveTo>
                  <a:pt x="58340" y="92125"/>
                </a:moveTo>
                <a:lnTo>
                  <a:pt x="24564" y="92125"/>
                </a:lnTo>
                <a:lnTo>
                  <a:pt x="24564" y="81857"/>
                </a:lnTo>
                <a:lnTo>
                  <a:pt x="34438" y="31826"/>
                </a:lnTo>
                <a:lnTo>
                  <a:pt x="72396" y="1275"/>
                </a:lnTo>
                <a:lnTo>
                  <a:pt x="84238" y="0"/>
                </a:lnTo>
                <a:lnTo>
                  <a:pt x="91287" y="0"/>
                </a:lnTo>
                <a:lnTo>
                  <a:pt x="99669" y="1142"/>
                </a:lnTo>
                <a:lnTo>
                  <a:pt x="109394" y="3428"/>
                </a:lnTo>
                <a:lnTo>
                  <a:pt x="109394" y="33489"/>
                </a:lnTo>
                <a:lnTo>
                  <a:pt x="93763" y="33489"/>
                </a:lnTo>
                <a:lnTo>
                  <a:pt x="84555" y="34159"/>
                </a:lnTo>
                <a:lnTo>
                  <a:pt x="58824" y="69346"/>
                </a:lnTo>
                <a:lnTo>
                  <a:pt x="58340" y="81857"/>
                </a:lnTo>
                <a:lnTo>
                  <a:pt x="58340" y="92125"/>
                </a:lnTo>
                <a:close/>
              </a:path>
              <a:path w="917575" h="350520">
                <a:moveTo>
                  <a:pt x="109394" y="36461"/>
                </a:moveTo>
                <a:lnTo>
                  <a:pt x="103936" y="34480"/>
                </a:lnTo>
                <a:lnTo>
                  <a:pt x="98726" y="33489"/>
                </a:lnTo>
                <a:lnTo>
                  <a:pt x="109394" y="33489"/>
                </a:lnTo>
                <a:lnTo>
                  <a:pt x="109394" y="36461"/>
                </a:lnTo>
                <a:close/>
              </a:path>
              <a:path w="917575" h="350520">
                <a:moveTo>
                  <a:pt x="88858" y="122634"/>
                </a:moveTo>
                <a:lnTo>
                  <a:pt x="0" y="122634"/>
                </a:lnTo>
                <a:lnTo>
                  <a:pt x="0" y="92125"/>
                </a:lnTo>
                <a:lnTo>
                  <a:pt x="88858" y="92125"/>
                </a:lnTo>
                <a:lnTo>
                  <a:pt x="88858" y="122634"/>
                </a:lnTo>
                <a:close/>
              </a:path>
              <a:path w="917575" h="350520">
                <a:moveTo>
                  <a:pt x="58340" y="263280"/>
                </a:moveTo>
                <a:lnTo>
                  <a:pt x="24564" y="263280"/>
                </a:lnTo>
                <a:lnTo>
                  <a:pt x="24564" y="122634"/>
                </a:lnTo>
                <a:lnTo>
                  <a:pt x="58340" y="122634"/>
                </a:lnTo>
                <a:lnTo>
                  <a:pt x="58340" y="263280"/>
                </a:lnTo>
                <a:close/>
              </a:path>
              <a:path w="917575" h="350520">
                <a:moveTo>
                  <a:pt x="138912" y="60131"/>
                </a:moveTo>
                <a:lnTo>
                  <a:pt x="128091" y="60131"/>
                </a:lnTo>
                <a:lnTo>
                  <a:pt x="123481" y="58150"/>
                </a:lnTo>
                <a:lnTo>
                  <a:pt x="119509" y="54178"/>
                </a:lnTo>
                <a:lnTo>
                  <a:pt x="115547" y="50110"/>
                </a:lnTo>
                <a:lnTo>
                  <a:pt x="113556" y="45396"/>
                </a:lnTo>
                <a:lnTo>
                  <a:pt x="113556" y="34775"/>
                </a:lnTo>
                <a:lnTo>
                  <a:pt x="115547" y="30165"/>
                </a:lnTo>
                <a:lnTo>
                  <a:pt x="123698" y="22031"/>
                </a:lnTo>
                <a:lnTo>
                  <a:pt x="128091" y="20097"/>
                </a:lnTo>
                <a:lnTo>
                  <a:pt x="138912" y="20097"/>
                </a:lnTo>
                <a:lnTo>
                  <a:pt x="143674" y="22031"/>
                </a:lnTo>
                <a:lnTo>
                  <a:pt x="151609" y="29765"/>
                </a:lnTo>
                <a:lnTo>
                  <a:pt x="153590" y="34480"/>
                </a:lnTo>
                <a:lnTo>
                  <a:pt x="153590" y="45396"/>
                </a:lnTo>
                <a:lnTo>
                  <a:pt x="151649" y="50110"/>
                </a:lnTo>
                <a:lnTo>
                  <a:pt x="147641" y="54178"/>
                </a:lnTo>
                <a:lnTo>
                  <a:pt x="143674" y="58150"/>
                </a:lnTo>
                <a:lnTo>
                  <a:pt x="138912" y="60131"/>
                </a:lnTo>
                <a:close/>
              </a:path>
              <a:path w="917575" h="350520">
                <a:moveTo>
                  <a:pt x="150466" y="263280"/>
                </a:moveTo>
                <a:lnTo>
                  <a:pt x="116538" y="263280"/>
                </a:lnTo>
                <a:lnTo>
                  <a:pt x="116538" y="92125"/>
                </a:lnTo>
                <a:lnTo>
                  <a:pt x="150466" y="92125"/>
                </a:lnTo>
                <a:lnTo>
                  <a:pt x="150466" y="263280"/>
                </a:lnTo>
                <a:close/>
              </a:path>
              <a:path w="917575" h="350520">
                <a:moveTo>
                  <a:pt x="234000" y="263280"/>
                </a:moveTo>
                <a:lnTo>
                  <a:pt x="200062" y="263280"/>
                </a:lnTo>
                <a:lnTo>
                  <a:pt x="200062" y="3428"/>
                </a:lnTo>
                <a:lnTo>
                  <a:pt x="234000" y="3428"/>
                </a:lnTo>
                <a:lnTo>
                  <a:pt x="234000" y="263280"/>
                </a:lnTo>
                <a:close/>
              </a:path>
              <a:path w="917575" h="350520">
                <a:moveTo>
                  <a:pt x="317524" y="263280"/>
                </a:moveTo>
                <a:lnTo>
                  <a:pt x="283596" y="263280"/>
                </a:lnTo>
                <a:lnTo>
                  <a:pt x="283596" y="3428"/>
                </a:lnTo>
                <a:lnTo>
                  <a:pt x="317524" y="3428"/>
                </a:lnTo>
                <a:lnTo>
                  <a:pt x="317524" y="263280"/>
                </a:lnTo>
                <a:close/>
              </a:path>
              <a:path w="917575" h="350520">
                <a:moveTo>
                  <a:pt x="499081" y="113852"/>
                </a:moveTo>
                <a:lnTo>
                  <a:pt x="400315" y="113852"/>
                </a:lnTo>
                <a:lnTo>
                  <a:pt x="412015" y="102850"/>
                </a:lnTo>
                <a:lnTo>
                  <a:pt x="424497" y="94992"/>
                </a:lnTo>
                <a:lnTo>
                  <a:pt x="437761" y="90277"/>
                </a:lnTo>
                <a:lnTo>
                  <a:pt x="451807" y="88706"/>
                </a:lnTo>
                <a:lnTo>
                  <a:pt x="459696" y="89227"/>
                </a:lnTo>
                <a:lnTo>
                  <a:pt x="493740" y="106897"/>
                </a:lnTo>
                <a:lnTo>
                  <a:pt x="499081" y="113852"/>
                </a:lnTo>
                <a:close/>
              </a:path>
              <a:path w="917575" h="350520">
                <a:moveTo>
                  <a:pt x="400315" y="263280"/>
                </a:moveTo>
                <a:lnTo>
                  <a:pt x="365635" y="263280"/>
                </a:lnTo>
                <a:lnTo>
                  <a:pt x="365635" y="92125"/>
                </a:lnTo>
                <a:lnTo>
                  <a:pt x="400315" y="92125"/>
                </a:lnTo>
                <a:lnTo>
                  <a:pt x="400315" y="113852"/>
                </a:lnTo>
                <a:lnTo>
                  <a:pt x="499081" y="113852"/>
                </a:lnTo>
                <a:lnTo>
                  <a:pt x="500911" y="116985"/>
                </a:lnTo>
                <a:lnTo>
                  <a:pt x="441092" y="116985"/>
                </a:lnTo>
                <a:lnTo>
                  <a:pt x="429499" y="118491"/>
                </a:lnTo>
                <a:lnTo>
                  <a:pt x="418839" y="123010"/>
                </a:lnTo>
                <a:lnTo>
                  <a:pt x="409111" y="130543"/>
                </a:lnTo>
                <a:lnTo>
                  <a:pt x="400315" y="141093"/>
                </a:lnTo>
                <a:lnTo>
                  <a:pt x="400315" y="263280"/>
                </a:lnTo>
                <a:close/>
              </a:path>
              <a:path w="917575" h="350520">
                <a:moveTo>
                  <a:pt x="509700" y="263280"/>
                </a:moveTo>
                <a:lnTo>
                  <a:pt x="475772" y="263280"/>
                </a:lnTo>
                <a:lnTo>
                  <a:pt x="475754" y="165353"/>
                </a:lnTo>
                <a:lnTo>
                  <a:pt x="475269" y="153631"/>
                </a:lnTo>
                <a:lnTo>
                  <a:pt x="457111" y="119805"/>
                </a:lnTo>
                <a:lnTo>
                  <a:pt x="441092" y="116985"/>
                </a:lnTo>
                <a:lnTo>
                  <a:pt x="500911" y="116985"/>
                </a:lnTo>
                <a:lnTo>
                  <a:pt x="509700" y="165353"/>
                </a:lnTo>
                <a:lnTo>
                  <a:pt x="509700" y="263280"/>
                </a:lnTo>
                <a:close/>
              </a:path>
              <a:path w="917575" h="350520">
                <a:moveTo>
                  <a:pt x="546314" y="148980"/>
                </a:moveTo>
                <a:lnTo>
                  <a:pt x="546314" y="112070"/>
                </a:lnTo>
                <a:lnTo>
                  <a:pt x="557280" y="101850"/>
                </a:lnTo>
                <a:lnTo>
                  <a:pt x="570386" y="94548"/>
                </a:lnTo>
                <a:lnTo>
                  <a:pt x="585633" y="90166"/>
                </a:lnTo>
                <a:lnTo>
                  <a:pt x="603017" y="88706"/>
                </a:lnTo>
                <a:lnTo>
                  <a:pt x="616234" y="89617"/>
                </a:lnTo>
                <a:lnTo>
                  <a:pt x="651289" y="106365"/>
                </a:lnTo>
                <a:lnTo>
                  <a:pt x="660383" y="120405"/>
                </a:lnTo>
                <a:lnTo>
                  <a:pt x="600340" y="120405"/>
                </a:lnTo>
                <a:lnTo>
                  <a:pt x="586526" y="122191"/>
                </a:lnTo>
                <a:lnTo>
                  <a:pt x="572916" y="127549"/>
                </a:lnTo>
                <a:lnTo>
                  <a:pt x="559512" y="136478"/>
                </a:lnTo>
                <a:lnTo>
                  <a:pt x="546314" y="148980"/>
                </a:lnTo>
                <a:close/>
              </a:path>
              <a:path w="917575" h="350520">
                <a:moveTo>
                  <a:pt x="584862" y="265956"/>
                </a:moveTo>
                <a:lnTo>
                  <a:pt x="575851" y="265183"/>
                </a:lnTo>
                <a:lnTo>
                  <a:pt x="576166" y="265183"/>
                </a:lnTo>
                <a:lnTo>
                  <a:pt x="568490" y="263019"/>
                </a:lnTo>
                <a:lnTo>
                  <a:pt x="543933" y="232995"/>
                </a:lnTo>
                <a:lnTo>
                  <a:pt x="543298" y="225675"/>
                </a:lnTo>
                <a:lnTo>
                  <a:pt x="543190" y="224437"/>
                </a:lnTo>
                <a:lnTo>
                  <a:pt x="561212" y="189500"/>
                </a:lnTo>
                <a:lnTo>
                  <a:pt x="631144" y="160438"/>
                </a:lnTo>
                <a:lnTo>
                  <a:pt x="631045" y="150516"/>
                </a:lnTo>
                <a:lnTo>
                  <a:pt x="629219" y="137732"/>
                </a:lnTo>
                <a:lnTo>
                  <a:pt x="623443" y="128106"/>
                </a:lnTo>
                <a:lnTo>
                  <a:pt x="613817" y="122330"/>
                </a:lnTo>
                <a:lnTo>
                  <a:pt x="600340" y="120405"/>
                </a:lnTo>
                <a:lnTo>
                  <a:pt x="660383" y="120405"/>
                </a:lnTo>
                <a:lnTo>
                  <a:pt x="664481" y="178593"/>
                </a:lnTo>
                <a:lnTo>
                  <a:pt x="631144" y="178593"/>
                </a:lnTo>
                <a:lnTo>
                  <a:pt x="608522" y="187375"/>
                </a:lnTo>
                <a:lnTo>
                  <a:pt x="576823" y="211683"/>
                </a:lnTo>
                <a:lnTo>
                  <a:pt x="576823" y="225675"/>
                </a:lnTo>
                <a:lnTo>
                  <a:pt x="579052" y="231428"/>
                </a:lnTo>
                <a:lnTo>
                  <a:pt x="583519" y="235895"/>
                </a:lnTo>
                <a:lnTo>
                  <a:pt x="588081" y="240362"/>
                </a:lnTo>
                <a:lnTo>
                  <a:pt x="593987" y="242591"/>
                </a:lnTo>
                <a:lnTo>
                  <a:pt x="689637" y="242591"/>
                </a:lnTo>
                <a:lnTo>
                  <a:pt x="689637" y="249144"/>
                </a:lnTo>
                <a:lnTo>
                  <a:pt x="630849" y="249144"/>
                </a:lnTo>
                <a:lnTo>
                  <a:pt x="619879" y="256501"/>
                </a:lnTo>
                <a:lnTo>
                  <a:pt x="608559" y="261754"/>
                </a:lnTo>
                <a:lnTo>
                  <a:pt x="596887" y="264906"/>
                </a:lnTo>
                <a:lnTo>
                  <a:pt x="584862" y="265956"/>
                </a:lnTo>
                <a:close/>
              </a:path>
              <a:path w="917575" h="350520">
                <a:moveTo>
                  <a:pt x="689637" y="242591"/>
                </a:moveTo>
                <a:lnTo>
                  <a:pt x="601226" y="242591"/>
                </a:lnTo>
                <a:lnTo>
                  <a:pt x="609182" y="241764"/>
                </a:lnTo>
                <a:lnTo>
                  <a:pt x="616821" y="239281"/>
                </a:lnTo>
                <a:lnTo>
                  <a:pt x="624141" y="235141"/>
                </a:lnTo>
                <a:lnTo>
                  <a:pt x="631144" y="229342"/>
                </a:lnTo>
                <a:lnTo>
                  <a:pt x="631144" y="178593"/>
                </a:lnTo>
                <a:lnTo>
                  <a:pt x="664481" y="178593"/>
                </a:lnTo>
                <a:lnTo>
                  <a:pt x="664481" y="238819"/>
                </a:lnTo>
                <a:lnTo>
                  <a:pt x="664723" y="239281"/>
                </a:lnTo>
                <a:lnTo>
                  <a:pt x="666405" y="241764"/>
                </a:lnTo>
                <a:lnTo>
                  <a:pt x="689637" y="241764"/>
                </a:lnTo>
                <a:lnTo>
                  <a:pt x="689637" y="242591"/>
                </a:lnTo>
                <a:close/>
              </a:path>
              <a:path w="917575" h="350520">
                <a:moveTo>
                  <a:pt x="689637" y="241764"/>
                </a:moveTo>
                <a:lnTo>
                  <a:pt x="674680" y="241764"/>
                </a:lnTo>
                <a:lnTo>
                  <a:pt x="680902" y="238819"/>
                </a:lnTo>
                <a:lnTo>
                  <a:pt x="689637" y="232771"/>
                </a:lnTo>
                <a:lnTo>
                  <a:pt x="689637" y="241764"/>
                </a:lnTo>
                <a:close/>
              </a:path>
              <a:path w="917575" h="350520">
                <a:moveTo>
                  <a:pt x="661509" y="266251"/>
                </a:moveTo>
                <a:lnTo>
                  <a:pt x="656442" y="266251"/>
                </a:lnTo>
                <a:lnTo>
                  <a:pt x="646698" y="265183"/>
                </a:lnTo>
                <a:lnTo>
                  <a:pt x="639184" y="261977"/>
                </a:lnTo>
                <a:lnTo>
                  <a:pt x="633901" y="256631"/>
                </a:lnTo>
                <a:lnTo>
                  <a:pt x="630849" y="249144"/>
                </a:lnTo>
                <a:lnTo>
                  <a:pt x="689637" y="249144"/>
                </a:lnTo>
                <a:lnTo>
                  <a:pt x="689637" y="253459"/>
                </a:lnTo>
                <a:lnTo>
                  <a:pt x="681893" y="258422"/>
                </a:lnTo>
                <a:lnTo>
                  <a:pt x="675764" y="261754"/>
                </a:lnTo>
                <a:lnTo>
                  <a:pt x="666367" y="265365"/>
                </a:lnTo>
                <a:lnTo>
                  <a:pt x="661509" y="266251"/>
                </a:lnTo>
                <a:close/>
              </a:path>
              <a:path w="917575" h="350520">
                <a:moveTo>
                  <a:pt x="813976" y="350490"/>
                </a:moveTo>
                <a:lnTo>
                  <a:pt x="792992" y="350490"/>
                </a:lnTo>
                <a:lnTo>
                  <a:pt x="787487" y="343642"/>
                </a:lnTo>
                <a:lnTo>
                  <a:pt x="777609" y="331563"/>
                </a:lnTo>
                <a:lnTo>
                  <a:pt x="751185" y="293471"/>
                </a:lnTo>
                <a:lnTo>
                  <a:pt x="729046" y="239356"/>
                </a:lnTo>
                <a:lnTo>
                  <a:pt x="720931" y="197090"/>
                </a:lnTo>
                <a:lnTo>
                  <a:pt x="719973" y="176812"/>
                </a:lnTo>
                <a:lnTo>
                  <a:pt x="719917" y="175621"/>
                </a:lnTo>
                <a:lnTo>
                  <a:pt x="723937" y="132496"/>
                </a:lnTo>
                <a:lnTo>
                  <a:pt x="735995" y="90934"/>
                </a:lnTo>
                <a:lnTo>
                  <a:pt x="758353" y="47739"/>
                </a:lnTo>
                <a:lnTo>
                  <a:pt x="792992" y="0"/>
                </a:lnTo>
                <a:lnTo>
                  <a:pt x="813976" y="0"/>
                </a:lnTo>
                <a:lnTo>
                  <a:pt x="803158" y="16705"/>
                </a:lnTo>
                <a:lnTo>
                  <a:pt x="793923" y="32146"/>
                </a:lnTo>
                <a:lnTo>
                  <a:pt x="775303" y="71962"/>
                </a:lnTo>
                <a:lnTo>
                  <a:pt x="764417" y="115490"/>
                </a:lnTo>
                <a:lnTo>
                  <a:pt x="759534" y="161872"/>
                </a:lnTo>
                <a:lnTo>
                  <a:pt x="759233" y="175621"/>
                </a:lnTo>
                <a:lnTo>
                  <a:pt x="759207" y="176812"/>
                </a:lnTo>
                <a:lnTo>
                  <a:pt x="762631" y="225728"/>
                </a:lnTo>
                <a:lnTo>
                  <a:pt x="772901" y="270980"/>
                </a:lnTo>
                <a:lnTo>
                  <a:pt x="790016" y="312568"/>
                </a:lnTo>
                <a:lnTo>
                  <a:pt x="813976" y="350490"/>
                </a:lnTo>
                <a:close/>
              </a:path>
              <a:path w="917575" h="350520">
                <a:moveTo>
                  <a:pt x="844113" y="350490"/>
                </a:moveTo>
                <a:lnTo>
                  <a:pt x="823282" y="350490"/>
                </a:lnTo>
                <a:lnTo>
                  <a:pt x="834528" y="332947"/>
                </a:lnTo>
                <a:lnTo>
                  <a:pt x="844006" y="316780"/>
                </a:lnTo>
                <a:lnTo>
                  <a:pt x="862495" y="275524"/>
                </a:lnTo>
                <a:lnTo>
                  <a:pt x="872993" y="232914"/>
                </a:lnTo>
                <a:lnTo>
                  <a:pt x="877734" y="188657"/>
                </a:lnTo>
                <a:lnTo>
                  <a:pt x="878033" y="175326"/>
                </a:lnTo>
                <a:lnTo>
                  <a:pt x="878050" y="174573"/>
                </a:lnTo>
                <a:lnTo>
                  <a:pt x="874703" y="127166"/>
                </a:lnTo>
                <a:lnTo>
                  <a:pt x="864842" y="82341"/>
                </a:lnTo>
                <a:lnTo>
                  <a:pt x="848367" y="40660"/>
                </a:lnTo>
                <a:lnTo>
                  <a:pt x="823282" y="0"/>
                </a:lnTo>
                <a:lnTo>
                  <a:pt x="844113" y="0"/>
                </a:lnTo>
                <a:lnTo>
                  <a:pt x="875146" y="39276"/>
                </a:lnTo>
                <a:lnTo>
                  <a:pt x="896057" y="77645"/>
                </a:lnTo>
                <a:lnTo>
                  <a:pt x="913284" y="132050"/>
                </a:lnTo>
                <a:lnTo>
                  <a:pt x="917306" y="174573"/>
                </a:lnTo>
                <a:lnTo>
                  <a:pt x="917341" y="175326"/>
                </a:lnTo>
                <a:lnTo>
                  <a:pt x="913656" y="216509"/>
                </a:lnTo>
                <a:lnTo>
                  <a:pt x="902606" y="256136"/>
                </a:lnTo>
                <a:lnTo>
                  <a:pt x="884156" y="294683"/>
                </a:lnTo>
                <a:lnTo>
                  <a:pt x="857502" y="333276"/>
                </a:lnTo>
                <a:lnTo>
                  <a:pt x="844113" y="35049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5082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90" y="2069429"/>
            <a:ext cx="5971978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371" y="3117173"/>
            <a:ext cx="390367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574" y="3802972"/>
            <a:ext cx="5251045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5652" y="4488770"/>
            <a:ext cx="2935589" cy="2662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2758154"/>
            <a:ext cx="713105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546" y="5174569"/>
            <a:ext cx="10443231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01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177" y="2069429"/>
            <a:ext cx="3595641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449" y="3117173"/>
            <a:ext cx="5956422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822" y="3802972"/>
            <a:ext cx="482358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2822" y="4492200"/>
            <a:ext cx="5213069" cy="3470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021" y="5176503"/>
            <a:ext cx="6445030" cy="34855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758154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546" y="5863797"/>
            <a:ext cx="4537390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49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177" y="2069429"/>
            <a:ext cx="3595641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802" y="3117173"/>
            <a:ext cx="10627045" cy="3504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19371" y="3805953"/>
            <a:ext cx="1938020" cy="263525"/>
          </a:xfrm>
          <a:custGeom>
            <a:avLst/>
            <a:gdLst/>
            <a:ahLst/>
            <a:cxnLst/>
            <a:rect l="l" t="t" r="r" b="b"/>
            <a:pathLst>
              <a:path w="1938020" h="263525">
                <a:moveTo>
                  <a:pt x="217140" y="33185"/>
                </a:moveTo>
                <a:lnTo>
                  <a:pt x="0" y="33185"/>
                </a:lnTo>
                <a:lnTo>
                  <a:pt x="0" y="0"/>
                </a:lnTo>
                <a:lnTo>
                  <a:pt x="217140" y="0"/>
                </a:lnTo>
                <a:lnTo>
                  <a:pt x="217140" y="33185"/>
                </a:lnTo>
                <a:close/>
              </a:path>
              <a:path w="1938020" h="263525">
                <a:moveTo>
                  <a:pt x="126504" y="260298"/>
                </a:moveTo>
                <a:lnTo>
                  <a:pt x="89148" y="260298"/>
                </a:lnTo>
                <a:lnTo>
                  <a:pt x="89148" y="33185"/>
                </a:lnTo>
                <a:lnTo>
                  <a:pt x="126504" y="33185"/>
                </a:lnTo>
                <a:lnTo>
                  <a:pt x="126504" y="260298"/>
                </a:lnTo>
                <a:close/>
              </a:path>
              <a:path w="1938020" h="263525">
                <a:moveTo>
                  <a:pt x="280726" y="260298"/>
                </a:moveTo>
                <a:lnTo>
                  <a:pt x="246794" y="260298"/>
                </a:lnTo>
                <a:lnTo>
                  <a:pt x="246794" y="447"/>
                </a:lnTo>
                <a:lnTo>
                  <a:pt x="280726" y="447"/>
                </a:lnTo>
                <a:lnTo>
                  <a:pt x="280726" y="111623"/>
                </a:lnTo>
                <a:lnTo>
                  <a:pt x="380852" y="111623"/>
                </a:lnTo>
                <a:lnTo>
                  <a:pt x="381469" y="112813"/>
                </a:lnTo>
                <a:lnTo>
                  <a:pt x="315998" y="112813"/>
                </a:lnTo>
                <a:lnTo>
                  <a:pt x="309003" y="114747"/>
                </a:lnTo>
                <a:lnTo>
                  <a:pt x="280726" y="137664"/>
                </a:lnTo>
                <a:lnTo>
                  <a:pt x="280726" y="260298"/>
                </a:lnTo>
                <a:close/>
              </a:path>
              <a:path w="1938020" h="263525">
                <a:moveTo>
                  <a:pt x="380852" y="111623"/>
                </a:moveTo>
                <a:lnTo>
                  <a:pt x="280726" y="111623"/>
                </a:lnTo>
                <a:lnTo>
                  <a:pt x="291944" y="100291"/>
                </a:lnTo>
                <a:lnTo>
                  <a:pt x="304464" y="92198"/>
                </a:lnTo>
                <a:lnTo>
                  <a:pt x="318286" y="87343"/>
                </a:lnTo>
                <a:lnTo>
                  <a:pt x="333411" y="85724"/>
                </a:lnTo>
                <a:lnTo>
                  <a:pt x="341745" y="86264"/>
                </a:lnTo>
                <a:lnTo>
                  <a:pt x="375864" y="104512"/>
                </a:lnTo>
                <a:lnTo>
                  <a:pt x="380852" y="111623"/>
                </a:lnTo>
                <a:close/>
              </a:path>
              <a:path w="1938020" h="263525">
                <a:moveTo>
                  <a:pt x="390859" y="260298"/>
                </a:moveTo>
                <a:lnTo>
                  <a:pt x="356926" y="260298"/>
                </a:lnTo>
                <a:lnTo>
                  <a:pt x="356926" y="154485"/>
                </a:lnTo>
                <a:lnTo>
                  <a:pt x="356349" y="145508"/>
                </a:lnTo>
                <a:lnTo>
                  <a:pt x="354659" y="137664"/>
                </a:lnTo>
                <a:lnTo>
                  <a:pt x="354619" y="137478"/>
                </a:lnTo>
                <a:lnTo>
                  <a:pt x="351735" y="130399"/>
                </a:lnTo>
                <a:lnTo>
                  <a:pt x="323439" y="112813"/>
                </a:lnTo>
                <a:lnTo>
                  <a:pt x="381469" y="112813"/>
                </a:lnTo>
                <a:lnTo>
                  <a:pt x="384161" y="118014"/>
                </a:lnTo>
                <a:lnTo>
                  <a:pt x="387004" y="126203"/>
                </a:lnTo>
                <a:lnTo>
                  <a:pt x="387091" y="126455"/>
                </a:lnTo>
                <a:lnTo>
                  <a:pt x="389185" y="136734"/>
                </a:lnTo>
                <a:lnTo>
                  <a:pt x="390440" y="148855"/>
                </a:lnTo>
                <a:lnTo>
                  <a:pt x="390859" y="162820"/>
                </a:lnTo>
                <a:lnTo>
                  <a:pt x="390859" y="260298"/>
                </a:lnTo>
                <a:close/>
              </a:path>
              <a:path w="1938020" h="263525">
                <a:moveTo>
                  <a:pt x="461156" y="57149"/>
                </a:moveTo>
                <a:lnTo>
                  <a:pt x="450336" y="57149"/>
                </a:lnTo>
                <a:lnTo>
                  <a:pt x="445726" y="55168"/>
                </a:lnTo>
                <a:lnTo>
                  <a:pt x="441754" y="51196"/>
                </a:lnTo>
                <a:lnTo>
                  <a:pt x="437789" y="47129"/>
                </a:lnTo>
                <a:lnTo>
                  <a:pt x="435805" y="42414"/>
                </a:lnTo>
                <a:lnTo>
                  <a:pt x="435805" y="31794"/>
                </a:lnTo>
                <a:lnTo>
                  <a:pt x="437789" y="27184"/>
                </a:lnTo>
                <a:lnTo>
                  <a:pt x="445942" y="19049"/>
                </a:lnTo>
                <a:lnTo>
                  <a:pt x="450336" y="17116"/>
                </a:lnTo>
                <a:lnTo>
                  <a:pt x="461156" y="17116"/>
                </a:lnTo>
                <a:lnTo>
                  <a:pt x="465919" y="19049"/>
                </a:lnTo>
                <a:lnTo>
                  <a:pt x="473853" y="26784"/>
                </a:lnTo>
                <a:lnTo>
                  <a:pt x="475844" y="31499"/>
                </a:lnTo>
                <a:lnTo>
                  <a:pt x="475844" y="42414"/>
                </a:lnTo>
                <a:lnTo>
                  <a:pt x="473893" y="47129"/>
                </a:lnTo>
                <a:lnTo>
                  <a:pt x="469886" y="51196"/>
                </a:lnTo>
                <a:lnTo>
                  <a:pt x="465919" y="55168"/>
                </a:lnTo>
                <a:lnTo>
                  <a:pt x="461156" y="57149"/>
                </a:lnTo>
                <a:close/>
              </a:path>
              <a:path w="1938020" h="263525">
                <a:moveTo>
                  <a:pt x="472710" y="260298"/>
                </a:moveTo>
                <a:lnTo>
                  <a:pt x="438781" y="260298"/>
                </a:lnTo>
                <a:lnTo>
                  <a:pt x="438781" y="89144"/>
                </a:lnTo>
                <a:lnTo>
                  <a:pt x="472710" y="89144"/>
                </a:lnTo>
                <a:lnTo>
                  <a:pt x="472710" y="260298"/>
                </a:lnTo>
                <a:close/>
              </a:path>
              <a:path w="1938020" h="263525">
                <a:moveTo>
                  <a:pt x="625152" y="234104"/>
                </a:moveTo>
                <a:lnTo>
                  <a:pt x="574846" y="234104"/>
                </a:lnTo>
                <a:lnTo>
                  <a:pt x="580952" y="232371"/>
                </a:lnTo>
                <a:lnTo>
                  <a:pt x="591067" y="225427"/>
                </a:lnTo>
                <a:lnTo>
                  <a:pt x="593601" y="221255"/>
                </a:lnTo>
                <a:lnTo>
                  <a:pt x="593601" y="211435"/>
                </a:lnTo>
                <a:lnTo>
                  <a:pt x="552448" y="181002"/>
                </a:lnTo>
                <a:lnTo>
                  <a:pt x="540318" y="172898"/>
                </a:lnTo>
                <a:lnTo>
                  <a:pt x="515124" y="138159"/>
                </a:lnTo>
                <a:lnTo>
                  <a:pt x="515052" y="137885"/>
                </a:lnTo>
                <a:lnTo>
                  <a:pt x="529755" y="98221"/>
                </a:lnTo>
                <a:lnTo>
                  <a:pt x="569189" y="85724"/>
                </a:lnTo>
                <a:lnTo>
                  <a:pt x="580371" y="86505"/>
                </a:lnTo>
                <a:lnTo>
                  <a:pt x="581351" y="86505"/>
                </a:lnTo>
                <a:lnTo>
                  <a:pt x="594679" y="89259"/>
                </a:lnTo>
                <a:lnTo>
                  <a:pt x="607672" y="93677"/>
                </a:lnTo>
                <a:lnTo>
                  <a:pt x="620833" y="99859"/>
                </a:lnTo>
                <a:lnTo>
                  <a:pt x="620833" y="115195"/>
                </a:lnTo>
                <a:lnTo>
                  <a:pt x="564874" y="115195"/>
                </a:lnTo>
                <a:lnTo>
                  <a:pt x="559568" y="116576"/>
                </a:lnTo>
                <a:lnTo>
                  <a:pt x="555501" y="119357"/>
                </a:lnTo>
                <a:lnTo>
                  <a:pt x="551529" y="122138"/>
                </a:lnTo>
                <a:lnTo>
                  <a:pt x="549548" y="125805"/>
                </a:lnTo>
                <a:lnTo>
                  <a:pt x="549548" y="134340"/>
                </a:lnTo>
                <a:lnTo>
                  <a:pt x="574256" y="154780"/>
                </a:lnTo>
                <a:lnTo>
                  <a:pt x="586305" y="161629"/>
                </a:lnTo>
                <a:lnTo>
                  <a:pt x="605057" y="174075"/>
                </a:lnTo>
                <a:lnTo>
                  <a:pt x="618452" y="187153"/>
                </a:lnTo>
                <a:lnTo>
                  <a:pt x="626488" y="200864"/>
                </a:lnTo>
                <a:lnTo>
                  <a:pt x="629167" y="215207"/>
                </a:lnTo>
                <a:lnTo>
                  <a:pt x="628218" y="224486"/>
                </a:lnTo>
                <a:lnTo>
                  <a:pt x="628091" y="225427"/>
                </a:lnTo>
                <a:lnTo>
                  <a:pt x="625152" y="234104"/>
                </a:lnTo>
                <a:close/>
              </a:path>
              <a:path w="1938020" h="263525">
                <a:moveTo>
                  <a:pt x="620833" y="133349"/>
                </a:moveTo>
                <a:lnTo>
                  <a:pt x="606417" y="125405"/>
                </a:lnTo>
                <a:lnTo>
                  <a:pt x="593376" y="119732"/>
                </a:lnTo>
                <a:lnTo>
                  <a:pt x="581712" y="116329"/>
                </a:lnTo>
                <a:lnTo>
                  <a:pt x="571427" y="115195"/>
                </a:lnTo>
                <a:lnTo>
                  <a:pt x="620833" y="115195"/>
                </a:lnTo>
                <a:lnTo>
                  <a:pt x="620833" y="133349"/>
                </a:lnTo>
                <a:close/>
              </a:path>
              <a:path w="1938020" h="263525">
                <a:moveTo>
                  <a:pt x="570379" y="263270"/>
                </a:moveTo>
                <a:lnTo>
                  <a:pt x="529717" y="255352"/>
                </a:lnTo>
                <a:lnTo>
                  <a:pt x="513229" y="247944"/>
                </a:lnTo>
                <a:lnTo>
                  <a:pt x="513229" y="211435"/>
                </a:lnTo>
                <a:lnTo>
                  <a:pt x="520419" y="216299"/>
                </a:lnTo>
                <a:lnTo>
                  <a:pt x="527703" y="220634"/>
                </a:lnTo>
                <a:lnTo>
                  <a:pt x="567703" y="234104"/>
                </a:lnTo>
                <a:lnTo>
                  <a:pt x="625152" y="234104"/>
                </a:lnTo>
                <a:lnTo>
                  <a:pt x="625038" y="234439"/>
                </a:lnTo>
                <a:lnTo>
                  <a:pt x="593898" y="259924"/>
                </a:lnTo>
                <a:lnTo>
                  <a:pt x="582734" y="262434"/>
                </a:lnTo>
                <a:lnTo>
                  <a:pt x="570379" y="263270"/>
                </a:lnTo>
                <a:close/>
              </a:path>
              <a:path w="1938020" h="263525">
                <a:moveTo>
                  <a:pt x="797131" y="57149"/>
                </a:moveTo>
                <a:lnTo>
                  <a:pt x="786320" y="57149"/>
                </a:lnTo>
                <a:lnTo>
                  <a:pt x="781710" y="55168"/>
                </a:lnTo>
                <a:lnTo>
                  <a:pt x="777738" y="51196"/>
                </a:lnTo>
                <a:lnTo>
                  <a:pt x="773766" y="47129"/>
                </a:lnTo>
                <a:lnTo>
                  <a:pt x="771785" y="42414"/>
                </a:lnTo>
                <a:lnTo>
                  <a:pt x="771912" y="31499"/>
                </a:lnTo>
                <a:lnTo>
                  <a:pt x="773766" y="27184"/>
                </a:lnTo>
                <a:lnTo>
                  <a:pt x="781926" y="19049"/>
                </a:lnTo>
                <a:lnTo>
                  <a:pt x="786320" y="17116"/>
                </a:lnTo>
                <a:lnTo>
                  <a:pt x="797131" y="17116"/>
                </a:lnTo>
                <a:lnTo>
                  <a:pt x="801893" y="19049"/>
                </a:lnTo>
                <a:lnTo>
                  <a:pt x="809837" y="26784"/>
                </a:lnTo>
                <a:lnTo>
                  <a:pt x="811818" y="31499"/>
                </a:lnTo>
                <a:lnTo>
                  <a:pt x="811818" y="42414"/>
                </a:lnTo>
                <a:lnTo>
                  <a:pt x="809877" y="47129"/>
                </a:lnTo>
                <a:lnTo>
                  <a:pt x="805865" y="51196"/>
                </a:lnTo>
                <a:lnTo>
                  <a:pt x="801893" y="55168"/>
                </a:lnTo>
                <a:lnTo>
                  <a:pt x="797131" y="57149"/>
                </a:lnTo>
                <a:close/>
              </a:path>
              <a:path w="1938020" h="263525">
                <a:moveTo>
                  <a:pt x="808694" y="260298"/>
                </a:moveTo>
                <a:lnTo>
                  <a:pt x="774757" y="260298"/>
                </a:lnTo>
                <a:lnTo>
                  <a:pt x="774757" y="89144"/>
                </a:lnTo>
                <a:lnTo>
                  <a:pt x="808694" y="89144"/>
                </a:lnTo>
                <a:lnTo>
                  <a:pt x="808694" y="260298"/>
                </a:lnTo>
                <a:close/>
              </a:path>
              <a:path w="1938020" h="263525">
                <a:moveTo>
                  <a:pt x="961135" y="234104"/>
                </a:moveTo>
                <a:lnTo>
                  <a:pt x="910831" y="234104"/>
                </a:lnTo>
                <a:lnTo>
                  <a:pt x="916927" y="232371"/>
                </a:lnTo>
                <a:lnTo>
                  <a:pt x="927052" y="225427"/>
                </a:lnTo>
                <a:lnTo>
                  <a:pt x="929576" y="221255"/>
                </a:lnTo>
                <a:lnTo>
                  <a:pt x="929576" y="211435"/>
                </a:lnTo>
                <a:lnTo>
                  <a:pt x="888428" y="181002"/>
                </a:lnTo>
                <a:lnTo>
                  <a:pt x="876300" y="172898"/>
                </a:lnTo>
                <a:lnTo>
                  <a:pt x="851108" y="138159"/>
                </a:lnTo>
                <a:lnTo>
                  <a:pt x="850404" y="130368"/>
                </a:lnTo>
                <a:lnTo>
                  <a:pt x="851244" y="122138"/>
                </a:lnTo>
                <a:lnTo>
                  <a:pt x="851362" y="120992"/>
                </a:lnTo>
                <a:lnTo>
                  <a:pt x="883255" y="88847"/>
                </a:lnTo>
                <a:lnTo>
                  <a:pt x="905173" y="85724"/>
                </a:lnTo>
                <a:lnTo>
                  <a:pt x="916351" y="86505"/>
                </a:lnTo>
                <a:lnTo>
                  <a:pt x="917330" y="86505"/>
                </a:lnTo>
                <a:lnTo>
                  <a:pt x="930656" y="89259"/>
                </a:lnTo>
                <a:lnTo>
                  <a:pt x="943651" y="93677"/>
                </a:lnTo>
                <a:lnTo>
                  <a:pt x="956817" y="99859"/>
                </a:lnTo>
                <a:lnTo>
                  <a:pt x="956817" y="115195"/>
                </a:lnTo>
                <a:lnTo>
                  <a:pt x="900858" y="115195"/>
                </a:lnTo>
                <a:lnTo>
                  <a:pt x="895543" y="116576"/>
                </a:lnTo>
                <a:lnTo>
                  <a:pt x="891476" y="119357"/>
                </a:lnTo>
                <a:lnTo>
                  <a:pt x="887513" y="122138"/>
                </a:lnTo>
                <a:lnTo>
                  <a:pt x="885523" y="125805"/>
                </a:lnTo>
                <a:lnTo>
                  <a:pt x="885523" y="134340"/>
                </a:lnTo>
                <a:lnTo>
                  <a:pt x="910231" y="154780"/>
                </a:lnTo>
                <a:lnTo>
                  <a:pt x="922289" y="161629"/>
                </a:lnTo>
                <a:lnTo>
                  <a:pt x="941041" y="174075"/>
                </a:lnTo>
                <a:lnTo>
                  <a:pt x="954436" y="187153"/>
                </a:lnTo>
                <a:lnTo>
                  <a:pt x="962473" y="200864"/>
                </a:lnTo>
                <a:lnTo>
                  <a:pt x="965152" y="215207"/>
                </a:lnTo>
                <a:lnTo>
                  <a:pt x="964202" y="224486"/>
                </a:lnTo>
                <a:lnTo>
                  <a:pt x="964075" y="225427"/>
                </a:lnTo>
                <a:lnTo>
                  <a:pt x="961135" y="234104"/>
                </a:lnTo>
                <a:close/>
              </a:path>
              <a:path w="1938020" h="263525">
                <a:moveTo>
                  <a:pt x="956817" y="133349"/>
                </a:moveTo>
                <a:lnTo>
                  <a:pt x="942397" y="125405"/>
                </a:lnTo>
                <a:lnTo>
                  <a:pt x="929355" y="119732"/>
                </a:lnTo>
                <a:lnTo>
                  <a:pt x="917691" y="116329"/>
                </a:lnTo>
                <a:lnTo>
                  <a:pt x="907402" y="115195"/>
                </a:lnTo>
                <a:lnTo>
                  <a:pt x="956817" y="115195"/>
                </a:lnTo>
                <a:lnTo>
                  <a:pt x="956817" y="133349"/>
                </a:lnTo>
                <a:close/>
              </a:path>
              <a:path w="1938020" h="263525">
                <a:moveTo>
                  <a:pt x="906363" y="263270"/>
                </a:moveTo>
                <a:lnTo>
                  <a:pt x="865693" y="255352"/>
                </a:lnTo>
                <a:lnTo>
                  <a:pt x="849213" y="247944"/>
                </a:lnTo>
                <a:lnTo>
                  <a:pt x="849213" y="211435"/>
                </a:lnTo>
                <a:lnTo>
                  <a:pt x="856404" y="216299"/>
                </a:lnTo>
                <a:lnTo>
                  <a:pt x="863687" y="220634"/>
                </a:lnTo>
                <a:lnTo>
                  <a:pt x="903687" y="234104"/>
                </a:lnTo>
                <a:lnTo>
                  <a:pt x="961135" y="234104"/>
                </a:lnTo>
                <a:lnTo>
                  <a:pt x="961021" y="234439"/>
                </a:lnTo>
                <a:lnTo>
                  <a:pt x="929873" y="259924"/>
                </a:lnTo>
                <a:lnTo>
                  <a:pt x="918713" y="262434"/>
                </a:lnTo>
                <a:lnTo>
                  <a:pt x="906363" y="263270"/>
                </a:lnTo>
                <a:close/>
              </a:path>
              <a:path w="1938020" h="263525">
                <a:moveTo>
                  <a:pt x="1188579" y="263270"/>
                </a:moveTo>
                <a:lnTo>
                  <a:pt x="1137423" y="249877"/>
                </a:lnTo>
                <a:lnTo>
                  <a:pt x="1106571" y="211592"/>
                </a:lnTo>
                <a:lnTo>
                  <a:pt x="1100616" y="175612"/>
                </a:lnTo>
                <a:lnTo>
                  <a:pt x="1102068" y="156422"/>
                </a:lnTo>
                <a:lnTo>
                  <a:pt x="1123838" y="110575"/>
                </a:lnTo>
                <a:lnTo>
                  <a:pt x="1166949" y="87278"/>
                </a:lnTo>
                <a:lnTo>
                  <a:pt x="1185007" y="85724"/>
                </a:lnTo>
                <a:lnTo>
                  <a:pt x="1193837" y="85724"/>
                </a:lnTo>
                <a:lnTo>
                  <a:pt x="1234709" y="97631"/>
                </a:lnTo>
                <a:lnTo>
                  <a:pt x="1234709" y="117423"/>
                </a:lnTo>
                <a:lnTo>
                  <a:pt x="1187084" y="117423"/>
                </a:lnTo>
                <a:lnTo>
                  <a:pt x="1176137" y="118427"/>
                </a:lnTo>
                <a:lnTo>
                  <a:pt x="1143050" y="142088"/>
                </a:lnTo>
                <a:lnTo>
                  <a:pt x="1134849" y="174573"/>
                </a:lnTo>
                <a:lnTo>
                  <a:pt x="1135834" y="187000"/>
                </a:lnTo>
                <a:lnTo>
                  <a:pt x="1159284" y="222951"/>
                </a:lnTo>
                <a:lnTo>
                  <a:pt x="1193637" y="231571"/>
                </a:lnTo>
                <a:lnTo>
                  <a:pt x="1238433" y="231571"/>
                </a:lnTo>
                <a:lnTo>
                  <a:pt x="1238433" y="253745"/>
                </a:lnTo>
                <a:lnTo>
                  <a:pt x="1225774" y="257914"/>
                </a:lnTo>
                <a:lnTo>
                  <a:pt x="1213245" y="260890"/>
                </a:lnTo>
                <a:lnTo>
                  <a:pt x="1200846" y="262675"/>
                </a:lnTo>
                <a:lnTo>
                  <a:pt x="1188579" y="263270"/>
                </a:lnTo>
                <a:close/>
              </a:path>
              <a:path w="1938020" h="263525">
                <a:moveTo>
                  <a:pt x="1234709" y="133797"/>
                </a:moveTo>
                <a:lnTo>
                  <a:pt x="1222078" y="126634"/>
                </a:lnTo>
                <a:lnTo>
                  <a:pt x="1209638" y="121439"/>
                </a:lnTo>
                <a:lnTo>
                  <a:pt x="1198193" y="118427"/>
                </a:lnTo>
                <a:lnTo>
                  <a:pt x="1187084" y="117423"/>
                </a:lnTo>
                <a:lnTo>
                  <a:pt x="1234709" y="117423"/>
                </a:lnTo>
                <a:lnTo>
                  <a:pt x="1234709" y="133797"/>
                </a:lnTo>
                <a:close/>
              </a:path>
              <a:path w="1938020" h="263525">
                <a:moveTo>
                  <a:pt x="1238433" y="231571"/>
                </a:moveTo>
                <a:lnTo>
                  <a:pt x="1193637" y="231571"/>
                </a:lnTo>
                <a:lnTo>
                  <a:pt x="1203745" y="230865"/>
                </a:lnTo>
                <a:lnTo>
                  <a:pt x="1214581" y="228747"/>
                </a:lnTo>
                <a:lnTo>
                  <a:pt x="1226144" y="225214"/>
                </a:lnTo>
                <a:lnTo>
                  <a:pt x="1238433" y="220265"/>
                </a:lnTo>
                <a:lnTo>
                  <a:pt x="1238433" y="231571"/>
                </a:lnTo>
                <a:close/>
              </a:path>
              <a:path w="1938020" h="263525">
                <a:moveTo>
                  <a:pt x="1266303" y="145998"/>
                </a:moveTo>
                <a:lnTo>
                  <a:pt x="1266303" y="109089"/>
                </a:lnTo>
                <a:lnTo>
                  <a:pt x="1277268" y="98868"/>
                </a:lnTo>
                <a:lnTo>
                  <a:pt x="1290375" y="91567"/>
                </a:lnTo>
                <a:lnTo>
                  <a:pt x="1305621" y="87185"/>
                </a:lnTo>
                <a:lnTo>
                  <a:pt x="1323005" y="85724"/>
                </a:lnTo>
                <a:lnTo>
                  <a:pt x="1336223" y="86635"/>
                </a:lnTo>
                <a:lnTo>
                  <a:pt x="1371278" y="103384"/>
                </a:lnTo>
                <a:lnTo>
                  <a:pt x="1380372" y="117423"/>
                </a:lnTo>
                <a:lnTo>
                  <a:pt x="1320329" y="117423"/>
                </a:lnTo>
                <a:lnTo>
                  <a:pt x="1306515" y="119209"/>
                </a:lnTo>
                <a:lnTo>
                  <a:pt x="1292905" y="124567"/>
                </a:lnTo>
                <a:lnTo>
                  <a:pt x="1279501" y="133497"/>
                </a:lnTo>
                <a:lnTo>
                  <a:pt x="1266303" y="145998"/>
                </a:lnTo>
                <a:close/>
              </a:path>
              <a:path w="1938020" h="263525">
                <a:moveTo>
                  <a:pt x="1304850" y="262975"/>
                </a:moveTo>
                <a:lnTo>
                  <a:pt x="1295840" y="262202"/>
                </a:lnTo>
                <a:lnTo>
                  <a:pt x="1296155" y="262202"/>
                </a:lnTo>
                <a:lnTo>
                  <a:pt x="1288478" y="260037"/>
                </a:lnTo>
                <a:lnTo>
                  <a:pt x="1263922" y="230013"/>
                </a:lnTo>
                <a:lnTo>
                  <a:pt x="1263286" y="222694"/>
                </a:lnTo>
                <a:lnTo>
                  <a:pt x="1263179" y="221455"/>
                </a:lnTo>
                <a:lnTo>
                  <a:pt x="1281201" y="186519"/>
                </a:lnTo>
                <a:lnTo>
                  <a:pt x="1351132" y="157457"/>
                </a:lnTo>
                <a:lnTo>
                  <a:pt x="1351033" y="147534"/>
                </a:lnTo>
                <a:lnTo>
                  <a:pt x="1349207" y="134751"/>
                </a:lnTo>
                <a:lnTo>
                  <a:pt x="1343431" y="125124"/>
                </a:lnTo>
                <a:lnTo>
                  <a:pt x="1333805" y="119349"/>
                </a:lnTo>
                <a:lnTo>
                  <a:pt x="1320329" y="117423"/>
                </a:lnTo>
                <a:lnTo>
                  <a:pt x="1380372" y="117423"/>
                </a:lnTo>
                <a:lnTo>
                  <a:pt x="1384470" y="175612"/>
                </a:lnTo>
                <a:lnTo>
                  <a:pt x="1351132" y="175612"/>
                </a:lnTo>
                <a:lnTo>
                  <a:pt x="1328511" y="184394"/>
                </a:lnTo>
                <a:lnTo>
                  <a:pt x="1296811" y="208701"/>
                </a:lnTo>
                <a:lnTo>
                  <a:pt x="1296811" y="222694"/>
                </a:lnTo>
                <a:lnTo>
                  <a:pt x="1299040" y="228447"/>
                </a:lnTo>
                <a:lnTo>
                  <a:pt x="1303507" y="232914"/>
                </a:lnTo>
                <a:lnTo>
                  <a:pt x="1308070" y="237381"/>
                </a:lnTo>
                <a:lnTo>
                  <a:pt x="1313975" y="239610"/>
                </a:lnTo>
                <a:lnTo>
                  <a:pt x="1409625" y="239610"/>
                </a:lnTo>
                <a:lnTo>
                  <a:pt x="1409625" y="246163"/>
                </a:lnTo>
                <a:lnTo>
                  <a:pt x="1350837" y="246163"/>
                </a:lnTo>
                <a:lnTo>
                  <a:pt x="1339868" y="253520"/>
                </a:lnTo>
                <a:lnTo>
                  <a:pt x="1328547" y="258773"/>
                </a:lnTo>
                <a:lnTo>
                  <a:pt x="1316875" y="261924"/>
                </a:lnTo>
                <a:lnTo>
                  <a:pt x="1304850" y="262975"/>
                </a:lnTo>
                <a:close/>
              </a:path>
              <a:path w="1938020" h="263525">
                <a:moveTo>
                  <a:pt x="1409625" y="239610"/>
                </a:moveTo>
                <a:lnTo>
                  <a:pt x="1321214" y="239610"/>
                </a:lnTo>
                <a:lnTo>
                  <a:pt x="1329171" y="238783"/>
                </a:lnTo>
                <a:lnTo>
                  <a:pt x="1336809" y="236300"/>
                </a:lnTo>
                <a:lnTo>
                  <a:pt x="1344130" y="232160"/>
                </a:lnTo>
                <a:lnTo>
                  <a:pt x="1351132" y="226361"/>
                </a:lnTo>
                <a:lnTo>
                  <a:pt x="1351132" y="175612"/>
                </a:lnTo>
                <a:lnTo>
                  <a:pt x="1384470" y="175612"/>
                </a:lnTo>
                <a:lnTo>
                  <a:pt x="1384470" y="235838"/>
                </a:lnTo>
                <a:lnTo>
                  <a:pt x="1384712" y="236300"/>
                </a:lnTo>
                <a:lnTo>
                  <a:pt x="1386394" y="238783"/>
                </a:lnTo>
                <a:lnTo>
                  <a:pt x="1409625" y="238783"/>
                </a:lnTo>
                <a:lnTo>
                  <a:pt x="1409625" y="239610"/>
                </a:lnTo>
                <a:close/>
              </a:path>
              <a:path w="1938020" h="263525">
                <a:moveTo>
                  <a:pt x="1409625" y="238783"/>
                </a:moveTo>
                <a:lnTo>
                  <a:pt x="1394668" y="238783"/>
                </a:lnTo>
                <a:lnTo>
                  <a:pt x="1400891" y="235838"/>
                </a:lnTo>
                <a:lnTo>
                  <a:pt x="1409625" y="229790"/>
                </a:lnTo>
                <a:lnTo>
                  <a:pt x="1409625" y="238783"/>
                </a:lnTo>
                <a:close/>
              </a:path>
              <a:path w="1938020" h="263525">
                <a:moveTo>
                  <a:pt x="1381498" y="263270"/>
                </a:moveTo>
                <a:lnTo>
                  <a:pt x="1376431" y="263270"/>
                </a:lnTo>
                <a:lnTo>
                  <a:pt x="1366683" y="262202"/>
                </a:lnTo>
                <a:lnTo>
                  <a:pt x="1359169" y="258996"/>
                </a:lnTo>
                <a:lnTo>
                  <a:pt x="1353888" y="253650"/>
                </a:lnTo>
                <a:lnTo>
                  <a:pt x="1350837" y="246163"/>
                </a:lnTo>
                <a:lnTo>
                  <a:pt x="1409625" y="246163"/>
                </a:lnTo>
                <a:lnTo>
                  <a:pt x="1409625" y="250478"/>
                </a:lnTo>
                <a:lnTo>
                  <a:pt x="1401881" y="255440"/>
                </a:lnTo>
                <a:lnTo>
                  <a:pt x="1395753" y="258773"/>
                </a:lnTo>
                <a:lnTo>
                  <a:pt x="1386356" y="262384"/>
                </a:lnTo>
                <a:lnTo>
                  <a:pt x="1381498" y="263270"/>
                </a:lnTo>
                <a:close/>
              </a:path>
              <a:path w="1938020" h="263525">
                <a:moveTo>
                  <a:pt x="1474138" y="260298"/>
                </a:moveTo>
                <a:lnTo>
                  <a:pt x="1440210" y="260298"/>
                </a:lnTo>
                <a:lnTo>
                  <a:pt x="1440210" y="447"/>
                </a:lnTo>
                <a:lnTo>
                  <a:pt x="1474138" y="447"/>
                </a:lnTo>
                <a:lnTo>
                  <a:pt x="1474138" y="260298"/>
                </a:lnTo>
                <a:close/>
              </a:path>
              <a:path w="1938020" h="263525">
                <a:moveTo>
                  <a:pt x="1557672" y="260298"/>
                </a:moveTo>
                <a:lnTo>
                  <a:pt x="1523735" y="260298"/>
                </a:lnTo>
                <a:lnTo>
                  <a:pt x="1523735" y="447"/>
                </a:lnTo>
                <a:lnTo>
                  <a:pt x="1557672" y="447"/>
                </a:lnTo>
                <a:lnTo>
                  <a:pt x="1557672" y="260298"/>
                </a:lnTo>
                <a:close/>
              </a:path>
              <a:path w="1938020" h="263525">
                <a:moveTo>
                  <a:pt x="1682421" y="262975"/>
                </a:moveTo>
                <a:lnTo>
                  <a:pt x="1636587" y="251221"/>
                </a:lnTo>
                <a:lnTo>
                  <a:pt x="1608555" y="219558"/>
                </a:lnTo>
                <a:lnTo>
                  <a:pt x="1598191" y="173830"/>
                </a:lnTo>
                <a:lnTo>
                  <a:pt x="1599577" y="155178"/>
                </a:lnTo>
                <a:lnTo>
                  <a:pt x="1620365" y="110280"/>
                </a:lnTo>
                <a:lnTo>
                  <a:pt x="1661145" y="87212"/>
                </a:lnTo>
                <a:lnTo>
                  <a:pt x="1661501" y="87212"/>
                </a:lnTo>
                <a:lnTo>
                  <a:pt x="1677811" y="85724"/>
                </a:lnTo>
                <a:lnTo>
                  <a:pt x="1721145" y="99117"/>
                </a:lnTo>
                <a:lnTo>
                  <a:pt x="1736010" y="115195"/>
                </a:lnTo>
                <a:lnTo>
                  <a:pt x="1677811" y="115195"/>
                </a:lnTo>
                <a:lnTo>
                  <a:pt x="1669131" y="115882"/>
                </a:lnTo>
                <a:lnTo>
                  <a:pt x="1638334" y="139449"/>
                </a:lnTo>
                <a:lnTo>
                  <a:pt x="1632862" y="157457"/>
                </a:lnTo>
                <a:lnTo>
                  <a:pt x="1751312" y="157457"/>
                </a:lnTo>
                <a:lnTo>
                  <a:pt x="1752372" y="173383"/>
                </a:lnTo>
                <a:lnTo>
                  <a:pt x="1752372" y="177698"/>
                </a:lnTo>
                <a:lnTo>
                  <a:pt x="1632119" y="177698"/>
                </a:lnTo>
                <a:lnTo>
                  <a:pt x="1633587" y="189354"/>
                </a:lnTo>
                <a:lnTo>
                  <a:pt x="1656629" y="223158"/>
                </a:lnTo>
                <a:lnTo>
                  <a:pt x="1687631" y="231276"/>
                </a:lnTo>
                <a:lnTo>
                  <a:pt x="1749400" y="231276"/>
                </a:lnTo>
                <a:lnTo>
                  <a:pt x="1749400" y="243477"/>
                </a:lnTo>
                <a:lnTo>
                  <a:pt x="1710443" y="260463"/>
                </a:lnTo>
                <a:lnTo>
                  <a:pt x="1692431" y="262696"/>
                </a:lnTo>
                <a:lnTo>
                  <a:pt x="1682421" y="262975"/>
                </a:lnTo>
                <a:close/>
              </a:path>
              <a:path w="1938020" h="263525">
                <a:moveTo>
                  <a:pt x="1751312" y="157457"/>
                </a:moveTo>
                <a:lnTo>
                  <a:pt x="1718882" y="157457"/>
                </a:lnTo>
                <a:lnTo>
                  <a:pt x="1717684" y="147858"/>
                </a:lnTo>
                <a:lnTo>
                  <a:pt x="1715276" y="139449"/>
                </a:lnTo>
                <a:lnTo>
                  <a:pt x="1677811" y="115195"/>
                </a:lnTo>
                <a:lnTo>
                  <a:pt x="1736010" y="115195"/>
                </a:lnTo>
                <a:lnTo>
                  <a:pt x="1740988" y="122458"/>
                </a:lnTo>
                <a:lnTo>
                  <a:pt x="1747313" y="137406"/>
                </a:lnTo>
                <a:lnTo>
                  <a:pt x="1751108" y="154380"/>
                </a:lnTo>
                <a:lnTo>
                  <a:pt x="1751312" y="157457"/>
                </a:lnTo>
                <a:close/>
              </a:path>
              <a:path w="1938020" h="263525">
                <a:moveTo>
                  <a:pt x="1749400" y="231276"/>
                </a:moveTo>
                <a:lnTo>
                  <a:pt x="1687631" y="231276"/>
                </a:lnTo>
                <a:lnTo>
                  <a:pt x="1704049" y="229974"/>
                </a:lnTo>
                <a:lnTo>
                  <a:pt x="1719816" y="226068"/>
                </a:lnTo>
                <a:lnTo>
                  <a:pt x="1734932" y="219558"/>
                </a:lnTo>
                <a:lnTo>
                  <a:pt x="1749400" y="210444"/>
                </a:lnTo>
                <a:lnTo>
                  <a:pt x="1749400" y="231276"/>
                </a:lnTo>
                <a:close/>
              </a:path>
              <a:path w="1938020" h="263525">
                <a:moveTo>
                  <a:pt x="1937404" y="92716"/>
                </a:moveTo>
                <a:lnTo>
                  <a:pt x="1903324" y="92716"/>
                </a:lnTo>
                <a:lnTo>
                  <a:pt x="1903324" y="447"/>
                </a:lnTo>
                <a:lnTo>
                  <a:pt x="1937404" y="447"/>
                </a:lnTo>
                <a:lnTo>
                  <a:pt x="1937404" y="92716"/>
                </a:lnTo>
                <a:close/>
              </a:path>
              <a:path w="1938020" h="263525">
                <a:moveTo>
                  <a:pt x="1937404" y="260298"/>
                </a:moveTo>
                <a:lnTo>
                  <a:pt x="1864919" y="260298"/>
                </a:lnTo>
                <a:lnTo>
                  <a:pt x="1846903" y="258800"/>
                </a:lnTo>
                <a:lnTo>
                  <a:pt x="1804350" y="236333"/>
                </a:lnTo>
                <a:lnTo>
                  <a:pt x="1783284" y="191049"/>
                </a:lnTo>
                <a:lnTo>
                  <a:pt x="1781881" y="171897"/>
                </a:lnTo>
                <a:lnTo>
                  <a:pt x="1783359" y="153841"/>
                </a:lnTo>
                <a:lnTo>
                  <a:pt x="1805541" y="109832"/>
                </a:lnTo>
                <a:lnTo>
                  <a:pt x="1848485" y="86954"/>
                </a:lnTo>
                <a:lnTo>
                  <a:pt x="1866110" y="85429"/>
                </a:lnTo>
                <a:lnTo>
                  <a:pt x="1874854" y="85884"/>
                </a:lnTo>
                <a:lnTo>
                  <a:pt x="1883971" y="87251"/>
                </a:lnTo>
                <a:lnTo>
                  <a:pt x="1893460" y="89528"/>
                </a:lnTo>
                <a:lnTo>
                  <a:pt x="1903324" y="92716"/>
                </a:lnTo>
                <a:lnTo>
                  <a:pt x="1937404" y="92716"/>
                </a:lnTo>
                <a:lnTo>
                  <a:pt x="1937404" y="114747"/>
                </a:lnTo>
                <a:lnTo>
                  <a:pt x="1871320" y="114747"/>
                </a:lnTo>
                <a:lnTo>
                  <a:pt x="1859315" y="115788"/>
                </a:lnTo>
                <a:lnTo>
                  <a:pt x="1824478" y="140400"/>
                </a:lnTo>
                <a:lnTo>
                  <a:pt x="1816104" y="176059"/>
                </a:lnTo>
                <a:lnTo>
                  <a:pt x="1816914" y="188479"/>
                </a:lnTo>
                <a:lnTo>
                  <a:pt x="1834316" y="222446"/>
                </a:lnTo>
                <a:lnTo>
                  <a:pt x="1877130" y="231276"/>
                </a:lnTo>
                <a:lnTo>
                  <a:pt x="1937404" y="231276"/>
                </a:lnTo>
                <a:lnTo>
                  <a:pt x="1937404" y="260298"/>
                </a:lnTo>
                <a:close/>
              </a:path>
              <a:path w="1938020" h="263525">
                <a:moveTo>
                  <a:pt x="1937404" y="231276"/>
                </a:moveTo>
                <a:lnTo>
                  <a:pt x="1903324" y="231276"/>
                </a:lnTo>
                <a:lnTo>
                  <a:pt x="1903324" y="122777"/>
                </a:lnTo>
                <a:lnTo>
                  <a:pt x="1895409" y="119264"/>
                </a:lnTo>
                <a:lnTo>
                  <a:pt x="1887436" y="116754"/>
                </a:lnTo>
                <a:lnTo>
                  <a:pt x="1879407" y="115249"/>
                </a:lnTo>
                <a:lnTo>
                  <a:pt x="1871320" y="114747"/>
                </a:lnTo>
                <a:lnTo>
                  <a:pt x="1937404" y="114747"/>
                </a:lnTo>
                <a:lnTo>
                  <a:pt x="1937404" y="2312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8667" y="3802972"/>
            <a:ext cx="1842135" cy="351155"/>
          </a:xfrm>
          <a:custGeom>
            <a:avLst/>
            <a:gdLst/>
            <a:ahLst/>
            <a:cxnLst/>
            <a:rect l="l" t="t" r="r" b="b"/>
            <a:pathLst>
              <a:path w="1842135" h="351154">
                <a:moveTo>
                  <a:pt x="99395" y="266699"/>
                </a:moveTo>
                <a:lnTo>
                  <a:pt x="59617" y="260339"/>
                </a:lnTo>
                <a:lnTo>
                  <a:pt x="15628" y="227586"/>
                </a:lnTo>
                <a:lnTo>
                  <a:pt x="0" y="175621"/>
                </a:lnTo>
                <a:lnTo>
                  <a:pt x="80" y="174135"/>
                </a:lnTo>
                <a:lnTo>
                  <a:pt x="15882" y="122551"/>
                </a:lnTo>
                <a:lnTo>
                  <a:pt x="60252" y="90337"/>
                </a:lnTo>
                <a:lnTo>
                  <a:pt x="79114" y="85602"/>
                </a:lnTo>
                <a:lnTo>
                  <a:pt x="79537" y="85602"/>
                </a:lnTo>
                <a:lnTo>
                  <a:pt x="99395" y="84086"/>
                </a:lnTo>
                <a:lnTo>
                  <a:pt x="137492" y="90151"/>
                </a:lnTo>
                <a:lnTo>
                  <a:pt x="177539" y="116985"/>
                </a:lnTo>
                <a:lnTo>
                  <a:pt x="99395" y="116985"/>
                </a:lnTo>
                <a:lnTo>
                  <a:pt x="90392" y="117934"/>
                </a:lnTo>
                <a:lnTo>
                  <a:pt x="61592" y="150467"/>
                </a:lnTo>
                <a:lnTo>
                  <a:pt x="58943" y="175621"/>
                </a:lnTo>
                <a:lnTo>
                  <a:pt x="61378" y="200244"/>
                </a:lnTo>
                <a:lnTo>
                  <a:pt x="61444" y="200911"/>
                </a:lnTo>
                <a:lnTo>
                  <a:pt x="68912" y="218892"/>
                </a:lnTo>
                <a:lnTo>
                  <a:pt x="69035" y="219187"/>
                </a:lnTo>
                <a:lnTo>
                  <a:pt x="81601" y="230080"/>
                </a:lnTo>
                <a:lnTo>
                  <a:pt x="81329" y="230080"/>
                </a:lnTo>
                <a:lnTo>
                  <a:pt x="99395" y="233809"/>
                </a:lnTo>
                <a:lnTo>
                  <a:pt x="177679" y="233809"/>
                </a:lnTo>
                <a:lnTo>
                  <a:pt x="168898" y="242887"/>
                </a:lnTo>
                <a:lnTo>
                  <a:pt x="153614" y="253306"/>
                </a:lnTo>
                <a:lnTo>
                  <a:pt x="136936" y="260747"/>
                </a:lnTo>
                <a:lnTo>
                  <a:pt x="119276" y="265109"/>
                </a:lnTo>
                <a:lnTo>
                  <a:pt x="120197" y="265109"/>
                </a:lnTo>
                <a:lnTo>
                  <a:pt x="99395" y="266699"/>
                </a:lnTo>
                <a:close/>
              </a:path>
              <a:path w="1842135" h="351154">
                <a:moveTo>
                  <a:pt x="177679" y="233809"/>
                </a:moveTo>
                <a:lnTo>
                  <a:pt x="99395" y="233809"/>
                </a:lnTo>
                <a:lnTo>
                  <a:pt x="116715" y="230080"/>
                </a:lnTo>
                <a:lnTo>
                  <a:pt x="129085" y="218892"/>
                </a:lnTo>
                <a:lnTo>
                  <a:pt x="136507" y="200244"/>
                </a:lnTo>
                <a:lnTo>
                  <a:pt x="138840" y="175621"/>
                </a:lnTo>
                <a:lnTo>
                  <a:pt x="138868" y="175326"/>
                </a:lnTo>
                <a:lnTo>
                  <a:pt x="138980" y="174135"/>
                </a:lnTo>
                <a:lnTo>
                  <a:pt x="136507" y="149132"/>
                </a:lnTo>
                <a:lnTo>
                  <a:pt x="129085" y="131273"/>
                </a:lnTo>
                <a:lnTo>
                  <a:pt x="116715" y="120557"/>
                </a:lnTo>
                <a:lnTo>
                  <a:pt x="99395" y="116985"/>
                </a:lnTo>
                <a:lnTo>
                  <a:pt x="177539" y="116985"/>
                </a:lnTo>
                <a:lnTo>
                  <a:pt x="196269" y="155231"/>
                </a:lnTo>
                <a:lnTo>
                  <a:pt x="198038" y="175326"/>
                </a:lnTo>
                <a:lnTo>
                  <a:pt x="198064" y="175621"/>
                </a:lnTo>
                <a:lnTo>
                  <a:pt x="196241" y="196065"/>
                </a:lnTo>
                <a:lnTo>
                  <a:pt x="190771" y="214090"/>
                </a:lnTo>
                <a:lnTo>
                  <a:pt x="181657" y="229697"/>
                </a:lnTo>
                <a:lnTo>
                  <a:pt x="177679" y="233809"/>
                </a:lnTo>
                <a:close/>
              </a:path>
              <a:path w="1842135" h="351154">
                <a:moveTo>
                  <a:pt x="325051" y="266699"/>
                </a:moveTo>
                <a:lnTo>
                  <a:pt x="294095" y="266699"/>
                </a:lnTo>
                <a:lnTo>
                  <a:pt x="212990" y="87667"/>
                </a:lnTo>
                <a:lnTo>
                  <a:pt x="272216" y="87667"/>
                </a:lnTo>
                <a:lnTo>
                  <a:pt x="309430" y="184403"/>
                </a:lnTo>
                <a:lnTo>
                  <a:pt x="362131" y="184403"/>
                </a:lnTo>
                <a:lnTo>
                  <a:pt x="325051" y="266699"/>
                </a:lnTo>
                <a:close/>
              </a:path>
              <a:path w="1842135" h="351154">
                <a:moveTo>
                  <a:pt x="362131" y="184403"/>
                </a:moveTo>
                <a:lnTo>
                  <a:pt x="309430" y="184403"/>
                </a:lnTo>
                <a:lnTo>
                  <a:pt x="347082" y="87667"/>
                </a:lnTo>
                <a:lnTo>
                  <a:pt x="405718" y="87667"/>
                </a:lnTo>
                <a:lnTo>
                  <a:pt x="362131" y="184403"/>
                </a:lnTo>
                <a:close/>
              </a:path>
              <a:path w="1842135" h="351154">
                <a:moveTo>
                  <a:pt x="522399" y="266699"/>
                </a:moveTo>
                <a:lnTo>
                  <a:pt x="480727" y="260489"/>
                </a:lnTo>
                <a:lnTo>
                  <a:pt x="436173" y="228415"/>
                </a:lnTo>
                <a:lnTo>
                  <a:pt x="420606" y="176069"/>
                </a:lnTo>
                <a:lnTo>
                  <a:pt x="422233" y="156868"/>
                </a:lnTo>
                <a:lnTo>
                  <a:pt x="446647" y="109984"/>
                </a:lnTo>
                <a:lnTo>
                  <a:pt x="493753" y="85706"/>
                </a:lnTo>
                <a:lnTo>
                  <a:pt x="513026" y="84086"/>
                </a:lnTo>
                <a:lnTo>
                  <a:pt x="531462" y="85706"/>
                </a:lnTo>
                <a:lnTo>
                  <a:pt x="532129" y="85706"/>
                </a:lnTo>
                <a:lnTo>
                  <a:pt x="549970" y="90899"/>
                </a:lnTo>
                <a:lnTo>
                  <a:pt x="565682" y="99412"/>
                </a:lnTo>
                <a:lnTo>
                  <a:pt x="579549" y="111327"/>
                </a:lnTo>
                <a:lnTo>
                  <a:pt x="583869" y="116985"/>
                </a:lnTo>
                <a:lnTo>
                  <a:pt x="517046" y="116985"/>
                </a:lnTo>
                <a:lnTo>
                  <a:pt x="501872" y="119384"/>
                </a:lnTo>
                <a:lnTo>
                  <a:pt x="490440" y="126582"/>
                </a:lnTo>
                <a:lnTo>
                  <a:pt x="482748" y="138580"/>
                </a:lnTo>
                <a:lnTo>
                  <a:pt x="478794" y="155381"/>
                </a:lnTo>
                <a:lnTo>
                  <a:pt x="601346" y="155381"/>
                </a:lnTo>
                <a:lnTo>
                  <a:pt x="602963" y="162643"/>
                </a:lnTo>
                <a:lnTo>
                  <a:pt x="603809" y="184403"/>
                </a:lnTo>
                <a:lnTo>
                  <a:pt x="477755" y="184403"/>
                </a:lnTo>
                <a:lnTo>
                  <a:pt x="479404" y="195525"/>
                </a:lnTo>
                <a:lnTo>
                  <a:pt x="502884" y="226608"/>
                </a:lnTo>
                <a:lnTo>
                  <a:pt x="535648" y="233809"/>
                </a:lnTo>
                <a:lnTo>
                  <a:pt x="600685" y="233809"/>
                </a:lnTo>
                <a:lnTo>
                  <a:pt x="600685" y="243487"/>
                </a:lnTo>
                <a:lnTo>
                  <a:pt x="583958" y="253643"/>
                </a:lnTo>
                <a:lnTo>
                  <a:pt x="565335" y="260897"/>
                </a:lnTo>
                <a:lnTo>
                  <a:pt x="545297" y="265147"/>
                </a:lnTo>
                <a:lnTo>
                  <a:pt x="546392" y="265147"/>
                </a:lnTo>
                <a:lnTo>
                  <a:pt x="522399" y="266699"/>
                </a:lnTo>
                <a:close/>
              </a:path>
              <a:path w="1842135" h="351154">
                <a:moveTo>
                  <a:pt x="601346" y="155381"/>
                </a:moveTo>
                <a:lnTo>
                  <a:pt x="555146" y="155381"/>
                </a:lnTo>
                <a:lnTo>
                  <a:pt x="551088" y="138580"/>
                </a:lnTo>
                <a:lnTo>
                  <a:pt x="543386" y="126582"/>
                </a:lnTo>
                <a:lnTo>
                  <a:pt x="532039" y="119384"/>
                </a:lnTo>
                <a:lnTo>
                  <a:pt x="517046" y="116985"/>
                </a:lnTo>
                <a:lnTo>
                  <a:pt x="583869" y="116985"/>
                </a:lnTo>
                <a:lnTo>
                  <a:pt x="590832" y="126106"/>
                </a:lnTo>
                <a:lnTo>
                  <a:pt x="598637" y="143211"/>
                </a:lnTo>
                <a:lnTo>
                  <a:pt x="601346" y="155381"/>
                </a:lnTo>
                <a:close/>
              </a:path>
              <a:path w="1842135" h="351154">
                <a:moveTo>
                  <a:pt x="600685" y="233809"/>
                </a:moveTo>
                <a:lnTo>
                  <a:pt x="535648" y="233809"/>
                </a:lnTo>
                <a:lnTo>
                  <a:pt x="551318" y="232247"/>
                </a:lnTo>
                <a:lnTo>
                  <a:pt x="567381" y="227558"/>
                </a:lnTo>
                <a:lnTo>
                  <a:pt x="583836" y="219745"/>
                </a:lnTo>
                <a:lnTo>
                  <a:pt x="600685" y="208806"/>
                </a:lnTo>
                <a:lnTo>
                  <a:pt x="600685" y="233809"/>
                </a:lnTo>
                <a:close/>
              </a:path>
              <a:path w="1842135" h="351154">
                <a:moveTo>
                  <a:pt x="731922" y="137816"/>
                </a:moveTo>
                <a:lnTo>
                  <a:pt x="697049" y="137816"/>
                </a:lnTo>
                <a:lnTo>
                  <a:pt x="709531" y="114312"/>
                </a:lnTo>
                <a:lnTo>
                  <a:pt x="723018" y="97521"/>
                </a:lnTo>
                <a:lnTo>
                  <a:pt x="737510" y="87445"/>
                </a:lnTo>
                <a:lnTo>
                  <a:pt x="753008" y="84086"/>
                </a:lnTo>
                <a:lnTo>
                  <a:pt x="761054" y="85091"/>
                </a:lnTo>
                <a:lnTo>
                  <a:pt x="769862" y="88107"/>
                </a:lnTo>
                <a:lnTo>
                  <a:pt x="779432" y="93131"/>
                </a:lnTo>
                <a:lnTo>
                  <a:pt x="789765" y="100164"/>
                </a:lnTo>
                <a:lnTo>
                  <a:pt x="778504" y="136035"/>
                </a:lnTo>
                <a:lnTo>
                  <a:pt x="741693" y="136035"/>
                </a:lnTo>
                <a:lnTo>
                  <a:pt x="732478" y="137523"/>
                </a:lnTo>
                <a:lnTo>
                  <a:pt x="731922" y="137816"/>
                </a:lnTo>
                <a:close/>
              </a:path>
              <a:path w="1842135" h="351154">
                <a:moveTo>
                  <a:pt x="696306" y="263280"/>
                </a:moveTo>
                <a:lnTo>
                  <a:pt x="641090" y="263280"/>
                </a:lnTo>
                <a:lnTo>
                  <a:pt x="641090" y="87667"/>
                </a:lnTo>
                <a:lnTo>
                  <a:pt x="696306" y="87667"/>
                </a:lnTo>
                <a:lnTo>
                  <a:pt x="696306" y="137816"/>
                </a:lnTo>
                <a:lnTo>
                  <a:pt x="731922" y="137816"/>
                </a:lnTo>
                <a:lnTo>
                  <a:pt x="703672" y="170440"/>
                </a:lnTo>
                <a:lnTo>
                  <a:pt x="696306" y="187375"/>
                </a:lnTo>
                <a:lnTo>
                  <a:pt x="696306" y="263280"/>
                </a:lnTo>
                <a:close/>
              </a:path>
              <a:path w="1842135" h="351154">
                <a:moveTo>
                  <a:pt x="774440" y="148980"/>
                </a:moveTo>
                <a:lnTo>
                  <a:pt x="764747" y="143317"/>
                </a:lnTo>
                <a:lnTo>
                  <a:pt x="756059" y="139271"/>
                </a:lnTo>
                <a:lnTo>
                  <a:pt x="748374" y="136844"/>
                </a:lnTo>
                <a:lnTo>
                  <a:pt x="741693" y="136035"/>
                </a:lnTo>
                <a:lnTo>
                  <a:pt x="778504" y="136035"/>
                </a:lnTo>
                <a:lnTo>
                  <a:pt x="774440" y="148980"/>
                </a:lnTo>
                <a:close/>
              </a:path>
              <a:path w="1842135" h="351154">
                <a:moveTo>
                  <a:pt x="873633" y="87667"/>
                </a:moveTo>
                <a:lnTo>
                  <a:pt x="818416" y="87667"/>
                </a:lnTo>
                <a:lnTo>
                  <a:pt x="818416" y="78885"/>
                </a:lnTo>
                <a:lnTo>
                  <a:pt x="830138" y="32419"/>
                </a:lnTo>
                <a:lnTo>
                  <a:pt x="863701" y="5248"/>
                </a:lnTo>
                <a:lnTo>
                  <a:pt x="895359" y="0"/>
                </a:lnTo>
                <a:lnTo>
                  <a:pt x="900688" y="214"/>
                </a:lnTo>
                <a:lnTo>
                  <a:pt x="908046" y="857"/>
                </a:lnTo>
                <a:lnTo>
                  <a:pt x="917433" y="1928"/>
                </a:lnTo>
                <a:lnTo>
                  <a:pt x="928849" y="3428"/>
                </a:lnTo>
                <a:lnTo>
                  <a:pt x="928849" y="12430"/>
                </a:lnTo>
                <a:lnTo>
                  <a:pt x="926392" y="14887"/>
                </a:lnTo>
                <a:lnTo>
                  <a:pt x="923420" y="22078"/>
                </a:lnTo>
                <a:lnTo>
                  <a:pt x="923420" y="38852"/>
                </a:lnTo>
                <a:lnTo>
                  <a:pt x="926309" y="45843"/>
                </a:lnTo>
                <a:lnTo>
                  <a:pt x="904141" y="45843"/>
                </a:lnTo>
                <a:lnTo>
                  <a:pt x="890795" y="47760"/>
                </a:lnTo>
                <a:lnTo>
                  <a:pt x="881261" y="53508"/>
                </a:lnTo>
                <a:lnTo>
                  <a:pt x="875540" y="63090"/>
                </a:lnTo>
                <a:lnTo>
                  <a:pt x="873633" y="76504"/>
                </a:lnTo>
                <a:lnTo>
                  <a:pt x="873633" y="87667"/>
                </a:lnTo>
                <a:close/>
              </a:path>
              <a:path w="1842135" h="351154">
                <a:moveTo>
                  <a:pt x="979383" y="48004"/>
                </a:moveTo>
                <a:lnTo>
                  <a:pt x="928849" y="48004"/>
                </a:lnTo>
                <a:lnTo>
                  <a:pt x="928849" y="12430"/>
                </a:lnTo>
                <a:lnTo>
                  <a:pt x="938298" y="2981"/>
                </a:lnTo>
                <a:lnTo>
                  <a:pt x="945442" y="0"/>
                </a:lnTo>
                <a:lnTo>
                  <a:pt x="962206" y="0"/>
                </a:lnTo>
                <a:lnTo>
                  <a:pt x="969406" y="2981"/>
                </a:lnTo>
                <a:lnTo>
                  <a:pt x="981313" y="14887"/>
                </a:lnTo>
                <a:lnTo>
                  <a:pt x="984284" y="22078"/>
                </a:lnTo>
                <a:lnTo>
                  <a:pt x="984284" y="38852"/>
                </a:lnTo>
                <a:lnTo>
                  <a:pt x="981395" y="45843"/>
                </a:lnTo>
                <a:lnTo>
                  <a:pt x="981313" y="46043"/>
                </a:lnTo>
                <a:lnTo>
                  <a:pt x="979383" y="48004"/>
                </a:lnTo>
                <a:close/>
              </a:path>
              <a:path w="1842135" h="351154">
                <a:moveTo>
                  <a:pt x="962206" y="61026"/>
                </a:moveTo>
                <a:lnTo>
                  <a:pt x="945442" y="61026"/>
                </a:lnTo>
                <a:lnTo>
                  <a:pt x="938298" y="58045"/>
                </a:lnTo>
                <a:lnTo>
                  <a:pt x="932345" y="52092"/>
                </a:lnTo>
                <a:lnTo>
                  <a:pt x="926392" y="46043"/>
                </a:lnTo>
                <a:lnTo>
                  <a:pt x="923420" y="38852"/>
                </a:lnTo>
                <a:lnTo>
                  <a:pt x="923420" y="22078"/>
                </a:lnTo>
                <a:lnTo>
                  <a:pt x="926392" y="14887"/>
                </a:lnTo>
                <a:lnTo>
                  <a:pt x="928849" y="12430"/>
                </a:lnTo>
                <a:lnTo>
                  <a:pt x="928849" y="48004"/>
                </a:lnTo>
                <a:lnTo>
                  <a:pt x="979383" y="48004"/>
                </a:lnTo>
                <a:lnTo>
                  <a:pt x="975360" y="52092"/>
                </a:lnTo>
                <a:lnTo>
                  <a:pt x="969406" y="58045"/>
                </a:lnTo>
                <a:lnTo>
                  <a:pt x="962206" y="61026"/>
                </a:lnTo>
                <a:close/>
              </a:path>
              <a:path w="1842135" h="351154">
                <a:moveTo>
                  <a:pt x="928321" y="48004"/>
                </a:moveTo>
                <a:lnTo>
                  <a:pt x="917343" y="46586"/>
                </a:lnTo>
                <a:lnTo>
                  <a:pt x="909104" y="45843"/>
                </a:lnTo>
                <a:lnTo>
                  <a:pt x="926309" y="45843"/>
                </a:lnTo>
                <a:lnTo>
                  <a:pt x="926392" y="46043"/>
                </a:lnTo>
                <a:lnTo>
                  <a:pt x="928321" y="48004"/>
                </a:lnTo>
                <a:close/>
              </a:path>
              <a:path w="1842135" h="351154">
                <a:moveTo>
                  <a:pt x="898788" y="125463"/>
                </a:moveTo>
                <a:lnTo>
                  <a:pt x="793270" y="125463"/>
                </a:lnTo>
                <a:lnTo>
                  <a:pt x="793270" y="87667"/>
                </a:lnTo>
                <a:lnTo>
                  <a:pt x="898788" y="87667"/>
                </a:lnTo>
                <a:lnTo>
                  <a:pt x="898788" y="125463"/>
                </a:lnTo>
                <a:close/>
              </a:path>
              <a:path w="1842135" h="351154">
                <a:moveTo>
                  <a:pt x="981760" y="263280"/>
                </a:moveTo>
                <a:lnTo>
                  <a:pt x="926392" y="263280"/>
                </a:lnTo>
                <a:lnTo>
                  <a:pt x="926392" y="87667"/>
                </a:lnTo>
                <a:lnTo>
                  <a:pt x="981760" y="87667"/>
                </a:lnTo>
                <a:lnTo>
                  <a:pt x="981760" y="263280"/>
                </a:lnTo>
                <a:close/>
              </a:path>
              <a:path w="1842135" h="351154">
                <a:moveTo>
                  <a:pt x="873633" y="263280"/>
                </a:moveTo>
                <a:lnTo>
                  <a:pt x="818416" y="263280"/>
                </a:lnTo>
                <a:lnTo>
                  <a:pt x="818416" y="125463"/>
                </a:lnTo>
                <a:lnTo>
                  <a:pt x="873633" y="125463"/>
                </a:lnTo>
                <a:lnTo>
                  <a:pt x="873633" y="263280"/>
                </a:lnTo>
                <a:close/>
              </a:path>
              <a:path w="1842135" h="351154">
                <a:moveTo>
                  <a:pt x="1154658" y="125463"/>
                </a:moveTo>
                <a:lnTo>
                  <a:pt x="1010297" y="125463"/>
                </a:lnTo>
                <a:lnTo>
                  <a:pt x="1010297" y="114604"/>
                </a:lnTo>
                <a:lnTo>
                  <a:pt x="1083811" y="32451"/>
                </a:lnTo>
                <a:lnTo>
                  <a:pt x="1090659" y="32451"/>
                </a:lnTo>
                <a:lnTo>
                  <a:pt x="1090659" y="87667"/>
                </a:lnTo>
                <a:lnTo>
                  <a:pt x="1154658" y="87667"/>
                </a:lnTo>
                <a:lnTo>
                  <a:pt x="1154658" y="125463"/>
                </a:lnTo>
                <a:close/>
              </a:path>
              <a:path w="1842135" h="351154">
                <a:moveTo>
                  <a:pt x="1103613" y="266699"/>
                </a:moveTo>
                <a:lnTo>
                  <a:pt x="1063145" y="257244"/>
                </a:lnTo>
                <a:lnTo>
                  <a:pt x="1036559" y="215951"/>
                </a:lnTo>
                <a:lnTo>
                  <a:pt x="1035443" y="200767"/>
                </a:lnTo>
                <a:lnTo>
                  <a:pt x="1035443" y="125463"/>
                </a:lnTo>
                <a:lnTo>
                  <a:pt x="1090659" y="125463"/>
                </a:lnTo>
                <a:lnTo>
                  <a:pt x="1090659" y="206425"/>
                </a:lnTo>
                <a:lnTo>
                  <a:pt x="1093041" y="213273"/>
                </a:lnTo>
                <a:lnTo>
                  <a:pt x="1097803" y="218331"/>
                </a:lnTo>
                <a:lnTo>
                  <a:pt x="1102639" y="223357"/>
                </a:lnTo>
                <a:lnTo>
                  <a:pt x="1109309" y="225923"/>
                </a:lnTo>
                <a:lnTo>
                  <a:pt x="1154658" y="225923"/>
                </a:lnTo>
                <a:lnTo>
                  <a:pt x="1154658" y="255688"/>
                </a:lnTo>
                <a:lnTo>
                  <a:pt x="1141588" y="260507"/>
                </a:lnTo>
                <a:lnTo>
                  <a:pt x="1128725" y="263947"/>
                </a:lnTo>
                <a:lnTo>
                  <a:pt x="1116067" y="266011"/>
                </a:lnTo>
                <a:lnTo>
                  <a:pt x="1103613" y="266699"/>
                </a:lnTo>
                <a:close/>
              </a:path>
              <a:path w="1842135" h="351154">
                <a:moveTo>
                  <a:pt x="1154658" y="225923"/>
                </a:moveTo>
                <a:lnTo>
                  <a:pt x="1117748" y="225923"/>
                </a:lnTo>
                <a:lnTo>
                  <a:pt x="1126473" y="225281"/>
                </a:lnTo>
                <a:lnTo>
                  <a:pt x="1135532" y="223357"/>
                </a:lnTo>
                <a:lnTo>
                  <a:pt x="1144926" y="220148"/>
                </a:lnTo>
                <a:lnTo>
                  <a:pt x="1154658" y="215655"/>
                </a:lnTo>
                <a:lnTo>
                  <a:pt x="1154658" y="225923"/>
                </a:lnTo>
                <a:close/>
              </a:path>
              <a:path w="1842135" h="351154">
                <a:moveTo>
                  <a:pt x="1309248" y="125463"/>
                </a:moveTo>
                <a:lnTo>
                  <a:pt x="1164888" y="125463"/>
                </a:lnTo>
                <a:lnTo>
                  <a:pt x="1164888" y="114604"/>
                </a:lnTo>
                <a:lnTo>
                  <a:pt x="1238411" y="32451"/>
                </a:lnTo>
                <a:lnTo>
                  <a:pt x="1245259" y="32451"/>
                </a:lnTo>
                <a:lnTo>
                  <a:pt x="1245259" y="87667"/>
                </a:lnTo>
                <a:lnTo>
                  <a:pt x="1309248" y="87667"/>
                </a:lnTo>
                <a:lnTo>
                  <a:pt x="1309248" y="125463"/>
                </a:lnTo>
                <a:close/>
              </a:path>
              <a:path w="1842135" h="351154">
                <a:moveTo>
                  <a:pt x="1258204" y="266699"/>
                </a:moveTo>
                <a:lnTo>
                  <a:pt x="1217743" y="257244"/>
                </a:lnTo>
                <a:lnTo>
                  <a:pt x="1191159" y="215951"/>
                </a:lnTo>
                <a:lnTo>
                  <a:pt x="1190043" y="200767"/>
                </a:lnTo>
                <a:lnTo>
                  <a:pt x="1190043" y="125463"/>
                </a:lnTo>
                <a:lnTo>
                  <a:pt x="1245259" y="125463"/>
                </a:lnTo>
                <a:lnTo>
                  <a:pt x="1245259" y="206425"/>
                </a:lnTo>
                <a:lnTo>
                  <a:pt x="1247641" y="213273"/>
                </a:lnTo>
                <a:lnTo>
                  <a:pt x="1252403" y="218331"/>
                </a:lnTo>
                <a:lnTo>
                  <a:pt x="1257230" y="223357"/>
                </a:lnTo>
                <a:lnTo>
                  <a:pt x="1263909" y="225923"/>
                </a:lnTo>
                <a:lnTo>
                  <a:pt x="1309248" y="225923"/>
                </a:lnTo>
                <a:lnTo>
                  <a:pt x="1309248" y="255688"/>
                </a:lnTo>
                <a:lnTo>
                  <a:pt x="1296183" y="260507"/>
                </a:lnTo>
                <a:lnTo>
                  <a:pt x="1283319" y="263947"/>
                </a:lnTo>
                <a:lnTo>
                  <a:pt x="1270659" y="266011"/>
                </a:lnTo>
                <a:lnTo>
                  <a:pt x="1258204" y="266699"/>
                </a:lnTo>
                <a:close/>
              </a:path>
              <a:path w="1842135" h="351154">
                <a:moveTo>
                  <a:pt x="1309248" y="225923"/>
                </a:moveTo>
                <a:lnTo>
                  <a:pt x="1272339" y="225923"/>
                </a:lnTo>
                <a:lnTo>
                  <a:pt x="1281065" y="225281"/>
                </a:lnTo>
                <a:lnTo>
                  <a:pt x="1290126" y="223357"/>
                </a:lnTo>
                <a:lnTo>
                  <a:pt x="1299520" y="220148"/>
                </a:lnTo>
                <a:lnTo>
                  <a:pt x="1309248" y="215655"/>
                </a:lnTo>
                <a:lnTo>
                  <a:pt x="1309248" y="225923"/>
                </a:lnTo>
                <a:close/>
              </a:path>
              <a:path w="1842135" h="351154">
                <a:moveTo>
                  <a:pt x="1374647" y="61026"/>
                </a:moveTo>
                <a:lnTo>
                  <a:pt x="1357883" y="61026"/>
                </a:lnTo>
                <a:lnTo>
                  <a:pt x="1350739" y="58045"/>
                </a:lnTo>
                <a:lnTo>
                  <a:pt x="1344786" y="52092"/>
                </a:lnTo>
                <a:lnTo>
                  <a:pt x="1338833" y="46043"/>
                </a:lnTo>
                <a:lnTo>
                  <a:pt x="1335851" y="38852"/>
                </a:lnTo>
                <a:lnTo>
                  <a:pt x="1335851" y="22078"/>
                </a:lnTo>
                <a:lnTo>
                  <a:pt x="1338833" y="14887"/>
                </a:lnTo>
                <a:lnTo>
                  <a:pt x="1350739" y="2981"/>
                </a:lnTo>
                <a:lnTo>
                  <a:pt x="1357883" y="0"/>
                </a:lnTo>
                <a:lnTo>
                  <a:pt x="1374647" y="0"/>
                </a:lnTo>
                <a:lnTo>
                  <a:pt x="1381848" y="2981"/>
                </a:lnTo>
                <a:lnTo>
                  <a:pt x="1393754" y="14887"/>
                </a:lnTo>
                <a:lnTo>
                  <a:pt x="1396726" y="22078"/>
                </a:lnTo>
                <a:lnTo>
                  <a:pt x="1396726" y="38852"/>
                </a:lnTo>
                <a:lnTo>
                  <a:pt x="1393754" y="46043"/>
                </a:lnTo>
                <a:lnTo>
                  <a:pt x="1387791" y="52092"/>
                </a:lnTo>
                <a:lnTo>
                  <a:pt x="1381848" y="58045"/>
                </a:lnTo>
                <a:lnTo>
                  <a:pt x="1374647" y="61026"/>
                </a:lnTo>
                <a:close/>
              </a:path>
              <a:path w="1842135" h="351154">
                <a:moveTo>
                  <a:pt x="1394192" y="263280"/>
                </a:moveTo>
                <a:lnTo>
                  <a:pt x="1338833" y="263280"/>
                </a:lnTo>
                <a:lnTo>
                  <a:pt x="1338833" y="87667"/>
                </a:lnTo>
                <a:lnTo>
                  <a:pt x="1394192" y="87667"/>
                </a:lnTo>
                <a:lnTo>
                  <a:pt x="1394192" y="263280"/>
                </a:lnTo>
                <a:close/>
              </a:path>
              <a:path w="1842135" h="351154">
                <a:moveTo>
                  <a:pt x="1607848" y="112813"/>
                </a:moveTo>
                <a:lnTo>
                  <a:pt x="1496252" y="112813"/>
                </a:lnTo>
                <a:lnTo>
                  <a:pt x="1508981" y="100248"/>
                </a:lnTo>
                <a:lnTo>
                  <a:pt x="1522748" y="91270"/>
                </a:lnTo>
                <a:lnTo>
                  <a:pt x="1537555" y="85882"/>
                </a:lnTo>
                <a:lnTo>
                  <a:pt x="1553402" y="84086"/>
                </a:lnTo>
                <a:lnTo>
                  <a:pt x="1566529" y="85184"/>
                </a:lnTo>
                <a:lnTo>
                  <a:pt x="1607101" y="111307"/>
                </a:lnTo>
                <a:lnTo>
                  <a:pt x="1607848" y="112813"/>
                </a:lnTo>
                <a:close/>
              </a:path>
              <a:path w="1842135" h="351154">
                <a:moveTo>
                  <a:pt x="1496252" y="263280"/>
                </a:moveTo>
                <a:lnTo>
                  <a:pt x="1441036" y="263280"/>
                </a:lnTo>
                <a:lnTo>
                  <a:pt x="1441036" y="87667"/>
                </a:lnTo>
                <a:lnTo>
                  <a:pt x="1496252" y="87667"/>
                </a:lnTo>
                <a:lnTo>
                  <a:pt x="1496252" y="112813"/>
                </a:lnTo>
                <a:lnTo>
                  <a:pt x="1607848" y="112813"/>
                </a:lnTo>
                <a:lnTo>
                  <a:pt x="1611975" y="121148"/>
                </a:lnTo>
                <a:lnTo>
                  <a:pt x="1534800" y="121148"/>
                </a:lnTo>
                <a:lnTo>
                  <a:pt x="1525626" y="122860"/>
                </a:lnTo>
                <a:lnTo>
                  <a:pt x="1525260" y="122860"/>
                </a:lnTo>
                <a:lnTo>
                  <a:pt x="1515415" y="128405"/>
                </a:lnTo>
                <a:lnTo>
                  <a:pt x="1505807" y="137474"/>
                </a:lnTo>
                <a:lnTo>
                  <a:pt x="1496252" y="150170"/>
                </a:lnTo>
                <a:lnTo>
                  <a:pt x="1496252" y="263280"/>
                </a:lnTo>
                <a:close/>
              </a:path>
              <a:path w="1842135" h="351154">
                <a:moveTo>
                  <a:pt x="1617400" y="263280"/>
                </a:moveTo>
                <a:lnTo>
                  <a:pt x="1562184" y="263280"/>
                </a:lnTo>
                <a:lnTo>
                  <a:pt x="1562184" y="156276"/>
                </a:lnTo>
                <a:lnTo>
                  <a:pt x="1560473" y="140906"/>
                </a:lnTo>
                <a:lnTo>
                  <a:pt x="1555339" y="129929"/>
                </a:lnTo>
                <a:lnTo>
                  <a:pt x="1546782" y="123343"/>
                </a:lnTo>
                <a:lnTo>
                  <a:pt x="1534800" y="121148"/>
                </a:lnTo>
                <a:lnTo>
                  <a:pt x="1611975" y="121148"/>
                </a:lnTo>
                <a:lnTo>
                  <a:pt x="1612822" y="122860"/>
                </a:lnTo>
                <a:lnTo>
                  <a:pt x="1616256" y="136310"/>
                </a:lnTo>
                <a:lnTo>
                  <a:pt x="1617290" y="150170"/>
                </a:lnTo>
                <a:lnTo>
                  <a:pt x="1617400" y="263280"/>
                </a:lnTo>
                <a:close/>
              </a:path>
              <a:path w="1842135" h="351154">
                <a:moveTo>
                  <a:pt x="1744578" y="350938"/>
                </a:moveTo>
                <a:lnTo>
                  <a:pt x="1721043" y="349989"/>
                </a:lnTo>
                <a:lnTo>
                  <a:pt x="1722361" y="349989"/>
                </a:lnTo>
                <a:lnTo>
                  <a:pt x="1704016" y="347442"/>
                </a:lnTo>
                <a:lnTo>
                  <a:pt x="1664207" y="329384"/>
                </a:lnTo>
                <a:lnTo>
                  <a:pt x="1650814" y="299894"/>
                </a:lnTo>
                <a:lnTo>
                  <a:pt x="1653743" y="285102"/>
                </a:lnTo>
                <a:lnTo>
                  <a:pt x="1662532" y="272731"/>
                </a:lnTo>
                <a:lnTo>
                  <a:pt x="1677182" y="262777"/>
                </a:lnTo>
                <a:lnTo>
                  <a:pt x="1697696" y="255240"/>
                </a:lnTo>
                <a:lnTo>
                  <a:pt x="1688446" y="251467"/>
                </a:lnTo>
                <a:lnTo>
                  <a:pt x="1681842" y="246389"/>
                </a:lnTo>
                <a:lnTo>
                  <a:pt x="1677880" y="240008"/>
                </a:lnTo>
                <a:lnTo>
                  <a:pt x="1676560" y="232323"/>
                </a:lnTo>
                <a:lnTo>
                  <a:pt x="1678560" y="223413"/>
                </a:lnTo>
                <a:lnTo>
                  <a:pt x="1684560" y="216028"/>
                </a:lnTo>
                <a:lnTo>
                  <a:pt x="1694558" y="210169"/>
                </a:lnTo>
                <a:lnTo>
                  <a:pt x="1708554" y="205834"/>
                </a:lnTo>
                <a:lnTo>
                  <a:pt x="1698305" y="203273"/>
                </a:lnTo>
                <a:lnTo>
                  <a:pt x="1667083" y="179426"/>
                </a:lnTo>
                <a:lnTo>
                  <a:pt x="1659413" y="150466"/>
                </a:lnTo>
                <a:lnTo>
                  <a:pt x="1660548" y="139378"/>
                </a:lnTo>
                <a:lnTo>
                  <a:pt x="1690569" y="98549"/>
                </a:lnTo>
                <a:lnTo>
                  <a:pt x="1737730" y="87667"/>
                </a:lnTo>
                <a:lnTo>
                  <a:pt x="1842057" y="87667"/>
                </a:lnTo>
                <a:lnTo>
                  <a:pt x="1842057" y="120405"/>
                </a:lnTo>
                <a:lnTo>
                  <a:pt x="1733758" y="120405"/>
                </a:lnTo>
                <a:lnTo>
                  <a:pt x="1726166" y="123529"/>
                </a:lnTo>
                <a:lnTo>
                  <a:pt x="1720013" y="129777"/>
                </a:lnTo>
                <a:lnTo>
                  <a:pt x="1713869" y="135931"/>
                </a:lnTo>
                <a:lnTo>
                  <a:pt x="1710793" y="143474"/>
                </a:lnTo>
                <a:lnTo>
                  <a:pt x="1710793" y="160934"/>
                </a:lnTo>
                <a:lnTo>
                  <a:pt x="1713917" y="168325"/>
                </a:lnTo>
                <a:lnTo>
                  <a:pt x="1720165" y="174573"/>
                </a:lnTo>
                <a:lnTo>
                  <a:pt x="1726519" y="180831"/>
                </a:lnTo>
                <a:lnTo>
                  <a:pt x="1734053" y="183955"/>
                </a:lnTo>
                <a:lnTo>
                  <a:pt x="1816193" y="183955"/>
                </a:lnTo>
                <a:lnTo>
                  <a:pt x="1810357" y="191690"/>
                </a:lnTo>
                <a:lnTo>
                  <a:pt x="1765257" y="212235"/>
                </a:lnTo>
                <a:lnTo>
                  <a:pt x="1751985" y="213843"/>
                </a:lnTo>
                <a:lnTo>
                  <a:pt x="1741932" y="215394"/>
                </a:lnTo>
                <a:lnTo>
                  <a:pt x="1735098" y="216890"/>
                </a:lnTo>
                <a:lnTo>
                  <a:pt x="1731481" y="218331"/>
                </a:lnTo>
                <a:lnTo>
                  <a:pt x="1728795" y="220217"/>
                </a:lnTo>
                <a:lnTo>
                  <a:pt x="1727462" y="222751"/>
                </a:lnTo>
                <a:lnTo>
                  <a:pt x="1727462" y="228999"/>
                </a:lnTo>
                <a:lnTo>
                  <a:pt x="1773743" y="239467"/>
                </a:lnTo>
                <a:lnTo>
                  <a:pt x="1790308" y="241755"/>
                </a:lnTo>
                <a:lnTo>
                  <a:pt x="1829721" y="266194"/>
                </a:lnTo>
                <a:lnTo>
                  <a:pt x="1834761" y="276672"/>
                </a:lnTo>
                <a:lnTo>
                  <a:pt x="1743825" y="276672"/>
                </a:lnTo>
                <a:lnTo>
                  <a:pt x="1734601" y="277025"/>
                </a:lnTo>
                <a:lnTo>
                  <a:pt x="1702011" y="291159"/>
                </a:lnTo>
                <a:lnTo>
                  <a:pt x="1702011" y="297512"/>
                </a:lnTo>
                <a:lnTo>
                  <a:pt x="1704838" y="306563"/>
                </a:lnTo>
                <a:lnTo>
                  <a:pt x="1713321" y="313028"/>
                </a:lnTo>
                <a:lnTo>
                  <a:pt x="1727459" y="316908"/>
                </a:lnTo>
                <a:lnTo>
                  <a:pt x="1747254" y="318201"/>
                </a:lnTo>
                <a:lnTo>
                  <a:pt x="1830935" y="318201"/>
                </a:lnTo>
                <a:lnTo>
                  <a:pt x="1824116" y="327384"/>
                </a:lnTo>
                <a:lnTo>
                  <a:pt x="1813634" y="335755"/>
                </a:lnTo>
                <a:lnTo>
                  <a:pt x="1800386" y="342399"/>
                </a:lnTo>
                <a:lnTo>
                  <a:pt x="1784460" y="347143"/>
                </a:lnTo>
                <a:lnTo>
                  <a:pt x="1765857" y="349989"/>
                </a:lnTo>
                <a:lnTo>
                  <a:pt x="1744578" y="350938"/>
                </a:lnTo>
                <a:close/>
              </a:path>
              <a:path w="1842135" h="351154">
                <a:moveTo>
                  <a:pt x="1816193" y="183955"/>
                </a:moveTo>
                <a:lnTo>
                  <a:pt x="1751417" y="183955"/>
                </a:lnTo>
                <a:lnTo>
                  <a:pt x="1758808" y="180679"/>
                </a:lnTo>
                <a:lnTo>
                  <a:pt x="1764961" y="174135"/>
                </a:lnTo>
                <a:lnTo>
                  <a:pt x="1774344" y="142236"/>
                </a:lnTo>
                <a:lnTo>
                  <a:pt x="1771315" y="135188"/>
                </a:lnTo>
                <a:lnTo>
                  <a:pt x="1765257" y="129330"/>
                </a:lnTo>
                <a:lnTo>
                  <a:pt x="1759304" y="123377"/>
                </a:lnTo>
                <a:lnTo>
                  <a:pt x="1751817" y="120405"/>
                </a:lnTo>
                <a:lnTo>
                  <a:pt x="1842057" y="120405"/>
                </a:lnTo>
                <a:lnTo>
                  <a:pt x="1842057" y="124720"/>
                </a:lnTo>
                <a:lnTo>
                  <a:pt x="1817054" y="124720"/>
                </a:lnTo>
                <a:lnTo>
                  <a:pt x="1820829" y="132126"/>
                </a:lnTo>
                <a:lnTo>
                  <a:pt x="1823497" y="139378"/>
                </a:lnTo>
                <a:lnTo>
                  <a:pt x="1825144" y="146713"/>
                </a:lnTo>
                <a:lnTo>
                  <a:pt x="1825683" y="153895"/>
                </a:lnTo>
                <a:lnTo>
                  <a:pt x="1824783" y="163304"/>
                </a:lnTo>
                <a:lnTo>
                  <a:pt x="1824726" y="163903"/>
                </a:lnTo>
                <a:lnTo>
                  <a:pt x="1821853" y="173539"/>
                </a:lnTo>
                <a:lnTo>
                  <a:pt x="1817064" y="182801"/>
                </a:lnTo>
                <a:lnTo>
                  <a:pt x="1816193" y="183955"/>
                </a:lnTo>
                <a:close/>
              </a:path>
              <a:path w="1842135" h="351154">
                <a:moveTo>
                  <a:pt x="1830935" y="318201"/>
                </a:moveTo>
                <a:lnTo>
                  <a:pt x="1747254" y="318201"/>
                </a:lnTo>
                <a:lnTo>
                  <a:pt x="1755679" y="317790"/>
                </a:lnTo>
                <a:lnTo>
                  <a:pt x="1763249" y="316560"/>
                </a:lnTo>
                <a:lnTo>
                  <a:pt x="1769966" y="314512"/>
                </a:lnTo>
                <a:lnTo>
                  <a:pt x="1775829" y="311647"/>
                </a:lnTo>
                <a:lnTo>
                  <a:pt x="1783173" y="307285"/>
                </a:lnTo>
                <a:lnTo>
                  <a:pt x="1786840" y="302075"/>
                </a:lnTo>
                <a:lnTo>
                  <a:pt x="1786840" y="296026"/>
                </a:lnTo>
                <a:lnTo>
                  <a:pt x="1784152" y="287557"/>
                </a:lnTo>
                <a:lnTo>
                  <a:pt x="1776088" y="281509"/>
                </a:lnTo>
                <a:lnTo>
                  <a:pt x="1762646" y="277881"/>
                </a:lnTo>
                <a:lnTo>
                  <a:pt x="1743825" y="276672"/>
                </a:lnTo>
                <a:lnTo>
                  <a:pt x="1834761" y="276672"/>
                </a:lnTo>
                <a:lnTo>
                  <a:pt x="1836716" y="283086"/>
                </a:lnTo>
                <a:lnTo>
                  <a:pt x="1837506" y="291159"/>
                </a:lnTo>
                <a:lnTo>
                  <a:pt x="1837589" y="292007"/>
                </a:lnTo>
                <a:lnTo>
                  <a:pt x="1836093" y="305510"/>
                </a:lnTo>
                <a:lnTo>
                  <a:pt x="1831602" y="317303"/>
                </a:lnTo>
                <a:lnTo>
                  <a:pt x="1830935" y="31820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844" y="4488770"/>
            <a:ext cx="1940049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6574" y="5174569"/>
            <a:ext cx="7037913" cy="3504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98" y="2758154"/>
            <a:ext cx="713105" cy="34544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○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8749" y="5863797"/>
            <a:ext cx="7138706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108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177" y="2069429"/>
            <a:ext cx="5225870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938" y="3116878"/>
            <a:ext cx="11209884" cy="350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7029" y="3802972"/>
            <a:ext cx="1713576" cy="2662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844" y="4488770"/>
            <a:ext cx="10787927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639" y="5177998"/>
            <a:ext cx="2076516" cy="2628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2986754"/>
            <a:ext cx="255904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79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9938" y="5860073"/>
            <a:ext cx="9943919" cy="35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383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081" y="5501467"/>
            <a:ext cx="10058989" cy="5607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29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3597871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347" y="7832039"/>
            <a:ext cx="11414302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352" y="8355913"/>
            <a:ext cx="11095829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247" y="2885794"/>
            <a:ext cx="10277354" cy="42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537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2" y="2069429"/>
            <a:ext cx="3597871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4644" y="7835468"/>
            <a:ext cx="608330" cy="263525"/>
          </a:xfrm>
          <a:custGeom>
            <a:avLst/>
            <a:gdLst/>
            <a:ahLst/>
            <a:cxnLst/>
            <a:rect l="l" t="t" r="r" b="b"/>
            <a:pathLst>
              <a:path w="608330" h="263525">
                <a:moveTo>
                  <a:pt x="126503" y="259851"/>
                </a:moveTo>
                <a:lnTo>
                  <a:pt x="0" y="259851"/>
                </a:lnTo>
                <a:lnTo>
                  <a:pt x="0" y="0"/>
                </a:lnTo>
                <a:lnTo>
                  <a:pt x="112364" y="0"/>
                </a:lnTo>
                <a:lnTo>
                  <a:pt x="131377" y="1209"/>
                </a:lnTo>
                <a:lnTo>
                  <a:pt x="175467" y="19345"/>
                </a:lnTo>
                <a:lnTo>
                  <a:pt x="195389" y="47624"/>
                </a:lnTo>
                <a:lnTo>
                  <a:pt x="64739" y="47624"/>
                </a:lnTo>
                <a:lnTo>
                  <a:pt x="64739" y="103136"/>
                </a:lnTo>
                <a:lnTo>
                  <a:pt x="182090" y="103136"/>
                </a:lnTo>
                <a:lnTo>
                  <a:pt x="178528" y="106978"/>
                </a:lnTo>
                <a:lnTo>
                  <a:pt x="162966" y="116976"/>
                </a:lnTo>
                <a:lnTo>
                  <a:pt x="175570" y="121153"/>
                </a:lnTo>
                <a:lnTo>
                  <a:pt x="186593" y="126687"/>
                </a:lnTo>
                <a:lnTo>
                  <a:pt x="196034" y="133577"/>
                </a:lnTo>
                <a:lnTo>
                  <a:pt x="203893" y="141826"/>
                </a:lnTo>
                <a:lnTo>
                  <a:pt x="209897" y="150761"/>
                </a:lnTo>
                <a:lnTo>
                  <a:pt x="64739" y="150761"/>
                </a:lnTo>
                <a:lnTo>
                  <a:pt x="64739" y="212226"/>
                </a:lnTo>
                <a:lnTo>
                  <a:pt x="212987" y="212226"/>
                </a:lnTo>
                <a:lnTo>
                  <a:pt x="212377" y="214271"/>
                </a:lnTo>
                <a:lnTo>
                  <a:pt x="181979" y="247960"/>
                </a:lnTo>
                <a:lnTo>
                  <a:pt x="147748" y="258529"/>
                </a:lnTo>
                <a:lnTo>
                  <a:pt x="126503" y="259851"/>
                </a:lnTo>
                <a:close/>
              </a:path>
              <a:path w="608330" h="263525">
                <a:moveTo>
                  <a:pt x="182090" y="103136"/>
                </a:moveTo>
                <a:lnTo>
                  <a:pt x="98672" y="103136"/>
                </a:lnTo>
                <a:lnTo>
                  <a:pt x="106049" y="102643"/>
                </a:lnTo>
                <a:lnTo>
                  <a:pt x="112551" y="101164"/>
                </a:lnTo>
                <a:lnTo>
                  <a:pt x="118178" y="98700"/>
                </a:lnTo>
                <a:lnTo>
                  <a:pt x="122931" y="95249"/>
                </a:lnTo>
                <a:lnTo>
                  <a:pt x="128785" y="89887"/>
                </a:lnTo>
                <a:lnTo>
                  <a:pt x="131712" y="83191"/>
                </a:lnTo>
                <a:lnTo>
                  <a:pt x="131712" y="67217"/>
                </a:lnTo>
                <a:lnTo>
                  <a:pt x="98672" y="47624"/>
                </a:lnTo>
                <a:lnTo>
                  <a:pt x="195389" y="47624"/>
                </a:lnTo>
                <a:lnTo>
                  <a:pt x="197006" y="52061"/>
                </a:lnTo>
                <a:lnTo>
                  <a:pt x="197094" y="52301"/>
                </a:lnTo>
                <a:lnTo>
                  <a:pt x="198536" y="65036"/>
                </a:lnTo>
                <a:lnTo>
                  <a:pt x="196313" y="81008"/>
                </a:lnTo>
                <a:lnTo>
                  <a:pt x="189643" y="94989"/>
                </a:lnTo>
                <a:lnTo>
                  <a:pt x="182090" y="103136"/>
                </a:lnTo>
                <a:close/>
              </a:path>
              <a:path w="608330" h="263525">
                <a:moveTo>
                  <a:pt x="212987" y="212226"/>
                </a:moveTo>
                <a:lnTo>
                  <a:pt x="101203" y="212226"/>
                </a:lnTo>
                <a:lnTo>
                  <a:pt x="113239" y="211779"/>
                </a:lnTo>
                <a:lnTo>
                  <a:pt x="123452" y="210440"/>
                </a:lnTo>
                <a:lnTo>
                  <a:pt x="149720" y="180231"/>
                </a:lnTo>
                <a:lnTo>
                  <a:pt x="149720" y="171202"/>
                </a:lnTo>
                <a:lnTo>
                  <a:pt x="110132" y="150761"/>
                </a:lnTo>
                <a:lnTo>
                  <a:pt x="209897" y="150761"/>
                </a:lnTo>
                <a:lnTo>
                  <a:pt x="210144" y="151129"/>
                </a:lnTo>
                <a:lnTo>
                  <a:pt x="214609" y="161176"/>
                </a:lnTo>
                <a:lnTo>
                  <a:pt x="217288" y="171967"/>
                </a:lnTo>
                <a:lnTo>
                  <a:pt x="218181" y="183498"/>
                </a:lnTo>
                <a:lnTo>
                  <a:pt x="216730" y="199675"/>
                </a:lnTo>
                <a:lnTo>
                  <a:pt x="212987" y="212226"/>
                </a:lnTo>
                <a:close/>
              </a:path>
              <a:path w="608330" h="263525">
                <a:moveTo>
                  <a:pt x="324221" y="263270"/>
                </a:moveTo>
                <a:lnTo>
                  <a:pt x="287386" y="253313"/>
                </a:lnTo>
                <a:lnTo>
                  <a:pt x="261043" y="211378"/>
                </a:lnTo>
                <a:lnTo>
                  <a:pt x="259927" y="196595"/>
                </a:lnTo>
                <a:lnTo>
                  <a:pt x="259927" y="84229"/>
                </a:lnTo>
                <a:lnTo>
                  <a:pt x="315142" y="84229"/>
                </a:lnTo>
                <a:lnTo>
                  <a:pt x="315142" y="192880"/>
                </a:lnTo>
                <a:lnTo>
                  <a:pt x="316873" y="207527"/>
                </a:lnTo>
                <a:lnTo>
                  <a:pt x="322063" y="217989"/>
                </a:lnTo>
                <a:lnTo>
                  <a:pt x="330714" y="224268"/>
                </a:lnTo>
                <a:lnTo>
                  <a:pt x="342825" y="226361"/>
                </a:lnTo>
                <a:lnTo>
                  <a:pt x="436289" y="226361"/>
                </a:lnTo>
                <a:lnTo>
                  <a:pt x="436289" y="234695"/>
                </a:lnTo>
                <a:lnTo>
                  <a:pt x="381073" y="234695"/>
                </a:lnTo>
                <a:lnTo>
                  <a:pt x="368367" y="247197"/>
                </a:lnTo>
                <a:lnTo>
                  <a:pt x="354657" y="256126"/>
                </a:lnTo>
                <a:lnTo>
                  <a:pt x="339941" y="261484"/>
                </a:lnTo>
                <a:lnTo>
                  <a:pt x="324221" y="263270"/>
                </a:lnTo>
                <a:close/>
              </a:path>
              <a:path w="608330" h="263525">
                <a:moveTo>
                  <a:pt x="436289" y="226361"/>
                </a:moveTo>
                <a:lnTo>
                  <a:pt x="342825" y="226361"/>
                </a:lnTo>
                <a:lnTo>
                  <a:pt x="350350" y="225598"/>
                </a:lnTo>
                <a:lnTo>
                  <a:pt x="357298" y="223310"/>
                </a:lnTo>
                <a:lnTo>
                  <a:pt x="363669" y="219497"/>
                </a:lnTo>
                <a:lnTo>
                  <a:pt x="369464" y="214159"/>
                </a:lnTo>
                <a:lnTo>
                  <a:pt x="376906" y="206025"/>
                </a:lnTo>
                <a:lnTo>
                  <a:pt x="380627" y="200024"/>
                </a:lnTo>
                <a:lnTo>
                  <a:pt x="380627" y="84229"/>
                </a:lnTo>
                <a:lnTo>
                  <a:pt x="436289" y="84229"/>
                </a:lnTo>
                <a:lnTo>
                  <a:pt x="436289" y="226361"/>
                </a:lnTo>
                <a:close/>
              </a:path>
              <a:path w="608330" h="263525">
                <a:moveTo>
                  <a:pt x="436289" y="259851"/>
                </a:moveTo>
                <a:lnTo>
                  <a:pt x="381073" y="259851"/>
                </a:lnTo>
                <a:lnTo>
                  <a:pt x="381073" y="234695"/>
                </a:lnTo>
                <a:lnTo>
                  <a:pt x="436289" y="234695"/>
                </a:lnTo>
                <a:lnTo>
                  <a:pt x="436289" y="259851"/>
                </a:lnTo>
                <a:close/>
              </a:path>
              <a:path w="608330" h="263525">
                <a:moveTo>
                  <a:pt x="608110" y="122034"/>
                </a:moveTo>
                <a:lnTo>
                  <a:pt x="463747" y="122034"/>
                </a:lnTo>
                <a:lnTo>
                  <a:pt x="463747" y="111175"/>
                </a:lnTo>
                <a:lnTo>
                  <a:pt x="537268" y="29022"/>
                </a:lnTo>
                <a:lnTo>
                  <a:pt x="544114" y="29022"/>
                </a:lnTo>
                <a:lnTo>
                  <a:pt x="544114" y="84229"/>
                </a:lnTo>
                <a:lnTo>
                  <a:pt x="608110" y="84229"/>
                </a:lnTo>
                <a:lnTo>
                  <a:pt x="608110" y="122034"/>
                </a:lnTo>
                <a:close/>
              </a:path>
              <a:path w="608330" h="263525">
                <a:moveTo>
                  <a:pt x="557063" y="263270"/>
                </a:moveTo>
                <a:lnTo>
                  <a:pt x="516600" y="253815"/>
                </a:lnTo>
                <a:lnTo>
                  <a:pt x="490015" y="212522"/>
                </a:lnTo>
                <a:lnTo>
                  <a:pt x="488899" y="197338"/>
                </a:lnTo>
                <a:lnTo>
                  <a:pt x="488899" y="122034"/>
                </a:lnTo>
                <a:lnTo>
                  <a:pt x="544114" y="122034"/>
                </a:lnTo>
                <a:lnTo>
                  <a:pt x="544114" y="202996"/>
                </a:lnTo>
                <a:lnTo>
                  <a:pt x="546496" y="209844"/>
                </a:lnTo>
                <a:lnTo>
                  <a:pt x="551258" y="214902"/>
                </a:lnTo>
                <a:lnTo>
                  <a:pt x="556089" y="219928"/>
                </a:lnTo>
                <a:lnTo>
                  <a:pt x="562767" y="222494"/>
                </a:lnTo>
                <a:lnTo>
                  <a:pt x="608110" y="222494"/>
                </a:lnTo>
                <a:lnTo>
                  <a:pt x="608110" y="252259"/>
                </a:lnTo>
                <a:lnTo>
                  <a:pt x="595041" y="257078"/>
                </a:lnTo>
                <a:lnTo>
                  <a:pt x="582177" y="260518"/>
                </a:lnTo>
                <a:lnTo>
                  <a:pt x="569517" y="262582"/>
                </a:lnTo>
                <a:lnTo>
                  <a:pt x="557063" y="263270"/>
                </a:lnTo>
                <a:close/>
              </a:path>
              <a:path w="608330" h="263525">
                <a:moveTo>
                  <a:pt x="608110" y="222494"/>
                </a:moveTo>
                <a:lnTo>
                  <a:pt x="571201" y="222494"/>
                </a:lnTo>
                <a:lnTo>
                  <a:pt x="579926" y="221852"/>
                </a:lnTo>
                <a:lnTo>
                  <a:pt x="588985" y="219928"/>
                </a:lnTo>
                <a:lnTo>
                  <a:pt x="598380" y="216719"/>
                </a:lnTo>
                <a:lnTo>
                  <a:pt x="608110" y="212226"/>
                </a:lnTo>
                <a:lnTo>
                  <a:pt x="608110" y="222494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956" y="7832039"/>
            <a:ext cx="10869384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23" y="8355913"/>
            <a:ext cx="10886862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247" y="2885794"/>
            <a:ext cx="10277354" cy="42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545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263" y="2069429"/>
            <a:ext cx="467684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623" y="3117173"/>
            <a:ext cx="11522369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23" y="3802972"/>
            <a:ext cx="11409022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2588" y="4488476"/>
            <a:ext cx="2844359" cy="35078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48442" y="5174569"/>
            <a:ext cx="2025014" cy="350520"/>
          </a:xfrm>
          <a:custGeom>
            <a:avLst/>
            <a:gdLst/>
            <a:ahLst/>
            <a:cxnLst/>
            <a:rect l="l" t="t" r="r" b="b"/>
            <a:pathLst>
              <a:path w="2025014" h="350520">
                <a:moveTo>
                  <a:pt x="34974" y="263280"/>
                </a:moveTo>
                <a:lnTo>
                  <a:pt x="0" y="263280"/>
                </a:lnTo>
                <a:lnTo>
                  <a:pt x="0" y="3428"/>
                </a:lnTo>
                <a:lnTo>
                  <a:pt x="30212" y="3428"/>
                </a:lnTo>
                <a:lnTo>
                  <a:pt x="82179" y="63255"/>
                </a:lnTo>
                <a:lnTo>
                  <a:pt x="34974" y="63255"/>
                </a:lnTo>
                <a:lnTo>
                  <a:pt x="34974" y="263280"/>
                </a:lnTo>
                <a:close/>
              </a:path>
              <a:path w="2025014" h="350520">
                <a:moveTo>
                  <a:pt x="240802" y="205091"/>
                </a:moveTo>
                <a:lnTo>
                  <a:pt x="205382" y="205091"/>
                </a:lnTo>
                <a:lnTo>
                  <a:pt x="205382" y="3428"/>
                </a:lnTo>
                <a:lnTo>
                  <a:pt x="240802" y="3428"/>
                </a:lnTo>
                <a:lnTo>
                  <a:pt x="240802" y="205091"/>
                </a:lnTo>
                <a:close/>
              </a:path>
              <a:path w="2025014" h="350520">
                <a:moveTo>
                  <a:pt x="240802" y="263280"/>
                </a:moveTo>
                <a:lnTo>
                  <a:pt x="208805" y="263280"/>
                </a:lnTo>
                <a:lnTo>
                  <a:pt x="34974" y="63255"/>
                </a:lnTo>
                <a:lnTo>
                  <a:pt x="82179" y="63255"/>
                </a:lnTo>
                <a:lnTo>
                  <a:pt x="205382" y="205091"/>
                </a:lnTo>
                <a:lnTo>
                  <a:pt x="240802" y="205091"/>
                </a:lnTo>
                <a:lnTo>
                  <a:pt x="240802" y="263280"/>
                </a:lnTo>
                <a:close/>
              </a:path>
              <a:path w="2025014" h="350520">
                <a:moveTo>
                  <a:pt x="372033" y="266251"/>
                </a:moveTo>
                <a:lnTo>
                  <a:pt x="321466" y="252275"/>
                </a:lnTo>
                <a:lnTo>
                  <a:pt x="288316" y="213461"/>
                </a:lnTo>
                <a:lnTo>
                  <a:pt x="281909" y="178593"/>
                </a:lnTo>
                <a:lnTo>
                  <a:pt x="283413" y="161994"/>
                </a:lnTo>
                <a:lnTo>
                  <a:pt x="283470" y="161366"/>
                </a:lnTo>
                <a:lnTo>
                  <a:pt x="288230" y="145372"/>
                </a:lnTo>
                <a:lnTo>
                  <a:pt x="288353" y="144959"/>
                </a:lnTo>
                <a:lnTo>
                  <a:pt x="321813" y="105830"/>
                </a:lnTo>
                <a:lnTo>
                  <a:pt x="373519" y="91677"/>
                </a:lnTo>
                <a:lnTo>
                  <a:pt x="392148" y="93251"/>
                </a:lnTo>
                <a:lnTo>
                  <a:pt x="409183" y="97969"/>
                </a:lnTo>
                <a:lnTo>
                  <a:pt x="424538" y="105830"/>
                </a:lnTo>
                <a:lnTo>
                  <a:pt x="438412" y="116985"/>
                </a:lnTo>
                <a:lnTo>
                  <a:pt x="442814" y="122186"/>
                </a:lnTo>
                <a:lnTo>
                  <a:pt x="371738" y="122186"/>
                </a:lnTo>
                <a:lnTo>
                  <a:pt x="360079" y="123191"/>
                </a:lnTo>
                <a:lnTo>
                  <a:pt x="324885" y="146758"/>
                </a:lnTo>
                <a:lnTo>
                  <a:pt x="316110" y="178593"/>
                </a:lnTo>
                <a:lnTo>
                  <a:pt x="316175" y="180231"/>
                </a:lnTo>
                <a:lnTo>
                  <a:pt x="317032" y="190325"/>
                </a:lnTo>
                <a:lnTo>
                  <a:pt x="317069" y="190753"/>
                </a:lnTo>
                <a:lnTo>
                  <a:pt x="319949" y="200959"/>
                </a:lnTo>
                <a:lnTo>
                  <a:pt x="320054" y="201329"/>
                </a:lnTo>
                <a:lnTo>
                  <a:pt x="325031" y="210769"/>
                </a:lnTo>
                <a:lnTo>
                  <a:pt x="331879" y="218931"/>
                </a:lnTo>
                <a:lnTo>
                  <a:pt x="331999" y="219074"/>
                </a:lnTo>
                <a:lnTo>
                  <a:pt x="340495" y="225764"/>
                </a:lnTo>
                <a:lnTo>
                  <a:pt x="350261" y="230646"/>
                </a:lnTo>
                <a:lnTo>
                  <a:pt x="361174" y="233575"/>
                </a:lnTo>
                <a:lnTo>
                  <a:pt x="373224" y="234552"/>
                </a:lnTo>
                <a:lnTo>
                  <a:pt x="444511" y="234552"/>
                </a:lnTo>
                <a:lnTo>
                  <a:pt x="438108" y="241848"/>
                </a:lnTo>
                <a:lnTo>
                  <a:pt x="424158" y="252525"/>
                </a:lnTo>
                <a:lnTo>
                  <a:pt x="408721" y="260041"/>
                </a:lnTo>
                <a:lnTo>
                  <a:pt x="408912" y="260041"/>
                </a:lnTo>
                <a:lnTo>
                  <a:pt x="391224" y="264699"/>
                </a:lnTo>
                <a:lnTo>
                  <a:pt x="391460" y="264699"/>
                </a:lnTo>
                <a:lnTo>
                  <a:pt x="372033" y="266251"/>
                </a:lnTo>
                <a:close/>
              </a:path>
              <a:path w="2025014" h="350520">
                <a:moveTo>
                  <a:pt x="444511" y="234552"/>
                </a:moveTo>
                <a:lnTo>
                  <a:pt x="373224" y="234552"/>
                </a:lnTo>
                <a:lnTo>
                  <a:pt x="385091" y="233575"/>
                </a:lnTo>
                <a:lnTo>
                  <a:pt x="395844" y="230646"/>
                </a:lnTo>
                <a:lnTo>
                  <a:pt x="425945" y="200959"/>
                </a:lnTo>
                <a:lnTo>
                  <a:pt x="429787" y="180231"/>
                </a:lnTo>
                <a:lnTo>
                  <a:pt x="429863" y="179336"/>
                </a:lnTo>
                <a:lnTo>
                  <a:pt x="413409" y="138264"/>
                </a:lnTo>
                <a:lnTo>
                  <a:pt x="371738" y="122186"/>
                </a:lnTo>
                <a:lnTo>
                  <a:pt x="442814" y="122186"/>
                </a:lnTo>
                <a:lnTo>
                  <a:pt x="462683" y="161994"/>
                </a:lnTo>
                <a:lnTo>
                  <a:pt x="464222" y="179336"/>
                </a:lnTo>
                <a:lnTo>
                  <a:pt x="464301" y="180231"/>
                </a:lnTo>
                <a:lnTo>
                  <a:pt x="462740" y="197172"/>
                </a:lnTo>
                <a:lnTo>
                  <a:pt x="462665" y="197980"/>
                </a:lnTo>
                <a:lnTo>
                  <a:pt x="457755" y="214165"/>
                </a:lnTo>
                <a:lnTo>
                  <a:pt x="449570" y="228788"/>
                </a:lnTo>
                <a:lnTo>
                  <a:pt x="444511" y="234552"/>
                </a:lnTo>
                <a:close/>
              </a:path>
              <a:path w="2025014" h="350520">
                <a:moveTo>
                  <a:pt x="555042" y="131416"/>
                </a:moveTo>
                <a:lnTo>
                  <a:pt x="538196" y="131416"/>
                </a:lnTo>
                <a:lnTo>
                  <a:pt x="540130" y="128444"/>
                </a:lnTo>
                <a:lnTo>
                  <a:pt x="552410" y="111056"/>
                </a:lnTo>
                <a:lnTo>
                  <a:pt x="564690" y="98638"/>
                </a:lnTo>
                <a:lnTo>
                  <a:pt x="576970" y="91188"/>
                </a:lnTo>
                <a:lnTo>
                  <a:pt x="589250" y="88706"/>
                </a:lnTo>
                <a:lnTo>
                  <a:pt x="598885" y="89915"/>
                </a:lnTo>
                <a:lnTo>
                  <a:pt x="608744" y="93542"/>
                </a:lnTo>
                <a:lnTo>
                  <a:pt x="618826" y="99587"/>
                </a:lnTo>
                <a:lnTo>
                  <a:pt x="629131" y="108051"/>
                </a:lnTo>
                <a:lnTo>
                  <a:pt x="621273" y="121148"/>
                </a:lnTo>
                <a:lnTo>
                  <a:pt x="578534" y="121148"/>
                </a:lnTo>
                <a:lnTo>
                  <a:pt x="570617" y="122125"/>
                </a:lnTo>
                <a:lnTo>
                  <a:pt x="563240" y="125055"/>
                </a:lnTo>
                <a:lnTo>
                  <a:pt x="556401" y="129940"/>
                </a:lnTo>
                <a:lnTo>
                  <a:pt x="555042" y="131416"/>
                </a:lnTo>
                <a:close/>
              </a:path>
              <a:path w="2025014" h="350520">
                <a:moveTo>
                  <a:pt x="538196" y="263280"/>
                </a:moveTo>
                <a:lnTo>
                  <a:pt x="504116" y="263280"/>
                </a:lnTo>
                <a:lnTo>
                  <a:pt x="504116" y="92125"/>
                </a:lnTo>
                <a:lnTo>
                  <a:pt x="538196" y="92125"/>
                </a:lnTo>
                <a:lnTo>
                  <a:pt x="538196" y="131416"/>
                </a:lnTo>
                <a:lnTo>
                  <a:pt x="555042" y="131416"/>
                </a:lnTo>
                <a:lnTo>
                  <a:pt x="538196" y="173830"/>
                </a:lnTo>
                <a:lnTo>
                  <a:pt x="538196" y="263280"/>
                </a:lnTo>
                <a:close/>
              </a:path>
              <a:path w="2025014" h="350520">
                <a:moveTo>
                  <a:pt x="716009" y="266251"/>
                </a:moveTo>
                <a:lnTo>
                  <a:pt x="705150" y="266251"/>
                </a:lnTo>
                <a:lnTo>
                  <a:pt x="628798" y="92125"/>
                </a:lnTo>
                <a:lnTo>
                  <a:pt x="665107" y="92125"/>
                </a:lnTo>
                <a:lnTo>
                  <a:pt x="709913" y="195862"/>
                </a:lnTo>
                <a:lnTo>
                  <a:pt x="745452" y="195862"/>
                </a:lnTo>
                <a:lnTo>
                  <a:pt x="716009" y="266251"/>
                </a:lnTo>
                <a:close/>
              </a:path>
              <a:path w="2025014" h="350520">
                <a:moveTo>
                  <a:pt x="745452" y="195862"/>
                </a:moveTo>
                <a:lnTo>
                  <a:pt x="709913" y="195862"/>
                </a:lnTo>
                <a:lnTo>
                  <a:pt x="753518" y="92125"/>
                </a:lnTo>
                <a:lnTo>
                  <a:pt x="778521" y="92125"/>
                </a:lnTo>
                <a:lnTo>
                  <a:pt x="801526" y="147046"/>
                </a:lnTo>
                <a:lnTo>
                  <a:pt x="765872" y="147046"/>
                </a:lnTo>
                <a:lnTo>
                  <a:pt x="745452" y="195862"/>
                </a:lnTo>
                <a:close/>
              </a:path>
              <a:path w="2025014" h="350520">
                <a:moveTo>
                  <a:pt x="857840" y="195862"/>
                </a:moveTo>
                <a:lnTo>
                  <a:pt x="821974" y="195862"/>
                </a:lnTo>
                <a:lnTo>
                  <a:pt x="866627" y="92125"/>
                </a:lnTo>
                <a:lnTo>
                  <a:pt x="902793" y="92125"/>
                </a:lnTo>
                <a:lnTo>
                  <a:pt x="857840" y="195862"/>
                </a:lnTo>
                <a:close/>
              </a:path>
              <a:path w="2025014" h="350520">
                <a:moveTo>
                  <a:pt x="611272" y="137816"/>
                </a:moveTo>
                <a:lnTo>
                  <a:pt x="602641" y="130523"/>
                </a:lnTo>
                <a:lnTo>
                  <a:pt x="594307" y="125314"/>
                </a:lnTo>
                <a:lnTo>
                  <a:pt x="586105" y="122125"/>
                </a:lnTo>
                <a:lnTo>
                  <a:pt x="585792" y="122125"/>
                </a:lnTo>
                <a:lnTo>
                  <a:pt x="578534" y="121148"/>
                </a:lnTo>
                <a:lnTo>
                  <a:pt x="621273" y="121148"/>
                </a:lnTo>
                <a:lnTo>
                  <a:pt x="611272" y="137816"/>
                </a:lnTo>
                <a:close/>
              </a:path>
              <a:path w="2025014" h="350520">
                <a:moveTo>
                  <a:pt x="827337" y="266251"/>
                </a:moveTo>
                <a:lnTo>
                  <a:pt x="816764" y="266251"/>
                </a:lnTo>
                <a:lnTo>
                  <a:pt x="765872" y="147046"/>
                </a:lnTo>
                <a:lnTo>
                  <a:pt x="801526" y="147046"/>
                </a:lnTo>
                <a:lnTo>
                  <a:pt x="821974" y="195862"/>
                </a:lnTo>
                <a:lnTo>
                  <a:pt x="857840" y="195862"/>
                </a:lnTo>
                <a:lnTo>
                  <a:pt x="827337" y="266251"/>
                </a:lnTo>
                <a:close/>
              </a:path>
              <a:path w="2025014" h="350520">
                <a:moveTo>
                  <a:pt x="916224" y="148980"/>
                </a:moveTo>
                <a:lnTo>
                  <a:pt x="916224" y="112070"/>
                </a:lnTo>
                <a:lnTo>
                  <a:pt x="927188" y="101850"/>
                </a:lnTo>
                <a:lnTo>
                  <a:pt x="940292" y="94548"/>
                </a:lnTo>
                <a:lnTo>
                  <a:pt x="955538" y="90166"/>
                </a:lnTo>
                <a:lnTo>
                  <a:pt x="972926" y="88706"/>
                </a:lnTo>
                <a:lnTo>
                  <a:pt x="986144" y="89617"/>
                </a:lnTo>
                <a:lnTo>
                  <a:pt x="1021198" y="106365"/>
                </a:lnTo>
                <a:lnTo>
                  <a:pt x="1030293" y="120405"/>
                </a:lnTo>
                <a:lnTo>
                  <a:pt x="970249" y="120405"/>
                </a:lnTo>
                <a:lnTo>
                  <a:pt x="956435" y="122191"/>
                </a:lnTo>
                <a:lnTo>
                  <a:pt x="942826" y="127549"/>
                </a:lnTo>
                <a:lnTo>
                  <a:pt x="929422" y="136478"/>
                </a:lnTo>
                <a:lnTo>
                  <a:pt x="916224" y="148980"/>
                </a:lnTo>
                <a:close/>
              </a:path>
              <a:path w="2025014" h="350520">
                <a:moveTo>
                  <a:pt x="954771" y="265956"/>
                </a:moveTo>
                <a:lnTo>
                  <a:pt x="945760" y="265183"/>
                </a:lnTo>
                <a:lnTo>
                  <a:pt x="946075" y="265183"/>
                </a:lnTo>
                <a:lnTo>
                  <a:pt x="938399" y="263019"/>
                </a:lnTo>
                <a:lnTo>
                  <a:pt x="913843" y="232995"/>
                </a:lnTo>
                <a:lnTo>
                  <a:pt x="913207" y="225675"/>
                </a:lnTo>
                <a:lnTo>
                  <a:pt x="913099" y="224437"/>
                </a:lnTo>
                <a:lnTo>
                  <a:pt x="931121" y="189500"/>
                </a:lnTo>
                <a:lnTo>
                  <a:pt x="1001053" y="160438"/>
                </a:lnTo>
                <a:lnTo>
                  <a:pt x="1000954" y="150516"/>
                </a:lnTo>
                <a:lnTo>
                  <a:pt x="999128" y="137732"/>
                </a:lnTo>
                <a:lnTo>
                  <a:pt x="993352" y="128106"/>
                </a:lnTo>
                <a:lnTo>
                  <a:pt x="983726" y="122330"/>
                </a:lnTo>
                <a:lnTo>
                  <a:pt x="970249" y="120405"/>
                </a:lnTo>
                <a:lnTo>
                  <a:pt x="1030293" y="120405"/>
                </a:lnTo>
                <a:lnTo>
                  <a:pt x="1034391" y="178593"/>
                </a:lnTo>
                <a:lnTo>
                  <a:pt x="1001053" y="178593"/>
                </a:lnTo>
                <a:lnTo>
                  <a:pt x="978431" y="187375"/>
                </a:lnTo>
                <a:lnTo>
                  <a:pt x="946732" y="211683"/>
                </a:lnTo>
                <a:lnTo>
                  <a:pt x="946732" y="225675"/>
                </a:lnTo>
                <a:lnTo>
                  <a:pt x="948961" y="231428"/>
                </a:lnTo>
                <a:lnTo>
                  <a:pt x="953428" y="235895"/>
                </a:lnTo>
                <a:lnTo>
                  <a:pt x="957991" y="240362"/>
                </a:lnTo>
                <a:lnTo>
                  <a:pt x="963896" y="242591"/>
                </a:lnTo>
                <a:lnTo>
                  <a:pt x="1059546" y="242591"/>
                </a:lnTo>
                <a:lnTo>
                  <a:pt x="1059546" y="249144"/>
                </a:lnTo>
                <a:lnTo>
                  <a:pt x="1000758" y="249144"/>
                </a:lnTo>
                <a:lnTo>
                  <a:pt x="989788" y="256501"/>
                </a:lnTo>
                <a:lnTo>
                  <a:pt x="978468" y="261754"/>
                </a:lnTo>
                <a:lnTo>
                  <a:pt x="966796" y="264906"/>
                </a:lnTo>
                <a:lnTo>
                  <a:pt x="954771" y="265956"/>
                </a:lnTo>
                <a:close/>
              </a:path>
              <a:path w="2025014" h="350520">
                <a:moveTo>
                  <a:pt x="1059546" y="242591"/>
                </a:moveTo>
                <a:lnTo>
                  <a:pt x="971135" y="242591"/>
                </a:lnTo>
                <a:lnTo>
                  <a:pt x="979091" y="241764"/>
                </a:lnTo>
                <a:lnTo>
                  <a:pt x="986730" y="239281"/>
                </a:lnTo>
                <a:lnTo>
                  <a:pt x="994050" y="235141"/>
                </a:lnTo>
                <a:lnTo>
                  <a:pt x="1001053" y="229342"/>
                </a:lnTo>
                <a:lnTo>
                  <a:pt x="1001053" y="178593"/>
                </a:lnTo>
                <a:lnTo>
                  <a:pt x="1034391" y="178593"/>
                </a:lnTo>
                <a:lnTo>
                  <a:pt x="1034391" y="238819"/>
                </a:lnTo>
                <a:lnTo>
                  <a:pt x="1034633" y="239281"/>
                </a:lnTo>
                <a:lnTo>
                  <a:pt x="1036315" y="241764"/>
                </a:lnTo>
                <a:lnTo>
                  <a:pt x="1059546" y="241764"/>
                </a:lnTo>
                <a:lnTo>
                  <a:pt x="1059546" y="242591"/>
                </a:lnTo>
                <a:close/>
              </a:path>
              <a:path w="2025014" h="350520">
                <a:moveTo>
                  <a:pt x="1059546" y="241764"/>
                </a:moveTo>
                <a:lnTo>
                  <a:pt x="1044589" y="241764"/>
                </a:lnTo>
                <a:lnTo>
                  <a:pt x="1050812" y="238819"/>
                </a:lnTo>
                <a:lnTo>
                  <a:pt x="1059546" y="232771"/>
                </a:lnTo>
                <a:lnTo>
                  <a:pt x="1059546" y="241764"/>
                </a:lnTo>
                <a:close/>
              </a:path>
              <a:path w="2025014" h="350520">
                <a:moveTo>
                  <a:pt x="1031409" y="266251"/>
                </a:moveTo>
                <a:lnTo>
                  <a:pt x="1026351" y="266251"/>
                </a:lnTo>
                <a:lnTo>
                  <a:pt x="1016604" y="265183"/>
                </a:lnTo>
                <a:lnTo>
                  <a:pt x="1009090" y="261977"/>
                </a:lnTo>
                <a:lnTo>
                  <a:pt x="1003809" y="256631"/>
                </a:lnTo>
                <a:lnTo>
                  <a:pt x="1000758" y="249144"/>
                </a:lnTo>
                <a:lnTo>
                  <a:pt x="1059546" y="249144"/>
                </a:lnTo>
                <a:lnTo>
                  <a:pt x="1059546" y="253459"/>
                </a:lnTo>
                <a:lnTo>
                  <a:pt x="1051802" y="258422"/>
                </a:lnTo>
                <a:lnTo>
                  <a:pt x="1045674" y="261754"/>
                </a:lnTo>
                <a:lnTo>
                  <a:pt x="1036276" y="265365"/>
                </a:lnTo>
                <a:lnTo>
                  <a:pt x="1031409" y="266251"/>
                </a:lnTo>
                <a:close/>
              </a:path>
              <a:path w="2025014" h="350520">
                <a:moveTo>
                  <a:pt x="1111257" y="350490"/>
                </a:moveTo>
                <a:lnTo>
                  <a:pt x="1073462" y="350490"/>
                </a:lnTo>
                <a:lnTo>
                  <a:pt x="1131650" y="226665"/>
                </a:lnTo>
                <a:lnTo>
                  <a:pt x="1065423" y="92125"/>
                </a:lnTo>
                <a:lnTo>
                  <a:pt x="1103971" y="92125"/>
                </a:lnTo>
                <a:lnTo>
                  <a:pt x="1150100" y="188718"/>
                </a:lnTo>
                <a:lnTo>
                  <a:pt x="1187017" y="188718"/>
                </a:lnTo>
                <a:lnTo>
                  <a:pt x="1111257" y="350490"/>
                </a:lnTo>
                <a:close/>
              </a:path>
              <a:path w="2025014" h="350520">
                <a:moveTo>
                  <a:pt x="1187017" y="188718"/>
                </a:moveTo>
                <a:lnTo>
                  <a:pt x="1150100" y="188718"/>
                </a:lnTo>
                <a:lnTo>
                  <a:pt x="1194153" y="92125"/>
                </a:lnTo>
                <a:lnTo>
                  <a:pt x="1232253" y="92125"/>
                </a:lnTo>
                <a:lnTo>
                  <a:pt x="1187017" y="188718"/>
                </a:lnTo>
                <a:close/>
              </a:path>
              <a:path w="2025014" h="350520">
                <a:moveTo>
                  <a:pt x="1456614" y="350490"/>
                </a:moveTo>
                <a:lnTo>
                  <a:pt x="1435630" y="350490"/>
                </a:lnTo>
                <a:lnTo>
                  <a:pt x="1430125" y="343642"/>
                </a:lnTo>
                <a:lnTo>
                  <a:pt x="1420247" y="331563"/>
                </a:lnTo>
                <a:lnTo>
                  <a:pt x="1393819" y="293471"/>
                </a:lnTo>
                <a:lnTo>
                  <a:pt x="1371680" y="239356"/>
                </a:lnTo>
                <a:lnTo>
                  <a:pt x="1363569" y="197090"/>
                </a:lnTo>
                <a:lnTo>
                  <a:pt x="1362611" y="176812"/>
                </a:lnTo>
                <a:lnTo>
                  <a:pt x="1362555" y="175621"/>
                </a:lnTo>
                <a:lnTo>
                  <a:pt x="1366575" y="132496"/>
                </a:lnTo>
                <a:lnTo>
                  <a:pt x="1378633" y="90934"/>
                </a:lnTo>
                <a:lnTo>
                  <a:pt x="1400992" y="47739"/>
                </a:lnTo>
                <a:lnTo>
                  <a:pt x="1435630" y="0"/>
                </a:lnTo>
                <a:lnTo>
                  <a:pt x="1456614" y="0"/>
                </a:lnTo>
                <a:lnTo>
                  <a:pt x="1445796" y="16705"/>
                </a:lnTo>
                <a:lnTo>
                  <a:pt x="1436560" y="32146"/>
                </a:lnTo>
                <a:lnTo>
                  <a:pt x="1417937" y="71962"/>
                </a:lnTo>
                <a:lnTo>
                  <a:pt x="1407055" y="115490"/>
                </a:lnTo>
                <a:lnTo>
                  <a:pt x="1402170" y="161872"/>
                </a:lnTo>
                <a:lnTo>
                  <a:pt x="1401871" y="175621"/>
                </a:lnTo>
                <a:lnTo>
                  <a:pt x="1401845" y="176812"/>
                </a:lnTo>
                <a:lnTo>
                  <a:pt x="1405269" y="225728"/>
                </a:lnTo>
                <a:lnTo>
                  <a:pt x="1415539" y="270980"/>
                </a:lnTo>
                <a:lnTo>
                  <a:pt x="1432654" y="312568"/>
                </a:lnTo>
                <a:lnTo>
                  <a:pt x="1456614" y="350490"/>
                </a:lnTo>
                <a:close/>
              </a:path>
              <a:path w="2025014" h="350520">
                <a:moveTo>
                  <a:pt x="1530356" y="266251"/>
                </a:moveTo>
                <a:lnTo>
                  <a:pt x="1497171" y="252269"/>
                </a:lnTo>
                <a:lnTo>
                  <a:pt x="1592421" y="38842"/>
                </a:lnTo>
                <a:lnTo>
                  <a:pt x="1479902" y="38842"/>
                </a:lnTo>
                <a:lnTo>
                  <a:pt x="1479902" y="3428"/>
                </a:lnTo>
                <a:lnTo>
                  <a:pt x="1648085" y="3428"/>
                </a:lnTo>
                <a:lnTo>
                  <a:pt x="1530356" y="266251"/>
                </a:lnTo>
                <a:close/>
              </a:path>
              <a:path w="2025014" h="350520">
                <a:moveTo>
                  <a:pt x="1699777" y="266251"/>
                </a:moveTo>
                <a:lnTo>
                  <a:pt x="1686976" y="266251"/>
                </a:lnTo>
                <a:lnTo>
                  <a:pt x="1681613" y="264175"/>
                </a:lnTo>
                <a:lnTo>
                  <a:pt x="1677251" y="260003"/>
                </a:lnTo>
                <a:lnTo>
                  <a:pt x="1672983" y="255736"/>
                </a:lnTo>
                <a:lnTo>
                  <a:pt x="1670850" y="250478"/>
                </a:lnTo>
                <a:lnTo>
                  <a:pt x="1670850" y="237981"/>
                </a:lnTo>
                <a:lnTo>
                  <a:pt x="1672983" y="232666"/>
                </a:lnTo>
                <a:lnTo>
                  <a:pt x="1677251" y="228304"/>
                </a:lnTo>
                <a:lnTo>
                  <a:pt x="1681613" y="223941"/>
                </a:lnTo>
                <a:lnTo>
                  <a:pt x="1686976" y="221760"/>
                </a:lnTo>
                <a:lnTo>
                  <a:pt x="1699672" y="221760"/>
                </a:lnTo>
                <a:lnTo>
                  <a:pt x="1705083" y="223941"/>
                </a:lnTo>
                <a:lnTo>
                  <a:pt x="1714007" y="232666"/>
                </a:lnTo>
                <a:lnTo>
                  <a:pt x="1716246" y="237981"/>
                </a:lnTo>
                <a:lnTo>
                  <a:pt x="1716246" y="250478"/>
                </a:lnTo>
                <a:lnTo>
                  <a:pt x="1714007" y="255736"/>
                </a:lnTo>
                <a:lnTo>
                  <a:pt x="1705178" y="264175"/>
                </a:lnTo>
                <a:lnTo>
                  <a:pt x="1699777" y="266251"/>
                </a:lnTo>
                <a:close/>
              </a:path>
              <a:path w="2025014" h="350520">
                <a:moveTo>
                  <a:pt x="1914823" y="177555"/>
                </a:moveTo>
                <a:lnTo>
                  <a:pt x="1739649" y="177555"/>
                </a:lnTo>
                <a:lnTo>
                  <a:pt x="1739649" y="161477"/>
                </a:lnTo>
                <a:lnTo>
                  <a:pt x="1870617" y="0"/>
                </a:lnTo>
                <a:lnTo>
                  <a:pt x="1885800" y="0"/>
                </a:lnTo>
                <a:lnTo>
                  <a:pt x="1885800" y="70551"/>
                </a:lnTo>
                <a:lnTo>
                  <a:pt x="1849634" y="70551"/>
                </a:lnTo>
                <a:lnTo>
                  <a:pt x="1789502" y="145856"/>
                </a:lnTo>
                <a:lnTo>
                  <a:pt x="1914823" y="145856"/>
                </a:lnTo>
                <a:lnTo>
                  <a:pt x="1914823" y="177555"/>
                </a:lnTo>
                <a:close/>
              </a:path>
              <a:path w="2025014" h="350520">
                <a:moveTo>
                  <a:pt x="1885800" y="145856"/>
                </a:moveTo>
                <a:lnTo>
                  <a:pt x="1849634" y="145856"/>
                </a:lnTo>
                <a:lnTo>
                  <a:pt x="1849634" y="70551"/>
                </a:lnTo>
                <a:lnTo>
                  <a:pt x="1885800" y="70551"/>
                </a:lnTo>
                <a:lnTo>
                  <a:pt x="1885800" y="145856"/>
                </a:lnTo>
                <a:close/>
              </a:path>
              <a:path w="2025014" h="350520">
                <a:moveTo>
                  <a:pt x="1885800" y="263280"/>
                </a:moveTo>
                <a:lnTo>
                  <a:pt x="1849634" y="263280"/>
                </a:lnTo>
                <a:lnTo>
                  <a:pt x="1849634" y="177555"/>
                </a:lnTo>
                <a:lnTo>
                  <a:pt x="1885800" y="177555"/>
                </a:lnTo>
                <a:lnTo>
                  <a:pt x="1885800" y="263280"/>
                </a:lnTo>
                <a:close/>
              </a:path>
              <a:path w="2025014" h="350520">
                <a:moveTo>
                  <a:pt x="1951284" y="350490"/>
                </a:moveTo>
                <a:lnTo>
                  <a:pt x="1930444" y="350490"/>
                </a:lnTo>
                <a:lnTo>
                  <a:pt x="1941690" y="332947"/>
                </a:lnTo>
                <a:lnTo>
                  <a:pt x="1951169" y="316780"/>
                </a:lnTo>
                <a:lnTo>
                  <a:pt x="1969661" y="275524"/>
                </a:lnTo>
                <a:lnTo>
                  <a:pt x="1980155" y="232914"/>
                </a:lnTo>
                <a:lnTo>
                  <a:pt x="1984896" y="188657"/>
                </a:lnTo>
                <a:lnTo>
                  <a:pt x="1985195" y="175326"/>
                </a:lnTo>
                <a:lnTo>
                  <a:pt x="1985212" y="174573"/>
                </a:lnTo>
                <a:lnTo>
                  <a:pt x="1981865" y="127166"/>
                </a:lnTo>
                <a:lnTo>
                  <a:pt x="1972007" y="82341"/>
                </a:lnTo>
                <a:lnTo>
                  <a:pt x="1955534" y="40660"/>
                </a:lnTo>
                <a:lnTo>
                  <a:pt x="1930444" y="0"/>
                </a:lnTo>
                <a:lnTo>
                  <a:pt x="1951284" y="0"/>
                </a:lnTo>
                <a:lnTo>
                  <a:pt x="1982312" y="39276"/>
                </a:lnTo>
                <a:lnTo>
                  <a:pt x="2003223" y="77645"/>
                </a:lnTo>
                <a:lnTo>
                  <a:pt x="2020446" y="132050"/>
                </a:lnTo>
                <a:lnTo>
                  <a:pt x="2024468" y="174573"/>
                </a:lnTo>
                <a:lnTo>
                  <a:pt x="2024503" y="175326"/>
                </a:lnTo>
                <a:lnTo>
                  <a:pt x="2020821" y="216509"/>
                </a:lnTo>
                <a:lnTo>
                  <a:pt x="2009768" y="256136"/>
                </a:lnTo>
                <a:lnTo>
                  <a:pt x="1991318" y="294683"/>
                </a:lnTo>
                <a:lnTo>
                  <a:pt x="1964668" y="333276"/>
                </a:lnTo>
                <a:lnTo>
                  <a:pt x="1951284" y="35049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449" y="5860368"/>
            <a:ext cx="1974850" cy="350520"/>
          </a:xfrm>
          <a:custGeom>
            <a:avLst/>
            <a:gdLst/>
            <a:ahLst/>
            <a:cxnLst/>
            <a:rect l="l" t="t" r="r" b="b"/>
            <a:pathLst>
              <a:path w="1974850" h="350520">
                <a:moveTo>
                  <a:pt x="136267" y="233514"/>
                </a:moveTo>
                <a:lnTo>
                  <a:pt x="70842" y="233514"/>
                </a:lnTo>
                <a:lnTo>
                  <a:pt x="79250" y="232909"/>
                </a:lnTo>
                <a:lnTo>
                  <a:pt x="86915" y="231093"/>
                </a:lnTo>
                <a:lnTo>
                  <a:pt x="111621" y="199281"/>
                </a:lnTo>
                <a:lnTo>
                  <a:pt x="109481" y="187536"/>
                </a:lnTo>
                <a:lnTo>
                  <a:pt x="103063" y="176103"/>
                </a:lnTo>
                <a:lnTo>
                  <a:pt x="92366" y="164987"/>
                </a:lnTo>
                <a:lnTo>
                  <a:pt x="77390" y="154190"/>
                </a:lnTo>
                <a:lnTo>
                  <a:pt x="49113" y="137074"/>
                </a:lnTo>
                <a:lnTo>
                  <a:pt x="36751" y="129055"/>
                </a:lnTo>
                <a:lnTo>
                  <a:pt x="6278" y="97046"/>
                </a:lnTo>
                <a:lnTo>
                  <a:pt x="0" y="69056"/>
                </a:lnTo>
                <a:lnTo>
                  <a:pt x="1291" y="54873"/>
                </a:lnTo>
                <a:lnTo>
                  <a:pt x="21282" y="19202"/>
                </a:lnTo>
                <a:lnTo>
                  <a:pt x="60631" y="1144"/>
                </a:lnTo>
                <a:lnTo>
                  <a:pt x="61157" y="1144"/>
                </a:lnTo>
                <a:lnTo>
                  <a:pt x="76646" y="0"/>
                </a:lnTo>
                <a:lnTo>
                  <a:pt x="92598" y="1144"/>
                </a:lnTo>
                <a:lnTo>
                  <a:pt x="107863" y="4577"/>
                </a:lnTo>
                <a:lnTo>
                  <a:pt x="122438" y="10299"/>
                </a:lnTo>
                <a:lnTo>
                  <a:pt x="136326" y="18307"/>
                </a:lnTo>
                <a:lnTo>
                  <a:pt x="136326" y="33489"/>
                </a:lnTo>
                <a:lnTo>
                  <a:pt x="75902" y="33489"/>
                </a:lnTo>
                <a:lnTo>
                  <a:pt x="67223" y="34020"/>
                </a:lnTo>
                <a:lnTo>
                  <a:pt x="34230" y="54873"/>
                </a:lnTo>
                <a:lnTo>
                  <a:pt x="34230" y="71437"/>
                </a:lnTo>
                <a:lnTo>
                  <a:pt x="61605" y="101483"/>
                </a:lnTo>
                <a:lnTo>
                  <a:pt x="98971" y="123681"/>
                </a:lnTo>
                <a:lnTo>
                  <a:pt x="119806" y="138796"/>
                </a:lnTo>
                <a:lnTo>
                  <a:pt x="134689" y="155864"/>
                </a:lnTo>
                <a:lnTo>
                  <a:pt x="143619" y="174886"/>
                </a:lnTo>
                <a:lnTo>
                  <a:pt x="146532" y="195414"/>
                </a:lnTo>
                <a:lnTo>
                  <a:pt x="146596" y="195862"/>
                </a:lnTo>
                <a:lnTo>
                  <a:pt x="145284" y="210761"/>
                </a:lnTo>
                <a:lnTo>
                  <a:pt x="141459" y="223837"/>
                </a:lnTo>
                <a:lnTo>
                  <a:pt x="141349" y="224213"/>
                </a:lnTo>
                <a:lnTo>
                  <a:pt x="136267" y="233514"/>
                </a:lnTo>
                <a:close/>
              </a:path>
              <a:path w="1974850" h="350520">
                <a:moveTo>
                  <a:pt x="136326" y="60426"/>
                </a:moveTo>
                <a:lnTo>
                  <a:pt x="122057" y="48643"/>
                </a:lnTo>
                <a:lnTo>
                  <a:pt x="107230" y="40225"/>
                </a:lnTo>
                <a:lnTo>
                  <a:pt x="91845" y="35173"/>
                </a:lnTo>
                <a:lnTo>
                  <a:pt x="75902" y="33489"/>
                </a:lnTo>
                <a:lnTo>
                  <a:pt x="136326" y="33489"/>
                </a:lnTo>
                <a:lnTo>
                  <a:pt x="136326" y="60426"/>
                </a:lnTo>
                <a:close/>
              </a:path>
              <a:path w="1974850" h="350520">
                <a:moveTo>
                  <a:pt x="71288" y="266251"/>
                </a:moveTo>
                <a:lnTo>
                  <a:pt x="52452" y="264773"/>
                </a:lnTo>
                <a:lnTo>
                  <a:pt x="34491" y="260336"/>
                </a:lnTo>
                <a:lnTo>
                  <a:pt x="17403" y="252943"/>
                </a:lnTo>
                <a:lnTo>
                  <a:pt x="1190" y="242591"/>
                </a:lnTo>
                <a:lnTo>
                  <a:pt x="1190" y="195414"/>
                </a:lnTo>
                <a:lnTo>
                  <a:pt x="16817" y="212084"/>
                </a:lnTo>
                <a:lnTo>
                  <a:pt x="33635" y="223990"/>
                </a:lnTo>
                <a:lnTo>
                  <a:pt x="51543" y="231093"/>
                </a:lnTo>
                <a:lnTo>
                  <a:pt x="51322" y="231093"/>
                </a:lnTo>
                <a:lnTo>
                  <a:pt x="70842" y="233514"/>
                </a:lnTo>
                <a:lnTo>
                  <a:pt x="136267" y="233514"/>
                </a:lnTo>
                <a:lnTo>
                  <a:pt x="134791" y="236214"/>
                </a:lnTo>
                <a:lnTo>
                  <a:pt x="125610" y="246763"/>
                </a:lnTo>
                <a:lnTo>
                  <a:pt x="114402" y="255289"/>
                </a:lnTo>
                <a:lnTo>
                  <a:pt x="101612" y="261379"/>
                </a:lnTo>
                <a:lnTo>
                  <a:pt x="87241" y="265033"/>
                </a:lnTo>
                <a:lnTo>
                  <a:pt x="71288" y="266251"/>
                </a:lnTo>
                <a:close/>
              </a:path>
              <a:path w="1974850" h="350520">
                <a:moveTo>
                  <a:pt x="246087" y="266251"/>
                </a:moveTo>
                <a:lnTo>
                  <a:pt x="235222" y="266251"/>
                </a:lnTo>
                <a:lnTo>
                  <a:pt x="158873" y="92125"/>
                </a:lnTo>
                <a:lnTo>
                  <a:pt x="195187" y="92125"/>
                </a:lnTo>
                <a:lnTo>
                  <a:pt x="239984" y="195862"/>
                </a:lnTo>
                <a:lnTo>
                  <a:pt x="275527" y="195862"/>
                </a:lnTo>
                <a:lnTo>
                  <a:pt x="246087" y="266251"/>
                </a:lnTo>
                <a:close/>
              </a:path>
              <a:path w="1974850" h="350520">
                <a:moveTo>
                  <a:pt x="275527" y="195862"/>
                </a:moveTo>
                <a:lnTo>
                  <a:pt x="239984" y="195862"/>
                </a:lnTo>
                <a:lnTo>
                  <a:pt x="283592" y="92125"/>
                </a:lnTo>
                <a:lnTo>
                  <a:pt x="308595" y="92125"/>
                </a:lnTo>
                <a:lnTo>
                  <a:pt x="331602" y="147046"/>
                </a:lnTo>
                <a:lnTo>
                  <a:pt x="295944" y="147046"/>
                </a:lnTo>
                <a:lnTo>
                  <a:pt x="275527" y="195862"/>
                </a:lnTo>
                <a:close/>
              </a:path>
              <a:path w="1974850" h="350520">
                <a:moveTo>
                  <a:pt x="387913" y="195862"/>
                </a:moveTo>
                <a:lnTo>
                  <a:pt x="352052" y="195862"/>
                </a:lnTo>
                <a:lnTo>
                  <a:pt x="396701" y="92125"/>
                </a:lnTo>
                <a:lnTo>
                  <a:pt x="432866" y="92125"/>
                </a:lnTo>
                <a:lnTo>
                  <a:pt x="387913" y="195862"/>
                </a:lnTo>
                <a:close/>
              </a:path>
              <a:path w="1974850" h="350520">
                <a:moveTo>
                  <a:pt x="357410" y="266251"/>
                </a:moveTo>
                <a:lnTo>
                  <a:pt x="346843" y="266251"/>
                </a:lnTo>
                <a:lnTo>
                  <a:pt x="295944" y="147046"/>
                </a:lnTo>
                <a:lnTo>
                  <a:pt x="331602" y="147046"/>
                </a:lnTo>
                <a:lnTo>
                  <a:pt x="352052" y="195862"/>
                </a:lnTo>
                <a:lnTo>
                  <a:pt x="387913" y="195862"/>
                </a:lnTo>
                <a:lnTo>
                  <a:pt x="357410" y="266251"/>
                </a:lnTo>
                <a:close/>
              </a:path>
              <a:path w="1974850" h="350520">
                <a:moveTo>
                  <a:pt x="532764" y="265956"/>
                </a:moveTo>
                <a:lnTo>
                  <a:pt x="486930" y="254202"/>
                </a:lnTo>
                <a:lnTo>
                  <a:pt x="458898" y="222539"/>
                </a:lnTo>
                <a:lnTo>
                  <a:pt x="448525" y="176812"/>
                </a:lnTo>
                <a:lnTo>
                  <a:pt x="449913" y="158159"/>
                </a:lnTo>
                <a:lnTo>
                  <a:pt x="470709" y="113261"/>
                </a:lnTo>
                <a:lnTo>
                  <a:pt x="511489" y="90193"/>
                </a:lnTo>
                <a:lnTo>
                  <a:pt x="511845" y="90193"/>
                </a:lnTo>
                <a:lnTo>
                  <a:pt x="528154" y="88706"/>
                </a:lnTo>
                <a:lnTo>
                  <a:pt x="571488" y="102099"/>
                </a:lnTo>
                <a:lnTo>
                  <a:pt x="586353" y="118176"/>
                </a:lnTo>
                <a:lnTo>
                  <a:pt x="528154" y="118176"/>
                </a:lnTo>
                <a:lnTo>
                  <a:pt x="519474" y="118864"/>
                </a:lnTo>
                <a:lnTo>
                  <a:pt x="488678" y="142430"/>
                </a:lnTo>
                <a:lnTo>
                  <a:pt x="483206" y="160438"/>
                </a:lnTo>
                <a:lnTo>
                  <a:pt x="601656" y="160438"/>
                </a:lnTo>
                <a:lnTo>
                  <a:pt x="602716" y="176364"/>
                </a:lnTo>
                <a:lnTo>
                  <a:pt x="602716" y="180679"/>
                </a:lnTo>
                <a:lnTo>
                  <a:pt x="482463" y="180679"/>
                </a:lnTo>
                <a:lnTo>
                  <a:pt x="483931" y="192336"/>
                </a:lnTo>
                <a:lnTo>
                  <a:pt x="506973" y="226136"/>
                </a:lnTo>
                <a:lnTo>
                  <a:pt x="537974" y="234257"/>
                </a:lnTo>
                <a:lnTo>
                  <a:pt x="599734" y="234257"/>
                </a:lnTo>
                <a:lnTo>
                  <a:pt x="599734" y="246458"/>
                </a:lnTo>
                <a:lnTo>
                  <a:pt x="560783" y="263445"/>
                </a:lnTo>
                <a:lnTo>
                  <a:pt x="542774" y="265677"/>
                </a:lnTo>
                <a:lnTo>
                  <a:pt x="532764" y="265956"/>
                </a:lnTo>
                <a:close/>
              </a:path>
              <a:path w="1974850" h="350520">
                <a:moveTo>
                  <a:pt x="601656" y="160438"/>
                </a:moveTo>
                <a:lnTo>
                  <a:pt x="569226" y="160438"/>
                </a:lnTo>
                <a:lnTo>
                  <a:pt x="568027" y="150839"/>
                </a:lnTo>
                <a:lnTo>
                  <a:pt x="565619" y="142430"/>
                </a:lnTo>
                <a:lnTo>
                  <a:pt x="528154" y="118176"/>
                </a:lnTo>
                <a:lnTo>
                  <a:pt x="586353" y="118176"/>
                </a:lnTo>
                <a:lnTo>
                  <a:pt x="591332" y="125439"/>
                </a:lnTo>
                <a:lnTo>
                  <a:pt x="597657" y="140387"/>
                </a:lnTo>
                <a:lnTo>
                  <a:pt x="601451" y="157362"/>
                </a:lnTo>
                <a:lnTo>
                  <a:pt x="601656" y="160438"/>
                </a:lnTo>
                <a:close/>
              </a:path>
              <a:path w="1974850" h="350520">
                <a:moveTo>
                  <a:pt x="599734" y="234257"/>
                </a:moveTo>
                <a:lnTo>
                  <a:pt x="537974" y="234257"/>
                </a:lnTo>
                <a:lnTo>
                  <a:pt x="554392" y="232955"/>
                </a:lnTo>
                <a:lnTo>
                  <a:pt x="570158" y="229049"/>
                </a:lnTo>
                <a:lnTo>
                  <a:pt x="585272" y="222539"/>
                </a:lnTo>
                <a:lnTo>
                  <a:pt x="599734" y="213426"/>
                </a:lnTo>
                <a:lnTo>
                  <a:pt x="599734" y="234257"/>
                </a:lnTo>
                <a:close/>
              </a:path>
              <a:path w="1974850" h="350520">
                <a:moveTo>
                  <a:pt x="787748" y="95697"/>
                </a:moveTo>
                <a:lnTo>
                  <a:pt x="753667" y="95697"/>
                </a:lnTo>
                <a:lnTo>
                  <a:pt x="753667" y="3428"/>
                </a:lnTo>
                <a:lnTo>
                  <a:pt x="787748" y="3428"/>
                </a:lnTo>
                <a:lnTo>
                  <a:pt x="787748" y="95697"/>
                </a:lnTo>
                <a:close/>
              </a:path>
              <a:path w="1974850" h="350520">
                <a:moveTo>
                  <a:pt x="787748" y="263280"/>
                </a:moveTo>
                <a:lnTo>
                  <a:pt x="715263" y="263280"/>
                </a:lnTo>
                <a:lnTo>
                  <a:pt x="697246" y="261781"/>
                </a:lnTo>
                <a:lnTo>
                  <a:pt x="654693" y="239315"/>
                </a:lnTo>
                <a:lnTo>
                  <a:pt x="633628" y="194031"/>
                </a:lnTo>
                <a:lnTo>
                  <a:pt x="632224" y="174878"/>
                </a:lnTo>
                <a:lnTo>
                  <a:pt x="633703" y="156822"/>
                </a:lnTo>
                <a:lnTo>
                  <a:pt x="655884" y="112813"/>
                </a:lnTo>
                <a:lnTo>
                  <a:pt x="698828" y="89936"/>
                </a:lnTo>
                <a:lnTo>
                  <a:pt x="716453" y="88410"/>
                </a:lnTo>
                <a:lnTo>
                  <a:pt x="725197" y="88866"/>
                </a:lnTo>
                <a:lnTo>
                  <a:pt x="734314" y="90232"/>
                </a:lnTo>
                <a:lnTo>
                  <a:pt x="743804" y="92509"/>
                </a:lnTo>
                <a:lnTo>
                  <a:pt x="753667" y="95697"/>
                </a:lnTo>
                <a:lnTo>
                  <a:pt x="787748" y="95697"/>
                </a:lnTo>
                <a:lnTo>
                  <a:pt x="787748" y="117728"/>
                </a:lnTo>
                <a:lnTo>
                  <a:pt x="721664" y="117728"/>
                </a:lnTo>
                <a:lnTo>
                  <a:pt x="709655" y="118770"/>
                </a:lnTo>
                <a:lnTo>
                  <a:pt x="674821" y="143380"/>
                </a:lnTo>
                <a:lnTo>
                  <a:pt x="666447" y="179041"/>
                </a:lnTo>
                <a:lnTo>
                  <a:pt x="667258" y="191460"/>
                </a:lnTo>
                <a:lnTo>
                  <a:pt x="684659" y="225427"/>
                </a:lnTo>
                <a:lnTo>
                  <a:pt x="727474" y="234257"/>
                </a:lnTo>
                <a:lnTo>
                  <a:pt x="787748" y="234257"/>
                </a:lnTo>
                <a:lnTo>
                  <a:pt x="787748" y="263280"/>
                </a:lnTo>
                <a:close/>
              </a:path>
              <a:path w="1974850" h="350520">
                <a:moveTo>
                  <a:pt x="787748" y="234257"/>
                </a:moveTo>
                <a:lnTo>
                  <a:pt x="753667" y="234257"/>
                </a:lnTo>
                <a:lnTo>
                  <a:pt x="753667" y="125758"/>
                </a:lnTo>
                <a:lnTo>
                  <a:pt x="745748" y="122245"/>
                </a:lnTo>
                <a:lnTo>
                  <a:pt x="737776" y="119736"/>
                </a:lnTo>
                <a:lnTo>
                  <a:pt x="729749" y="118230"/>
                </a:lnTo>
                <a:lnTo>
                  <a:pt x="721664" y="117728"/>
                </a:lnTo>
                <a:lnTo>
                  <a:pt x="787748" y="117728"/>
                </a:lnTo>
                <a:lnTo>
                  <a:pt x="787748" y="234257"/>
                </a:lnTo>
                <a:close/>
              </a:path>
              <a:path w="1974850" h="350520">
                <a:moveTo>
                  <a:pt x="909487" y="265956"/>
                </a:moveTo>
                <a:lnTo>
                  <a:pt x="863643" y="254202"/>
                </a:lnTo>
                <a:lnTo>
                  <a:pt x="835621" y="222539"/>
                </a:lnTo>
                <a:lnTo>
                  <a:pt x="825248" y="176812"/>
                </a:lnTo>
                <a:lnTo>
                  <a:pt x="826634" y="158159"/>
                </a:lnTo>
                <a:lnTo>
                  <a:pt x="847422" y="113261"/>
                </a:lnTo>
                <a:lnTo>
                  <a:pt x="888210" y="90193"/>
                </a:lnTo>
                <a:lnTo>
                  <a:pt x="888566" y="90193"/>
                </a:lnTo>
                <a:lnTo>
                  <a:pt x="904877" y="88706"/>
                </a:lnTo>
                <a:lnTo>
                  <a:pt x="948210" y="102099"/>
                </a:lnTo>
                <a:lnTo>
                  <a:pt x="963074" y="118176"/>
                </a:lnTo>
                <a:lnTo>
                  <a:pt x="904877" y="118176"/>
                </a:lnTo>
                <a:lnTo>
                  <a:pt x="896197" y="118864"/>
                </a:lnTo>
                <a:lnTo>
                  <a:pt x="865393" y="142430"/>
                </a:lnTo>
                <a:lnTo>
                  <a:pt x="859928" y="160438"/>
                </a:lnTo>
                <a:lnTo>
                  <a:pt x="978377" y="160438"/>
                </a:lnTo>
                <a:lnTo>
                  <a:pt x="979438" y="176364"/>
                </a:lnTo>
                <a:lnTo>
                  <a:pt x="979438" y="180679"/>
                </a:lnTo>
                <a:lnTo>
                  <a:pt x="859185" y="180679"/>
                </a:lnTo>
                <a:lnTo>
                  <a:pt x="860653" y="192336"/>
                </a:lnTo>
                <a:lnTo>
                  <a:pt x="883691" y="226136"/>
                </a:lnTo>
                <a:lnTo>
                  <a:pt x="914697" y="234257"/>
                </a:lnTo>
                <a:lnTo>
                  <a:pt x="976457" y="234257"/>
                </a:lnTo>
                <a:lnTo>
                  <a:pt x="976457" y="246458"/>
                </a:lnTo>
                <a:lnTo>
                  <a:pt x="937501" y="263445"/>
                </a:lnTo>
                <a:lnTo>
                  <a:pt x="919495" y="265677"/>
                </a:lnTo>
                <a:lnTo>
                  <a:pt x="909487" y="265956"/>
                </a:lnTo>
                <a:close/>
              </a:path>
              <a:path w="1974850" h="350520">
                <a:moveTo>
                  <a:pt x="978377" y="160438"/>
                </a:moveTo>
                <a:lnTo>
                  <a:pt x="945948" y="160438"/>
                </a:lnTo>
                <a:lnTo>
                  <a:pt x="944750" y="150839"/>
                </a:lnTo>
                <a:lnTo>
                  <a:pt x="942342" y="142430"/>
                </a:lnTo>
                <a:lnTo>
                  <a:pt x="904877" y="118176"/>
                </a:lnTo>
                <a:lnTo>
                  <a:pt x="963074" y="118176"/>
                </a:lnTo>
                <a:lnTo>
                  <a:pt x="968050" y="125439"/>
                </a:lnTo>
                <a:lnTo>
                  <a:pt x="974376" y="140387"/>
                </a:lnTo>
                <a:lnTo>
                  <a:pt x="978172" y="157362"/>
                </a:lnTo>
                <a:lnTo>
                  <a:pt x="978377" y="160438"/>
                </a:lnTo>
                <a:close/>
              </a:path>
              <a:path w="1974850" h="350520">
                <a:moveTo>
                  <a:pt x="976457" y="234257"/>
                </a:moveTo>
                <a:lnTo>
                  <a:pt x="914697" y="234257"/>
                </a:lnTo>
                <a:lnTo>
                  <a:pt x="931115" y="232955"/>
                </a:lnTo>
                <a:lnTo>
                  <a:pt x="946880" y="229049"/>
                </a:lnTo>
                <a:lnTo>
                  <a:pt x="961994" y="222539"/>
                </a:lnTo>
                <a:lnTo>
                  <a:pt x="976457" y="213426"/>
                </a:lnTo>
                <a:lnTo>
                  <a:pt x="976457" y="234257"/>
                </a:lnTo>
                <a:close/>
              </a:path>
              <a:path w="1974850" h="350520">
                <a:moveTo>
                  <a:pt x="1148784" y="113852"/>
                </a:moveTo>
                <a:lnTo>
                  <a:pt x="1050018" y="113852"/>
                </a:lnTo>
                <a:lnTo>
                  <a:pt x="1061718" y="102850"/>
                </a:lnTo>
                <a:lnTo>
                  <a:pt x="1074200" y="94992"/>
                </a:lnTo>
                <a:lnTo>
                  <a:pt x="1087464" y="90277"/>
                </a:lnTo>
                <a:lnTo>
                  <a:pt x="1101510" y="88706"/>
                </a:lnTo>
                <a:lnTo>
                  <a:pt x="1109399" y="89227"/>
                </a:lnTo>
                <a:lnTo>
                  <a:pt x="1143443" y="106897"/>
                </a:lnTo>
                <a:lnTo>
                  <a:pt x="1148784" y="113852"/>
                </a:lnTo>
                <a:close/>
              </a:path>
              <a:path w="1974850" h="350520">
                <a:moveTo>
                  <a:pt x="1050018" y="263280"/>
                </a:moveTo>
                <a:lnTo>
                  <a:pt x="1015338" y="263280"/>
                </a:lnTo>
                <a:lnTo>
                  <a:pt x="1015338" y="92125"/>
                </a:lnTo>
                <a:lnTo>
                  <a:pt x="1050018" y="92125"/>
                </a:lnTo>
                <a:lnTo>
                  <a:pt x="1050018" y="113852"/>
                </a:lnTo>
                <a:lnTo>
                  <a:pt x="1148784" y="113852"/>
                </a:lnTo>
                <a:lnTo>
                  <a:pt x="1150613" y="116985"/>
                </a:lnTo>
                <a:lnTo>
                  <a:pt x="1090795" y="116985"/>
                </a:lnTo>
                <a:lnTo>
                  <a:pt x="1079207" y="118491"/>
                </a:lnTo>
                <a:lnTo>
                  <a:pt x="1068549" y="123010"/>
                </a:lnTo>
                <a:lnTo>
                  <a:pt x="1058819" y="130543"/>
                </a:lnTo>
                <a:lnTo>
                  <a:pt x="1050018" y="141093"/>
                </a:lnTo>
                <a:lnTo>
                  <a:pt x="1050018" y="263280"/>
                </a:lnTo>
                <a:close/>
              </a:path>
              <a:path w="1974850" h="350520">
                <a:moveTo>
                  <a:pt x="1159403" y="263280"/>
                </a:moveTo>
                <a:lnTo>
                  <a:pt x="1125475" y="263280"/>
                </a:lnTo>
                <a:lnTo>
                  <a:pt x="1125457" y="165353"/>
                </a:lnTo>
                <a:lnTo>
                  <a:pt x="1124973" y="153631"/>
                </a:lnTo>
                <a:lnTo>
                  <a:pt x="1106817" y="119805"/>
                </a:lnTo>
                <a:lnTo>
                  <a:pt x="1090795" y="116985"/>
                </a:lnTo>
                <a:lnTo>
                  <a:pt x="1150613" y="116985"/>
                </a:lnTo>
                <a:lnTo>
                  <a:pt x="1159403" y="165353"/>
                </a:lnTo>
                <a:lnTo>
                  <a:pt x="1159403" y="263280"/>
                </a:lnTo>
                <a:close/>
              </a:path>
              <a:path w="1974850" h="350520">
                <a:moveTo>
                  <a:pt x="1406948" y="350490"/>
                </a:moveTo>
                <a:lnTo>
                  <a:pt x="1385955" y="350490"/>
                </a:lnTo>
                <a:lnTo>
                  <a:pt x="1380449" y="343642"/>
                </a:lnTo>
                <a:lnTo>
                  <a:pt x="1370571" y="331563"/>
                </a:lnTo>
                <a:lnTo>
                  <a:pt x="1344149" y="293471"/>
                </a:lnTo>
                <a:lnTo>
                  <a:pt x="1322010" y="239356"/>
                </a:lnTo>
                <a:lnTo>
                  <a:pt x="1313902" y="197090"/>
                </a:lnTo>
                <a:lnTo>
                  <a:pt x="1312889" y="175621"/>
                </a:lnTo>
                <a:lnTo>
                  <a:pt x="1313892" y="153863"/>
                </a:lnTo>
                <a:lnTo>
                  <a:pt x="1321926" y="111519"/>
                </a:lnTo>
                <a:lnTo>
                  <a:pt x="1338601" y="69905"/>
                </a:lnTo>
                <a:lnTo>
                  <a:pt x="1367101" y="24436"/>
                </a:lnTo>
                <a:lnTo>
                  <a:pt x="1385955" y="0"/>
                </a:lnTo>
                <a:lnTo>
                  <a:pt x="1406948" y="0"/>
                </a:lnTo>
                <a:lnTo>
                  <a:pt x="1396129" y="16705"/>
                </a:lnTo>
                <a:lnTo>
                  <a:pt x="1386891" y="32146"/>
                </a:lnTo>
                <a:lnTo>
                  <a:pt x="1368270" y="71962"/>
                </a:lnTo>
                <a:lnTo>
                  <a:pt x="1357380" y="115490"/>
                </a:lnTo>
                <a:lnTo>
                  <a:pt x="1352504" y="161872"/>
                </a:lnTo>
                <a:lnTo>
                  <a:pt x="1352205" y="175621"/>
                </a:lnTo>
                <a:lnTo>
                  <a:pt x="1352179" y="176812"/>
                </a:lnTo>
                <a:lnTo>
                  <a:pt x="1355601" y="225728"/>
                </a:lnTo>
                <a:lnTo>
                  <a:pt x="1365869" y="270980"/>
                </a:lnTo>
                <a:lnTo>
                  <a:pt x="1382984" y="312568"/>
                </a:lnTo>
                <a:lnTo>
                  <a:pt x="1406948" y="350490"/>
                </a:lnTo>
                <a:close/>
              </a:path>
              <a:path w="1974850" h="350520">
                <a:moveTo>
                  <a:pt x="1480690" y="266251"/>
                </a:moveTo>
                <a:lnTo>
                  <a:pt x="1447496" y="252269"/>
                </a:lnTo>
                <a:lnTo>
                  <a:pt x="1542745" y="38842"/>
                </a:lnTo>
                <a:lnTo>
                  <a:pt x="1430236" y="38842"/>
                </a:lnTo>
                <a:lnTo>
                  <a:pt x="1430236" y="3428"/>
                </a:lnTo>
                <a:lnTo>
                  <a:pt x="1598409" y="3428"/>
                </a:lnTo>
                <a:lnTo>
                  <a:pt x="1480690" y="266251"/>
                </a:lnTo>
                <a:close/>
              </a:path>
              <a:path w="1974850" h="350520">
                <a:moveTo>
                  <a:pt x="1650102" y="266251"/>
                </a:moveTo>
                <a:lnTo>
                  <a:pt x="1637300" y="266251"/>
                </a:lnTo>
                <a:lnTo>
                  <a:pt x="1631947" y="264175"/>
                </a:lnTo>
                <a:lnTo>
                  <a:pt x="1627584" y="260003"/>
                </a:lnTo>
                <a:lnTo>
                  <a:pt x="1623317" y="255736"/>
                </a:lnTo>
                <a:lnTo>
                  <a:pt x="1621184" y="250478"/>
                </a:lnTo>
                <a:lnTo>
                  <a:pt x="1621184" y="237981"/>
                </a:lnTo>
                <a:lnTo>
                  <a:pt x="1623317" y="232666"/>
                </a:lnTo>
                <a:lnTo>
                  <a:pt x="1627584" y="228304"/>
                </a:lnTo>
                <a:lnTo>
                  <a:pt x="1631947" y="223941"/>
                </a:lnTo>
                <a:lnTo>
                  <a:pt x="1637300" y="221760"/>
                </a:lnTo>
                <a:lnTo>
                  <a:pt x="1650006" y="221760"/>
                </a:lnTo>
                <a:lnTo>
                  <a:pt x="1655407" y="223941"/>
                </a:lnTo>
                <a:lnTo>
                  <a:pt x="1664341" y="232666"/>
                </a:lnTo>
                <a:lnTo>
                  <a:pt x="1666570" y="237981"/>
                </a:lnTo>
                <a:lnTo>
                  <a:pt x="1666570" y="250478"/>
                </a:lnTo>
                <a:lnTo>
                  <a:pt x="1664341" y="255736"/>
                </a:lnTo>
                <a:lnTo>
                  <a:pt x="1655512" y="264175"/>
                </a:lnTo>
                <a:lnTo>
                  <a:pt x="1650102" y="266251"/>
                </a:lnTo>
                <a:close/>
              </a:path>
              <a:path w="1974850" h="350520">
                <a:moveTo>
                  <a:pt x="1703965" y="72037"/>
                </a:moveTo>
                <a:lnTo>
                  <a:pt x="1703965" y="24707"/>
                </a:lnTo>
                <a:lnTo>
                  <a:pt x="1719203" y="13899"/>
                </a:lnTo>
                <a:lnTo>
                  <a:pt x="1734700" y="6178"/>
                </a:lnTo>
                <a:lnTo>
                  <a:pt x="1750870" y="1423"/>
                </a:lnTo>
                <a:lnTo>
                  <a:pt x="1751716" y="1423"/>
                </a:lnTo>
                <a:lnTo>
                  <a:pt x="1766478" y="0"/>
                </a:lnTo>
                <a:lnTo>
                  <a:pt x="1810678" y="12810"/>
                </a:lnTo>
                <a:lnTo>
                  <a:pt x="1833182" y="36909"/>
                </a:lnTo>
                <a:lnTo>
                  <a:pt x="1762011" y="36909"/>
                </a:lnTo>
                <a:lnTo>
                  <a:pt x="1754224" y="37486"/>
                </a:lnTo>
                <a:lnTo>
                  <a:pt x="1716804" y="57155"/>
                </a:lnTo>
                <a:lnTo>
                  <a:pt x="1710189" y="64113"/>
                </a:lnTo>
                <a:lnTo>
                  <a:pt x="1703965" y="72037"/>
                </a:lnTo>
                <a:close/>
              </a:path>
              <a:path w="1974850" h="350520">
                <a:moveTo>
                  <a:pt x="1863213" y="263280"/>
                </a:moveTo>
                <a:lnTo>
                  <a:pt x="1698755" y="263280"/>
                </a:lnTo>
                <a:lnTo>
                  <a:pt x="1698755" y="260603"/>
                </a:lnTo>
                <a:lnTo>
                  <a:pt x="1714386" y="242296"/>
                </a:lnTo>
                <a:lnTo>
                  <a:pt x="1731750" y="220465"/>
                </a:lnTo>
                <a:lnTo>
                  <a:pt x="1760846" y="181993"/>
                </a:lnTo>
                <a:lnTo>
                  <a:pt x="1782491" y="150469"/>
                </a:lnTo>
                <a:lnTo>
                  <a:pt x="1803784" y="109342"/>
                </a:lnTo>
                <a:lnTo>
                  <a:pt x="1807549" y="85429"/>
                </a:lnTo>
                <a:lnTo>
                  <a:pt x="1806769" y="74963"/>
                </a:lnTo>
                <a:lnTo>
                  <a:pt x="1780539" y="40222"/>
                </a:lnTo>
                <a:lnTo>
                  <a:pt x="1762011" y="36909"/>
                </a:lnTo>
                <a:lnTo>
                  <a:pt x="1833182" y="36909"/>
                </a:lnTo>
                <a:lnTo>
                  <a:pt x="1839068" y="48483"/>
                </a:lnTo>
                <a:lnTo>
                  <a:pt x="1843225" y="63655"/>
                </a:lnTo>
                <a:lnTo>
                  <a:pt x="1844611" y="80371"/>
                </a:lnTo>
                <a:lnTo>
                  <a:pt x="1844392" y="85429"/>
                </a:lnTo>
                <a:lnTo>
                  <a:pt x="1844267" y="88324"/>
                </a:lnTo>
                <a:lnTo>
                  <a:pt x="1831475" y="132941"/>
                </a:lnTo>
                <a:lnTo>
                  <a:pt x="1811395" y="167377"/>
                </a:lnTo>
                <a:lnTo>
                  <a:pt x="1787653" y="198927"/>
                </a:lnTo>
                <a:lnTo>
                  <a:pt x="1764239" y="227408"/>
                </a:lnTo>
                <a:lnTo>
                  <a:pt x="1863213" y="227408"/>
                </a:lnTo>
                <a:lnTo>
                  <a:pt x="1863213" y="263280"/>
                </a:lnTo>
                <a:close/>
              </a:path>
              <a:path w="1974850" h="350520">
                <a:moveTo>
                  <a:pt x="1901609" y="350490"/>
                </a:moveTo>
                <a:lnTo>
                  <a:pt x="1880778" y="350490"/>
                </a:lnTo>
                <a:lnTo>
                  <a:pt x="1892024" y="332948"/>
                </a:lnTo>
                <a:lnTo>
                  <a:pt x="1901501" y="316784"/>
                </a:lnTo>
                <a:lnTo>
                  <a:pt x="1919989" y="275524"/>
                </a:lnTo>
                <a:lnTo>
                  <a:pt x="1930479" y="232914"/>
                </a:lnTo>
                <a:lnTo>
                  <a:pt x="1935230" y="188657"/>
                </a:lnTo>
                <a:lnTo>
                  <a:pt x="1935529" y="175326"/>
                </a:lnTo>
                <a:lnTo>
                  <a:pt x="1935546" y="174573"/>
                </a:lnTo>
                <a:lnTo>
                  <a:pt x="1932195" y="127166"/>
                </a:lnTo>
                <a:lnTo>
                  <a:pt x="1922334" y="82341"/>
                </a:lnTo>
                <a:lnTo>
                  <a:pt x="1905863" y="40660"/>
                </a:lnTo>
                <a:lnTo>
                  <a:pt x="1880778" y="0"/>
                </a:lnTo>
                <a:lnTo>
                  <a:pt x="1901609" y="0"/>
                </a:lnTo>
                <a:lnTo>
                  <a:pt x="1932642" y="39276"/>
                </a:lnTo>
                <a:lnTo>
                  <a:pt x="1953552" y="77645"/>
                </a:lnTo>
                <a:lnTo>
                  <a:pt x="1970780" y="132050"/>
                </a:lnTo>
                <a:lnTo>
                  <a:pt x="1974802" y="174573"/>
                </a:lnTo>
                <a:lnTo>
                  <a:pt x="1974837" y="175326"/>
                </a:lnTo>
                <a:lnTo>
                  <a:pt x="1973915" y="196112"/>
                </a:lnTo>
                <a:lnTo>
                  <a:pt x="1966547" y="236517"/>
                </a:lnTo>
                <a:lnTo>
                  <a:pt x="1951840" y="275524"/>
                </a:lnTo>
                <a:lnTo>
                  <a:pt x="1926126" y="318236"/>
                </a:lnTo>
                <a:lnTo>
                  <a:pt x="1914992" y="333276"/>
                </a:lnTo>
                <a:lnTo>
                  <a:pt x="1901609" y="35049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41398" y="4129752"/>
            <a:ext cx="255904" cy="27686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449" y="6546167"/>
            <a:ext cx="2558613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10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263" y="2069429"/>
            <a:ext cx="467684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644" y="3279098"/>
            <a:ext cx="11577453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23" y="3964897"/>
            <a:ext cx="3617892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4347" y="4650695"/>
            <a:ext cx="10136336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2588" y="5336199"/>
            <a:ext cx="1654479" cy="2665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398" y="4977476"/>
            <a:ext cx="255904" cy="1397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7436" y="6021997"/>
            <a:ext cx="2089091" cy="2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472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36700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89" y="3117173"/>
            <a:ext cx="10684600" cy="3504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9830" y="3641047"/>
            <a:ext cx="4502158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9463" y="4167902"/>
            <a:ext cx="6619043" cy="3475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398" y="3967827"/>
            <a:ext cx="255904" cy="10731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9371" y="4688795"/>
            <a:ext cx="11014997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5295" y="5216098"/>
            <a:ext cx="3193846" cy="3470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05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49" y="770766"/>
            <a:ext cx="9302789" cy="58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347" y="2069429"/>
            <a:ext cx="8585021" cy="35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46" y="3279098"/>
            <a:ext cx="8623197" cy="350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1398" y="3148679"/>
            <a:ext cx="9230360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75"/>
              </a:spcBef>
            </a:pPr>
            <a:endParaRPr sz="3000">
              <a:latin typeface="Tahoma"/>
              <a:cs typeface="Tahoma"/>
            </a:endParaRPr>
          </a:p>
          <a:p>
            <a:pPr marL="13970" marR="5080">
              <a:lnSpc>
                <a:spcPct val="15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&gt;&gt;&gt;</a:t>
            </a:r>
            <a:r>
              <a:rPr sz="3000" b="1" spc="-1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sample_incomplete_rows</a:t>
            </a:r>
            <a:r>
              <a:rPr sz="3000" spc="-16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50" dirty="0">
                <a:solidFill>
                  <a:srgbClr val="606060"/>
                </a:solidFill>
                <a:latin typeface="Consolas"/>
                <a:cs typeface="Consolas"/>
              </a:rPr>
              <a:t>=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housing[housing.isnull().any(axis=1)].head()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3000">
              <a:latin typeface="Consolas"/>
              <a:cs typeface="Consolas"/>
            </a:endParaRPr>
          </a:p>
          <a:p>
            <a:pPr marL="4075429">
              <a:lnSpc>
                <a:spcPct val="100000"/>
              </a:lnSpc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Run</a:t>
            </a:r>
            <a:r>
              <a:rPr sz="3000" b="1" spc="-5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b="1" spc="-5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b="1" spc="-10" dirty="0">
                <a:solidFill>
                  <a:srgbClr val="606060"/>
                </a:solidFill>
                <a:latin typeface="Consolas"/>
                <a:cs typeface="Consolas"/>
              </a:rPr>
              <a:t>Notebook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225472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36700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227" y="3641047"/>
            <a:ext cx="8346377" cy="407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044315" y="3641047"/>
            <a:ext cx="825500" cy="266700"/>
          </a:xfrm>
          <a:custGeom>
            <a:avLst/>
            <a:gdLst/>
            <a:ahLst/>
            <a:cxnLst/>
            <a:rect l="l" t="t" r="r" b="b"/>
            <a:pathLst>
              <a:path w="825500" h="266700">
                <a:moveTo>
                  <a:pt x="3124" y="148980"/>
                </a:moveTo>
                <a:lnTo>
                  <a:pt x="3124" y="112070"/>
                </a:lnTo>
                <a:lnTo>
                  <a:pt x="14089" y="101850"/>
                </a:lnTo>
                <a:lnTo>
                  <a:pt x="27196" y="94548"/>
                </a:lnTo>
                <a:lnTo>
                  <a:pt x="42442" y="90166"/>
                </a:lnTo>
                <a:lnTo>
                  <a:pt x="59826" y="88706"/>
                </a:lnTo>
                <a:lnTo>
                  <a:pt x="73044" y="89617"/>
                </a:lnTo>
                <a:lnTo>
                  <a:pt x="108099" y="106365"/>
                </a:lnTo>
                <a:lnTo>
                  <a:pt x="117193" y="120405"/>
                </a:lnTo>
                <a:lnTo>
                  <a:pt x="57149" y="120405"/>
                </a:lnTo>
                <a:lnTo>
                  <a:pt x="43335" y="122191"/>
                </a:lnTo>
                <a:lnTo>
                  <a:pt x="29726" y="127549"/>
                </a:lnTo>
                <a:lnTo>
                  <a:pt x="16322" y="136478"/>
                </a:lnTo>
                <a:lnTo>
                  <a:pt x="3124" y="148980"/>
                </a:lnTo>
                <a:close/>
              </a:path>
              <a:path w="825500" h="266700">
                <a:moveTo>
                  <a:pt x="41671" y="265956"/>
                </a:moveTo>
                <a:lnTo>
                  <a:pt x="32660" y="265183"/>
                </a:lnTo>
                <a:lnTo>
                  <a:pt x="32975" y="265183"/>
                </a:lnTo>
                <a:lnTo>
                  <a:pt x="25299" y="263019"/>
                </a:lnTo>
                <a:lnTo>
                  <a:pt x="744" y="232995"/>
                </a:lnTo>
                <a:lnTo>
                  <a:pt x="107" y="225675"/>
                </a:lnTo>
                <a:lnTo>
                  <a:pt x="0" y="224437"/>
                </a:lnTo>
                <a:lnTo>
                  <a:pt x="18026" y="189500"/>
                </a:lnTo>
                <a:lnTo>
                  <a:pt x="87953" y="160438"/>
                </a:lnTo>
                <a:lnTo>
                  <a:pt x="87854" y="150516"/>
                </a:lnTo>
                <a:lnTo>
                  <a:pt x="86028" y="137732"/>
                </a:lnTo>
                <a:lnTo>
                  <a:pt x="80252" y="128106"/>
                </a:lnTo>
                <a:lnTo>
                  <a:pt x="70626" y="122330"/>
                </a:lnTo>
                <a:lnTo>
                  <a:pt x="57149" y="120405"/>
                </a:lnTo>
                <a:lnTo>
                  <a:pt x="117193" y="120405"/>
                </a:lnTo>
                <a:lnTo>
                  <a:pt x="121291" y="178593"/>
                </a:lnTo>
                <a:lnTo>
                  <a:pt x="87953" y="178593"/>
                </a:lnTo>
                <a:lnTo>
                  <a:pt x="65331" y="187375"/>
                </a:lnTo>
                <a:lnTo>
                  <a:pt x="33632" y="211683"/>
                </a:lnTo>
                <a:lnTo>
                  <a:pt x="33632" y="225675"/>
                </a:lnTo>
                <a:lnTo>
                  <a:pt x="35861" y="231428"/>
                </a:lnTo>
                <a:lnTo>
                  <a:pt x="40328" y="235895"/>
                </a:lnTo>
                <a:lnTo>
                  <a:pt x="44891" y="240362"/>
                </a:lnTo>
                <a:lnTo>
                  <a:pt x="50796" y="242591"/>
                </a:lnTo>
                <a:lnTo>
                  <a:pt x="146446" y="242591"/>
                </a:lnTo>
                <a:lnTo>
                  <a:pt x="146446" y="249144"/>
                </a:lnTo>
                <a:lnTo>
                  <a:pt x="87658" y="249144"/>
                </a:lnTo>
                <a:lnTo>
                  <a:pt x="76693" y="256501"/>
                </a:lnTo>
                <a:lnTo>
                  <a:pt x="65372" y="261754"/>
                </a:lnTo>
                <a:lnTo>
                  <a:pt x="53697" y="264906"/>
                </a:lnTo>
                <a:lnTo>
                  <a:pt x="41671" y="265956"/>
                </a:lnTo>
                <a:close/>
              </a:path>
              <a:path w="825500" h="266700">
                <a:moveTo>
                  <a:pt x="146446" y="242591"/>
                </a:moveTo>
                <a:lnTo>
                  <a:pt x="58045" y="242591"/>
                </a:lnTo>
                <a:lnTo>
                  <a:pt x="65996" y="241764"/>
                </a:lnTo>
                <a:lnTo>
                  <a:pt x="73631" y="239281"/>
                </a:lnTo>
                <a:lnTo>
                  <a:pt x="80951" y="235141"/>
                </a:lnTo>
                <a:lnTo>
                  <a:pt x="87953" y="229342"/>
                </a:lnTo>
                <a:lnTo>
                  <a:pt x="87953" y="178593"/>
                </a:lnTo>
                <a:lnTo>
                  <a:pt x="121291" y="178593"/>
                </a:lnTo>
                <a:lnTo>
                  <a:pt x="121291" y="238819"/>
                </a:lnTo>
                <a:lnTo>
                  <a:pt x="121534" y="239281"/>
                </a:lnTo>
                <a:lnTo>
                  <a:pt x="123224" y="241764"/>
                </a:lnTo>
                <a:lnTo>
                  <a:pt x="146446" y="241764"/>
                </a:lnTo>
                <a:lnTo>
                  <a:pt x="146446" y="242591"/>
                </a:lnTo>
                <a:close/>
              </a:path>
              <a:path w="825500" h="266700">
                <a:moveTo>
                  <a:pt x="146446" y="241764"/>
                </a:moveTo>
                <a:lnTo>
                  <a:pt x="131489" y="241764"/>
                </a:lnTo>
                <a:lnTo>
                  <a:pt x="137712" y="238819"/>
                </a:lnTo>
                <a:lnTo>
                  <a:pt x="146446" y="232771"/>
                </a:lnTo>
                <a:lnTo>
                  <a:pt x="146446" y="241764"/>
                </a:lnTo>
                <a:close/>
              </a:path>
              <a:path w="825500" h="266700">
                <a:moveTo>
                  <a:pt x="118319" y="266251"/>
                </a:moveTo>
                <a:lnTo>
                  <a:pt x="113261" y="266251"/>
                </a:lnTo>
                <a:lnTo>
                  <a:pt x="103512" y="265183"/>
                </a:lnTo>
                <a:lnTo>
                  <a:pt x="95995" y="261977"/>
                </a:lnTo>
                <a:lnTo>
                  <a:pt x="90710" y="256631"/>
                </a:lnTo>
                <a:lnTo>
                  <a:pt x="87658" y="249144"/>
                </a:lnTo>
                <a:lnTo>
                  <a:pt x="146446" y="249144"/>
                </a:lnTo>
                <a:lnTo>
                  <a:pt x="146446" y="253459"/>
                </a:lnTo>
                <a:lnTo>
                  <a:pt x="138702" y="258422"/>
                </a:lnTo>
                <a:lnTo>
                  <a:pt x="132574" y="261754"/>
                </a:lnTo>
                <a:lnTo>
                  <a:pt x="123177" y="265365"/>
                </a:lnTo>
                <a:lnTo>
                  <a:pt x="118319" y="266251"/>
                </a:lnTo>
                <a:close/>
              </a:path>
              <a:path w="825500" h="266700">
                <a:moveTo>
                  <a:pt x="308987" y="113852"/>
                </a:moveTo>
                <a:lnTo>
                  <a:pt x="210216" y="113852"/>
                </a:lnTo>
                <a:lnTo>
                  <a:pt x="221917" y="102850"/>
                </a:lnTo>
                <a:lnTo>
                  <a:pt x="234401" y="94992"/>
                </a:lnTo>
                <a:lnTo>
                  <a:pt x="247666" y="90277"/>
                </a:lnTo>
                <a:lnTo>
                  <a:pt x="261708" y="88706"/>
                </a:lnTo>
                <a:lnTo>
                  <a:pt x="269596" y="89227"/>
                </a:lnTo>
                <a:lnTo>
                  <a:pt x="303645" y="106898"/>
                </a:lnTo>
                <a:lnTo>
                  <a:pt x="308987" y="113852"/>
                </a:lnTo>
                <a:close/>
              </a:path>
              <a:path w="825500" h="266700">
                <a:moveTo>
                  <a:pt x="210216" y="263280"/>
                </a:moveTo>
                <a:lnTo>
                  <a:pt x="175545" y="263280"/>
                </a:lnTo>
                <a:lnTo>
                  <a:pt x="175545" y="92125"/>
                </a:lnTo>
                <a:lnTo>
                  <a:pt x="210216" y="92125"/>
                </a:lnTo>
                <a:lnTo>
                  <a:pt x="210216" y="113852"/>
                </a:lnTo>
                <a:lnTo>
                  <a:pt x="308987" y="113852"/>
                </a:lnTo>
                <a:lnTo>
                  <a:pt x="310816" y="116985"/>
                </a:lnTo>
                <a:lnTo>
                  <a:pt x="250992" y="116985"/>
                </a:lnTo>
                <a:lnTo>
                  <a:pt x="239405" y="118491"/>
                </a:lnTo>
                <a:lnTo>
                  <a:pt x="228747" y="123010"/>
                </a:lnTo>
                <a:lnTo>
                  <a:pt x="219017" y="130543"/>
                </a:lnTo>
                <a:lnTo>
                  <a:pt x="210216" y="141093"/>
                </a:lnTo>
                <a:lnTo>
                  <a:pt x="210216" y="263280"/>
                </a:lnTo>
                <a:close/>
              </a:path>
              <a:path w="825500" h="266700">
                <a:moveTo>
                  <a:pt x="319610" y="263280"/>
                </a:moveTo>
                <a:lnTo>
                  <a:pt x="285673" y="263280"/>
                </a:lnTo>
                <a:lnTo>
                  <a:pt x="285654" y="165353"/>
                </a:lnTo>
                <a:lnTo>
                  <a:pt x="285171" y="153631"/>
                </a:lnTo>
                <a:lnTo>
                  <a:pt x="267031" y="119809"/>
                </a:lnTo>
                <a:lnTo>
                  <a:pt x="250992" y="116985"/>
                </a:lnTo>
                <a:lnTo>
                  <a:pt x="310816" y="116985"/>
                </a:lnTo>
                <a:lnTo>
                  <a:pt x="319610" y="165353"/>
                </a:lnTo>
                <a:lnTo>
                  <a:pt x="319610" y="263280"/>
                </a:lnTo>
                <a:close/>
              </a:path>
              <a:path w="825500" h="266700">
                <a:moveTo>
                  <a:pt x="515168" y="95697"/>
                </a:moveTo>
                <a:lnTo>
                  <a:pt x="481087" y="95697"/>
                </a:lnTo>
                <a:lnTo>
                  <a:pt x="481087" y="3428"/>
                </a:lnTo>
                <a:lnTo>
                  <a:pt x="515168" y="3428"/>
                </a:lnTo>
                <a:lnTo>
                  <a:pt x="515168" y="95697"/>
                </a:lnTo>
                <a:close/>
              </a:path>
              <a:path w="825500" h="266700">
                <a:moveTo>
                  <a:pt x="515168" y="263280"/>
                </a:moveTo>
                <a:lnTo>
                  <a:pt x="442683" y="263280"/>
                </a:lnTo>
                <a:lnTo>
                  <a:pt x="424666" y="261781"/>
                </a:lnTo>
                <a:lnTo>
                  <a:pt x="382113" y="239315"/>
                </a:lnTo>
                <a:lnTo>
                  <a:pt x="361048" y="194031"/>
                </a:lnTo>
                <a:lnTo>
                  <a:pt x="359644" y="174878"/>
                </a:lnTo>
                <a:lnTo>
                  <a:pt x="361122" y="156822"/>
                </a:lnTo>
                <a:lnTo>
                  <a:pt x="383304" y="112813"/>
                </a:lnTo>
                <a:lnTo>
                  <a:pt x="426248" y="89936"/>
                </a:lnTo>
                <a:lnTo>
                  <a:pt x="443873" y="88410"/>
                </a:lnTo>
                <a:lnTo>
                  <a:pt x="452617" y="88866"/>
                </a:lnTo>
                <a:lnTo>
                  <a:pt x="461734" y="90232"/>
                </a:lnTo>
                <a:lnTo>
                  <a:pt x="471223" y="92509"/>
                </a:lnTo>
                <a:lnTo>
                  <a:pt x="481087" y="95697"/>
                </a:lnTo>
                <a:lnTo>
                  <a:pt x="515168" y="95697"/>
                </a:lnTo>
                <a:lnTo>
                  <a:pt x="515168" y="117728"/>
                </a:lnTo>
                <a:lnTo>
                  <a:pt x="449083" y="117728"/>
                </a:lnTo>
                <a:lnTo>
                  <a:pt x="437079" y="118770"/>
                </a:lnTo>
                <a:lnTo>
                  <a:pt x="402241" y="143382"/>
                </a:lnTo>
                <a:lnTo>
                  <a:pt x="393867" y="179041"/>
                </a:lnTo>
                <a:lnTo>
                  <a:pt x="394678" y="191460"/>
                </a:lnTo>
                <a:lnTo>
                  <a:pt x="412079" y="225427"/>
                </a:lnTo>
                <a:lnTo>
                  <a:pt x="454894" y="234257"/>
                </a:lnTo>
                <a:lnTo>
                  <a:pt x="515168" y="234257"/>
                </a:lnTo>
                <a:lnTo>
                  <a:pt x="515168" y="263280"/>
                </a:lnTo>
                <a:close/>
              </a:path>
              <a:path w="825500" h="266700">
                <a:moveTo>
                  <a:pt x="515168" y="234257"/>
                </a:moveTo>
                <a:lnTo>
                  <a:pt x="481087" y="234257"/>
                </a:lnTo>
                <a:lnTo>
                  <a:pt x="481087" y="125767"/>
                </a:lnTo>
                <a:lnTo>
                  <a:pt x="473172" y="122249"/>
                </a:lnTo>
                <a:lnTo>
                  <a:pt x="465200" y="119737"/>
                </a:lnTo>
                <a:lnTo>
                  <a:pt x="457170" y="118230"/>
                </a:lnTo>
                <a:lnTo>
                  <a:pt x="449083" y="117728"/>
                </a:lnTo>
                <a:lnTo>
                  <a:pt x="515168" y="117728"/>
                </a:lnTo>
                <a:lnTo>
                  <a:pt x="515168" y="234257"/>
                </a:lnTo>
                <a:close/>
              </a:path>
              <a:path w="825500" h="266700">
                <a:moveTo>
                  <a:pt x="741872" y="266699"/>
                </a:moveTo>
                <a:lnTo>
                  <a:pt x="697819" y="250030"/>
                </a:lnTo>
                <a:lnTo>
                  <a:pt x="674516" y="217748"/>
                </a:lnTo>
                <a:lnTo>
                  <a:pt x="661094" y="171267"/>
                </a:lnTo>
                <a:lnTo>
                  <a:pt x="658528" y="133349"/>
                </a:lnTo>
                <a:lnTo>
                  <a:pt x="659960" y="104703"/>
                </a:lnTo>
                <a:lnTo>
                  <a:pt x="671419" y="56334"/>
                </a:lnTo>
                <a:lnTo>
                  <a:pt x="693816" y="20598"/>
                </a:lnTo>
                <a:lnTo>
                  <a:pt x="741872" y="0"/>
                </a:lnTo>
                <a:lnTo>
                  <a:pt x="759829" y="2289"/>
                </a:lnTo>
                <a:lnTo>
                  <a:pt x="775910" y="9155"/>
                </a:lnTo>
                <a:lnTo>
                  <a:pt x="790115" y="20598"/>
                </a:lnTo>
                <a:lnTo>
                  <a:pt x="797749" y="30518"/>
                </a:lnTo>
                <a:lnTo>
                  <a:pt x="741872" y="30518"/>
                </a:lnTo>
                <a:lnTo>
                  <a:pt x="732449" y="32032"/>
                </a:lnTo>
                <a:lnTo>
                  <a:pt x="703097" y="67822"/>
                </a:lnTo>
                <a:lnTo>
                  <a:pt x="693494" y="118919"/>
                </a:lnTo>
                <a:lnTo>
                  <a:pt x="824637" y="118919"/>
                </a:lnTo>
                <a:lnTo>
                  <a:pt x="825358" y="133349"/>
                </a:lnTo>
                <a:lnTo>
                  <a:pt x="824635" y="147789"/>
                </a:lnTo>
                <a:lnTo>
                  <a:pt x="693494" y="147789"/>
                </a:lnTo>
                <a:lnTo>
                  <a:pt x="695357" y="166766"/>
                </a:lnTo>
                <a:lnTo>
                  <a:pt x="708972" y="212083"/>
                </a:lnTo>
                <a:lnTo>
                  <a:pt x="741872" y="236343"/>
                </a:lnTo>
                <a:lnTo>
                  <a:pt x="797632" y="236343"/>
                </a:lnTo>
                <a:lnTo>
                  <a:pt x="790115" y="246109"/>
                </a:lnTo>
                <a:lnTo>
                  <a:pt x="775910" y="257548"/>
                </a:lnTo>
                <a:lnTo>
                  <a:pt x="759829" y="264411"/>
                </a:lnTo>
                <a:lnTo>
                  <a:pt x="741872" y="266699"/>
                </a:lnTo>
                <a:close/>
              </a:path>
              <a:path w="825500" h="266700">
                <a:moveTo>
                  <a:pt x="824637" y="118919"/>
                </a:moveTo>
                <a:lnTo>
                  <a:pt x="790382" y="118919"/>
                </a:lnTo>
                <a:lnTo>
                  <a:pt x="788525" y="99897"/>
                </a:lnTo>
                <a:lnTo>
                  <a:pt x="785326" y="82864"/>
                </a:lnTo>
                <a:lnTo>
                  <a:pt x="767931" y="44156"/>
                </a:lnTo>
                <a:lnTo>
                  <a:pt x="741872" y="30518"/>
                </a:lnTo>
                <a:lnTo>
                  <a:pt x="797749" y="30518"/>
                </a:lnTo>
                <a:lnTo>
                  <a:pt x="802414" y="36578"/>
                </a:lnTo>
                <a:lnTo>
                  <a:pt x="812467" y="56334"/>
                </a:lnTo>
                <a:lnTo>
                  <a:pt x="819629" y="79031"/>
                </a:lnTo>
                <a:lnTo>
                  <a:pt x="823926" y="104703"/>
                </a:lnTo>
                <a:lnTo>
                  <a:pt x="824637" y="118919"/>
                </a:lnTo>
                <a:close/>
              </a:path>
              <a:path w="825500" h="266700">
                <a:moveTo>
                  <a:pt x="797632" y="236343"/>
                </a:moveTo>
                <a:lnTo>
                  <a:pt x="741872" y="236343"/>
                </a:lnTo>
                <a:lnTo>
                  <a:pt x="751412" y="234827"/>
                </a:lnTo>
                <a:lnTo>
                  <a:pt x="760099" y="230278"/>
                </a:lnTo>
                <a:lnTo>
                  <a:pt x="785326" y="183808"/>
                </a:lnTo>
                <a:lnTo>
                  <a:pt x="790382" y="147789"/>
                </a:lnTo>
                <a:lnTo>
                  <a:pt x="824635" y="147789"/>
                </a:lnTo>
                <a:lnTo>
                  <a:pt x="823926" y="161946"/>
                </a:lnTo>
                <a:lnTo>
                  <a:pt x="819629" y="187601"/>
                </a:lnTo>
                <a:lnTo>
                  <a:pt x="812467" y="210317"/>
                </a:lnTo>
                <a:lnTo>
                  <a:pt x="802441" y="230094"/>
                </a:lnTo>
                <a:lnTo>
                  <a:pt x="797632" y="23634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36681" y="3873961"/>
            <a:ext cx="24765" cy="173355"/>
          </a:xfrm>
          <a:custGeom>
            <a:avLst/>
            <a:gdLst/>
            <a:ahLst/>
            <a:cxnLst/>
            <a:rect l="l" t="t" r="r" b="b"/>
            <a:pathLst>
              <a:path w="24765" h="173354">
                <a:moveTo>
                  <a:pt x="24707" y="173240"/>
                </a:moveTo>
                <a:lnTo>
                  <a:pt x="0" y="173240"/>
                </a:lnTo>
                <a:lnTo>
                  <a:pt x="0" y="0"/>
                </a:lnTo>
                <a:lnTo>
                  <a:pt x="24707" y="0"/>
                </a:lnTo>
                <a:lnTo>
                  <a:pt x="24707" y="17324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31341" y="3644476"/>
            <a:ext cx="1833880" cy="347345"/>
          </a:xfrm>
          <a:custGeom>
            <a:avLst/>
            <a:gdLst/>
            <a:ahLst/>
            <a:cxnLst/>
            <a:rect l="l" t="t" r="r" b="b"/>
            <a:pathLst>
              <a:path w="1833879" h="347345">
                <a:moveTo>
                  <a:pt x="28879" y="262822"/>
                </a:moveTo>
                <a:lnTo>
                  <a:pt x="16116" y="262822"/>
                </a:lnTo>
                <a:lnTo>
                  <a:pt x="10782" y="260746"/>
                </a:lnTo>
                <a:lnTo>
                  <a:pt x="6400" y="256574"/>
                </a:lnTo>
                <a:lnTo>
                  <a:pt x="2114" y="252307"/>
                </a:lnTo>
                <a:lnTo>
                  <a:pt x="0" y="247049"/>
                </a:lnTo>
                <a:lnTo>
                  <a:pt x="0" y="234552"/>
                </a:lnTo>
                <a:lnTo>
                  <a:pt x="2114" y="229237"/>
                </a:lnTo>
                <a:lnTo>
                  <a:pt x="6400" y="224875"/>
                </a:lnTo>
                <a:lnTo>
                  <a:pt x="10782" y="220512"/>
                </a:lnTo>
                <a:lnTo>
                  <a:pt x="16116" y="218331"/>
                </a:lnTo>
                <a:lnTo>
                  <a:pt x="28784" y="218331"/>
                </a:lnTo>
                <a:lnTo>
                  <a:pt x="34213" y="220512"/>
                </a:lnTo>
                <a:lnTo>
                  <a:pt x="43167" y="229237"/>
                </a:lnTo>
                <a:lnTo>
                  <a:pt x="45357" y="234552"/>
                </a:lnTo>
                <a:lnTo>
                  <a:pt x="45357" y="247049"/>
                </a:lnTo>
                <a:lnTo>
                  <a:pt x="43167" y="252307"/>
                </a:lnTo>
                <a:lnTo>
                  <a:pt x="34308" y="260746"/>
                </a:lnTo>
                <a:lnTo>
                  <a:pt x="28879" y="262822"/>
                </a:lnTo>
                <a:close/>
              </a:path>
              <a:path w="1833879" h="347345">
                <a:moveTo>
                  <a:pt x="236524" y="259851"/>
                </a:moveTo>
                <a:lnTo>
                  <a:pt x="199376" y="259851"/>
                </a:lnTo>
                <a:lnTo>
                  <a:pt x="199376" y="0"/>
                </a:lnTo>
                <a:lnTo>
                  <a:pt x="236524" y="0"/>
                </a:lnTo>
                <a:lnTo>
                  <a:pt x="236524" y="259851"/>
                </a:lnTo>
                <a:close/>
              </a:path>
              <a:path w="1833879" h="347345">
                <a:moveTo>
                  <a:pt x="383304" y="119205"/>
                </a:moveTo>
                <a:lnTo>
                  <a:pt x="265575" y="119205"/>
                </a:lnTo>
                <a:lnTo>
                  <a:pt x="265575" y="115785"/>
                </a:lnTo>
                <a:lnTo>
                  <a:pt x="329297" y="53273"/>
                </a:lnTo>
                <a:lnTo>
                  <a:pt x="329297" y="88696"/>
                </a:lnTo>
                <a:lnTo>
                  <a:pt x="383304" y="88696"/>
                </a:lnTo>
                <a:lnTo>
                  <a:pt x="383304" y="119205"/>
                </a:lnTo>
                <a:close/>
              </a:path>
              <a:path w="1833879" h="347345">
                <a:moveTo>
                  <a:pt x="349490" y="262822"/>
                </a:moveTo>
                <a:lnTo>
                  <a:pt x="310819" y="249287"/>
                </a:lnTo>
                <a:lnTo>
                  <a:pt x="295513" y="205787"/>
                </a:lnTo>
                <a:lnTo>
                  <a:pt x="295388" y="119205"/>
                </a:lnTo>
                <a:lnTo>
                  <a:pt x="329297" y="119205"/>
                </a:lnTo>
                <a:lnTo>
                  <a:pt x="329297" y="203148"/>
                </a:lnTo>
                <a:lnTo>
                  <a:pt x="330814" y="215975"/>
                </a:lnTo>
                <a:lnTo>
                  <a:pt x="335357" y="225137"/>
                </a:lnTo>
                <a:lnTo>
                  <a:pt x="342919" y="230634"/>
                </a:lnTo>
                <a:lnTo>
                  <a:pt x="353491" y="232466"/>
                </a:lnTo>
                <a:lnTo>
                  <a:pt x="392067" y="232466"/>
                </a:lnTo>
                <a:lnTo>
                  <a:pt x="392067" y="251811"/>
                </a:lnTo>
                <a:lnTo>
                  <a:pt x="382119" y="256630"/>
                </a:lnTo>
                <a:lnTo>
                  <a:pt x="371707" y="260071"/>
                </a:lnTo>
                <a:lnTo>
                  <a:pt x="360831" y="262135"/>
                </a:lnTo>
                <a:lnTo>
                  <a:pt x="349490" y="262822"/>
                </a:lnTo>
                <a:close/>
              </a:path>
              <a:path w="1833879" h="347345">
                <a:moveTo>
                  <a:pt x="392067" y="232466"/>
                </a:moveTo>
                <a:lnTo>
                  <a:pt x="353491" y="232466"/>
                </a:lnTo>
                <a:lnTo>
                  <a:pt x="362813" y="231704"/>
                </a:lnTo>
                <a:lnTo>
                  <a:pt x="372350" y="229416"/>
                </a:lnTo>
                <a:lnTo>
                  <a:pt x="382101" y="225603"/>
                </a:lnTo>
                <a:lnTo>
                  <a:pt x="392067" y="220265"/>
                </a:lnTo>
                <a:lnTo>
                  <a:pt x="392067" y="232466"/>
                </a:lnTo>
                <a:close/>
              </a:path>
              <a:path w="1833879" h="347345">
                <a:moveTo>
                  <a:pt x="578661" y="347061"/>
                </a:moveTo>
                <a:lnTo>
                  <a:pt x="532035" y="338860"/>
                </a:lnTo>
                <a:lnTo>
                  <a:pt x="499764" y="305296"/>
                </a:lnTo>
                <a:lnTo>
                  <a:pt x="498270" y="293340"/>
                </a:lnTo>
                <a:lnTo>
                  <a:pt x="500966" y="277478"/>
                </a:lnTo>
                <a:lnTo>
                  <a:pt x="509045" y="264723"/>
                </a:lnTo>
                <a:lnTo>
                  <a:pt x="522501" y="255075"/>
                </a:lnTo>
                <a:lnTo>
                  <a:pt x="541323" y="248535"/>
                </a:lnTo>
                <a:lnTo>
                  <a:pt x="533822" y="243042"/>
                </a:lnTo>
                <a:lnTo>
                  <a:pt x="528465" y="237564"/>
                </a:lnTo>
                <a:lnTo>
                  <a:pt x="525250" y="232105"/>
                </a:lnTo>
                <a:lnTo>
                  <a:pt x="524285" y="227208"/>
                </a:lnTo>
                <a:lnTo>
                  <a:pt x="524178" y="221208"/>
                </a:lnTo>
                <a:lnTo>
                  <a:pt x="526655" y="216245"/>
                </a:lnTo>
                <a:lnTo>
                  <a:pt x="531512" y="211778"/>
                </a:lnTo>
                <a:lnTo>
                  <a:pt x="536465" y="207311"/>
                </a:lnTo>
                <a:lnTo>
                  <a:pt x="543038" y="204044"/>
                </a:lnTo>
                <a:lnTo>
                  <a:pt x="551324" y="201958"/>
                </a:lnTo>
                <a:lnTo>
                  <a:pt x="534822" y="192319"/>
                </a:lnTo>
                <a:lnTo>
                  <a:pt x="523035" y="180076"/>
                </a:lnTo>
                <a:lnTo>
                  <a:pt x="516090" y="165496"/>
                </a:lnTo>
                <a:lnTo>
                  <a:pt x="515963" y="165230"/>
                </a:lnTo>
                <a:lnTo>
                  <a:pt x="513606" y="147780"/>
                </a:lnTo>
                <a:lnTo>
                  <a:pt x="514856" y="134871"/>
                </a:lnTo>
                <a:lnTo>
                  <a:pt x="518606" y="123375"/>
                </a:lnTo>
                <a:lnTo>
                  <a:pt x="557182" y="92680"/>
                </a:lnTo>
                <a:lnTo>
                  <a:pt x="588186" y="88696"/>
                </a:lnTo>
                <a:lnTo>
                  <a:pt x="658766" y="88696"/>
                </a:lnTo>
                <a:lnTo>
                  <a:pt x="658766" y="115042"/>
                </a:lnTo>
                <a:lnTo>
                  <a:pt x="624095" y="115042"/>
                </a:lnTo>
                <a:lnTo>
                  <a:pt x="627030" y="118014"/>
                </a:lnTo>
                <a:lnTo>
                  <a:pt x="568088" y="118014"/>
                </a:lnTo>
                <a:lnTo>
                  <a:pt x="560278" y="121148"/>
                </a:lnTo>
                <a:lnTo>
                  <a:pt x="547419" y="133549"/>
                </a:lnTo>
                <a:lnTo>
                  <a:pt x="544181" y="140988"/>
                </a:lnTo>
                <a:lnTo>
                  <a:pt x="544181" y="158552"/>
                </a:lnTo>
                <a:lnTo>
                  <a:pt x="577613" y="180231"/>
                </a:lnTo>
                <a:lnTo>
                  <a:pt x="633675" y="180231"/>
                </a:lnTo>
                <a:lnTo>
                  <a:pt x="630270" y="185275"/>
                </a:lnTo>
                <a:lnTo>
                  <a:pt x="588064" y="207744"/>
                </a:lnTo>
                <a:lnTo>
                  <a:pt x="563278" y="211778"/>
                </a:lnTo>
                <a:lnTo>
                  <a:pt x="562716" y="211778"/>
                </a:lnTo>
                <a:lnTo>
                  <a:pt x="556251" y="216245"/>
                </a:lnTo>
                <a:lnTo>
                  <a:pt x="603609" y="244105"/>
                </a:lnTo>
                <a:lnTo>
                  <a:pt x="615154" y="247017"/>
                </a:lnTo>
                <a:lnTo>
                  <a:pt x="650202" y="267890"/>
                </a:lnTo>
                <a:lnTo>
                  <a:pt x="569136" y="267890"/>
                </a:lnTo>
                <a:lnTo>
                  <a:pt x="560957" y="268336"/>
                </a:lnTo>
                <a:lnTo>
                  <a:pt x="530274" y="286139"/>
                </a:lnTo>
                <a:lnTo>
                  <a:pt x="530274" y="293778"/>
                </a:lnTo>
                <a:lnTo>
                  <a:pt x="533174" y="304992"/>
                </a:lnTo>
                <a:lnTo>
                  <a:pt x="533253" y="305296"/>
                </a:lnTo>
                <a:lnTo>
                  <a:pt x="542073" y="313429"/>
                </a:lnTo>
                <a:lnTo>
                  <a:pt x="541862" y="313429"/>
                </a:lnTo>
                <a:lnTo>
                  <a:pt x="556998" y="318452"/>
                </a:lnTo>
                <a:lnTo>
                  <a:pt x="556745" y="318452"/>
                </a:lnTo>
                <a:lnTo>
                  <a:pt x="577899" y="320125"/>
                </a:lnTo>
                <a:lnTo>
                  <a:pt x="649462" y="320125"/>
                </a:lnTo>
                <a:lnTo>
                  <a:pt x="646139" y="324562"/>
                </a:lnTo>
                <a:lnTo>
                  <a:pt x="636573" y="332478"/>
                </a:lnTo>
                <a:lnTo>
                  <a:pt x="624859" y="338860"/>
                </a:lnTo>
                <a:lnTo>
                  <a:pt x="611296" y="343417"/>
                </a:lnTo>
                <a:lnTo>
                  <a:pt x="595894" y="346150"/>
                </a:lnTo>
                <a:lnTo>
                  <a:pt x="578661" y="347061"/>
                </a:lnTo>
                <a:close/>
              </a:path>
              <a:path w="1833879" h="347345">
                <a:moveTo>
                  <a:pt x="633675" y="180231"/>
                </a:moveTo>
                <a:lnTo>
                  <a:pt x="587138" y="180231"/>
                </a:lnTo>
                <a:lnTo>
                  <a:pt x="595139" y="177297"/>
                </a:lnTo>
                <a:lnTo>
                  <a:pt x="601426" y="171449"/>
                </a:lnTo>
                <a:lnTo>
                  <a:pt x="607903" y="165496"/>
                </a:lnTo>
                <a:lnTo>
                  <a:pt x="611141" y="158105"/>
                </a:lnTo>
                <a:lnTo>
                  <a:pt x="611141" y="140341"/>
                </a:lnTo>
                <a:lnTo>
                  <a:pt x="577232" y="118014"/>
                </a:lnTo>
                <a:lnTo>
                  <a:pt x="627030" y="118014"/>
                </a:lnTo>
                <a:lnTo>
                  <a:pt x="630858" y="121891"/>
                </a:lnTo>
                <a:lnTo>
                  <a:pt x="635525" y="128139"/>
                </a:lnTo>
                <a:lnTo>
                  <a:pt x="637984" y="133549"/>
                </a:lnTo>
                <a:lnTo>
                  <a:pt x="640669" y="139350"/>
                </a:lnTo>
                <a:lnTo>
                  <a:pt x="641907" y="145703"/>
                </a:lnTo>
                <a:lnTo>
                  <a:pt x="641907" y="152847"/>
                </a:lnTo>
                <a:lnTo>
                  <a:pt x="641540" y="158105"/>
                </a:lnTo>
                <a:lnTo>
                  <a:pt x="641441" y="159514"/>
                </a:lnTo>
                <a:lnTo>
                  <a:pt x="640228" y="165230"/>
                </a:lnTo>
                <a:lnTo>
                  <a:pt x="640171" y="165496"/>
                </a:lnTo>
                <a:lnTo>
                  <a:pt x="640099" y="165839"/>
                </a:lnTo>
                <a:lnTo>
                  <a:pt x="640038" y="166126"/>
                </a:lnTo>
                <a:lnTo>
                  <a:pt x="637688" y="172683"/>
                </a:lnTo>
                <a:lnTo>
                  <a:pt x="634382" y="179183"/>
                </a:lnTo>
                <a:lnTo>
                  <a:pt x="633780" y="180076"/>
                </a:lnTo>
                <a:lnTo>
                  <a:pt x="633675" y="180231"/>
                </a:lnTo>
                <a:close/>
              </a:path>
              <a:path w="1833879" h="347345">
                <a:moveTo>
                  <a:pt x="649462" y="320125"/>
                </a:moveTo>
                <a:lnTo>
                  <a:pt x="577899" y="320125"/>
                </a:lnTo>
                <a:lnTo>
                  <a:pt x="588543" y="319707"/>
                </a:lnTo>
                <a:lnTo>
                  <a:pt x="597902" y="318452"/>
                </a:lnTo>
                <a:lnTo>
                  <a:pt x="605974" y="316359"/>
                </a:lnTo>
                <a:lnTo>
                  <a:pt x="612761" y="313429"/>
                </a:lnTo>
                <a:lnTo>
                  <a:pt x="621047" y="309066"/>
                </a:lnTo>
                <a:lnTo>
                  <a:pt x="625238" y="302865"/>
                </a:lnTo>
                <a:lnTo>
                  <a:pt x="625238" y="286892"/>
                </a:lnTo>
                <a:lnTo>
                  <a:pt x="620095" y="280386"/>
                </a:lnTo>
                <a:lnTo>
                  <a:pt x="609617" y="275329"/>
                </a:lnTo>
                <a:lnTo>
                  <a:pt x="601243" y="272073"/>
                </a:lnTo>
                <a:lnTo>
                  <a:pt x="591400" y="269676"/>
                </a:lnTo>
                <a:lnTo>
                  <a:pt x="591141" y="269676"/>
                </a:lnTo>
                <a:lnTo>
                  <a:pt x="580855" y="268336"/>
                </a:lnTo>
                <a:lnTo>
                  <a:pt x="569136" y="267890"/>
                </a:lnTo>
                <a:lnTo>
                  <a:pt x="650202" y="267890"/>
                </a:lnTo>
                <a:lnTo>
                  <a:pt x="651419" y="269391"/>
                </a:lnTo>
                <a:lnTo>
                  <a:pt x="655230" y="276739"/>
                </a:lnTo>
                <a:lnTo>
                  <a:pt x="657524" y="284868"/>
                </a:lnTo>
                <a:lnTo>
                  <a:pt x="658252" y="293340"/>
                </a:lnTo>
                <a:lnTo>
                  <a:pt x="658290" y="293778"/>
                </a:lnTo>
                <a:lnTo>
                  <a:pt x="656969" y="304992"/>
                </a:lnTo>
                <a:lnTo>
                  <a:pt x="656933" y="305296"/>
                </a:lnTo>
                <a:lnTo>
                  <a:pt x="652935" y="315399"/>
                </a:lnTo>
                <a:lnTo>
                  <a:pt x="652861" y="315586"/>
                </a:lnTo>
                <a:lnTo>
                  <a:pt x="649462" y="320125"/>
                </a:lnTo>
                <a:close/>
              </a:path>
              <a:path w="1833879" h="347345">
                <a:moveTo>
                  <a:pt x="708010" y="56702"/>
                </a:moveTo>
                <a:lnTo>
                  <a:pt x="697152" y="56702"/>
                </a:lnTo>
                <a:lnTo>
                  <a:pt x="692580" y="54721"/>
                </a:lnTo>
                <a:lnTo>
                  <a:pt x="688579" y="50749"/>
                </a:lnTo>
                <a:lnTo>
                  <a:pt x="684579" y="46681"/>
                </a:lnTo>
                <a:lnTo>
                  <a:pt x="682674" y="41967"/>
                </a:lnTo>
                <a:lnTo>
                  <a:pt x="682796" y="31051"/>
                </a:lnTo>
                <a:lnTo>
                  <a:pt x="684579" y="26736"/>
                </a:lnTo>
                <a:lnTo>
                  <a:pt x="688870" y="22469"/>
                </a:lnTo>
                <a:lnTo>
                  <a:pt x="692795" y="18602"/>
                </a:lnTo>
                <a:lnTo>
                  <a:pt x="697152" y="16668"/>
                </a:lnTo>
                <a:lnTo>
                  <a:pt x="708010" y="16668"/>
                </a:lnTo>
                <a:lnTo>
                  <a:pt x="712773" y="18602"/>
                </a:lnTo>
                <a:lnTo>
                  <a:pt x="716678" y="22469"/>
                </a:lnTo>
                <a:lnTo>
                  <a:pt x="720679" y="26336"/>
                </a:lnTo>
                <a:lnTo>
                  <a:pt x="722679" y="31051"/>
                </a:lnTo>
                <a:lnTo>
                  <a:pt x="722679" y="41967"/>
                </a:lnTo>
                <a:lnTo>
                  <a:pt x="720719" y="46681"/>
                </a:lnTo>
                <a:lnTo>
                  <a:pt x="716678" y="50749"/>
                </a:lnTo>
                <a:lnTo>
                  <a:pt x="712773" y="54721"/>
                </a:lnTo>
                <a:lnTo>
                  <a:pt x="708010" y="56702"/>
                </a:lnTo>
                <a:close/>
              </a:path>
              <a:path w="1833879" h="347345">
                <a:moveTo>
                  <a:pt x="719536" y="259851"/>
                </a:moveTo>
                <a:lnTo>
                  <a:pt x="685627" y="259851"/>
                </a:lnTo>
                <a:lnTo>
                  <a:pt x="685627" y="88696"/>
                </a:lnTo>
                <a:lnTo>
                  <a:pt x="719536" y="88696"/>
                </a:lnTo>
                <a:lnTo>
                  <a:pt x="719536" y="259851"/>
                </a:lnTo>
                <a:close/>
              </a:path>
              <a:path w="1833879" h="347345">
                <a:moveTo>
                  <a:pt x="834312" y="262822"/>
                </a:moveTo>
                <a:lnTo>
                  <a:pt x="822977" y="262822"/>
                </a:lnTo>
                <a:lnTo>
                  <a:pt x="745634" y="88696"/>
                </a:lnTo>
                <a:lnTo>
                  <a:pt x="782496" y="88696"/>
                </a:lnTo>
                <a:lnTo>
                  <a:pt x="828692" y="193919"/>
                </a:lnTo>
                <a:lnTo>
                  <a:pt x="864163" y="193919"/>
                </a:lnTo>
                <a:lnTo>
                  <a:pt x="834312" y="262822"/>
                </a:lnTo>
                <a:close/>
              </a:path>
              <a:path w="1833879" h="347345">
                <a:moveTo>
                  <a:pt x="864163" y="193919"/>
                </a:moveTo>
                <a:lnTo>
                  <a:pt x="828692" y="193919"/>
                </a:lnTo>
                <a:lnTo>
                  <a:pt x="873174" y="88696"/>
                </a:lnTo>
                <a:lnTo>
                  <a:pt x="909750" y="88696"/>
                </a:lnTo>
                <a:lnTo>
                  <a:pt x="864163" y="193919"/>
                </a:lnTo>
                <a:close/>
              </a:path>
              <a:path w="1833879" h="347345">
                <a:moveTo>
                  <a:pt x="1011191" y="262527"/>
                </a:moveTo>
                <a:lnTo>
                  <a:pt x="965375" y="250773"/>
                </a:lnTo>
                <a:lnTo>
                  <a:pt x="937325" y="219110"/>
                </a:lnTo>
                <a:lnTo>
                  <a:pt x="926894" y="173383"/>
                </a:lnTo>
                <a:lnTo>
                  <a:pt x="928286" y="154730"/>
                </a:lnTo>
                <a:lnTo>
                  <a:pt x="949088" y="109832"/>
                </a:lnTo>
                <a:lnTo>
                  <a:pt x="989853" y="86764"/>
                </a:lnTo>
                <a:lnTo>
                  <a:pt x="990209" y="86764"/>
                </a:lnTo>
                <a:lnTo>
                  <a:pt x="1006523" y="85277"/>
                </a:lnTo>
                <a:lnTo>
                  <a:pt x="1049908" y="98670"/>
                </a:lnTo>
                <a:lnTo>
                  <a:pt x="1064773" y="114747"/>
                </a:lnTo>
                <a:lnTo>
                  <a:pt x="1006523" y="114747"/>
                </a:lnTo>
                <a:lnTo>
                  <a:pt x="997859" y="115435"/>
                </a:lnTo>
                <a:lnTo>
                  <a:pt x="967054" y="139001"/>
                </a:lnTo>
                <a:lnTo>
                  <a:pt x="961565" y="157009"/>
                </a:lnTo>
                <a:lnTo>
                  <a:pt x="1080042" y="157009"/>
                </a:lnTo>
                <a:lnTo>
                  <a:pt x="1081104" y="172935"/>
                </a:lnTo>
                <a:lnTo>
                  <a:pt x="1081104" y="177250"/>
                </a:lnTo>
                <a:lnTo>
                  <a:pt x="960899" y="177250"/>
                </a:lnTo>
                <a:lnTo>
                  <a:pt x="962347" y="188907"/>
                </a:lnTo>
                <a:lnTo>
                  <a:pt x="985406" y="222711"/>
                </a:lnTo>
                <a:lnTo>
                  <a:pt x="1016334" y="230828"/>
                </a:lnTo>
                <a:lnTo>
                  <a:pt x="1078151" y="230828"/>
                </a:lnTo>
                <a:lnTo>
                  <a:pt x="1078151" y="243029"/>
                </a:lnTo>
                <a:lnTo>
                  <a:pt x="1039212" y="260016"/>
                </a:lnTo>
                <a:lnTo>
                  <a:pt x="1021210" y="262248"/>
                </a:lnTo>
                <a:lnTo>
                  <a:pt x="1011191" y="262527"/>
                </a:lnTo>
                <a:close/>
              </a:path>
              <a:path w="1833879" h="347345">
                <a:moveTo>
                  <a:pt x="1080042" y="157009"/>
                </a:moveTo>
                <a:lnTo>
                  <a:pt x="1047671" y="157009"/>
                </a:lnTo>
                <a:lnTo>
                  <a:pt x="1046437" y="147410"/>
                </a:lnTo>
                <a:lnTo>
                  <a:pt x="1044016" y="139001"/>
                </a:lnTo>
                <a:lnTo>
                  <a:pt x="1006523" y="114747"/>
                </a:lnTo>
                <a:lnTo>
                  <a:pt x="1064773" y="114747"/>
                </a:lnTo>
                <a:lnTo>
                  <a:pt x="1069732" y="122010"/>
                </a:lnTo>
                <a:lnTo>
                  <a:pt x="1076044" y="136958"/>
                </a:lnTo>
                <a:lnTo>
                  <a:pt x="1079837" y="153933"/>
                </a:lnTo>
                <a:lnTo>
                  <a:pt x="1080042" y="157009"/>
                </a:lnTo>
                <a:close/>
              </a:path>
              <a:path w="1833879" h="347345">
                <a:moveTo>
                  <a:pt x="1078151" y="230828"/>
                </a:moveTo>
                <a:lnTo>
                  <a:pt x="1016334" y="230828"/>
                </a:lnTo>
                <a:lnTo>
                  <a:pt x="1032784" y="229526"/>
                </a:lnTo>
                <a:lnTo>
                  <a:pt x="1048564" y="225620"/>
                </a:lnTo>
                <a:lnTo>
                  <a:pt x="1063684" y="219110"/>
                </a:lnTo>
                <a:lnTo>
                  <a:pt x="1078151" y="209997"/>
                </a:lnTo>
                <a:lnTo>
                  <a:pt x="1078151" y="230828"/>
                </a:lnTo>
                <a:close/>
              </a:path>
              <a:path w="1833879" h="347345">
                <a:moveTo>
                  <a:pt x="1221378" y="233657"/>
                </a:moveTo>
                <a:lnTo>
                  <a:pt x="1171020" y="233657"/>
                </a:lnTo>
                <a:lnTo>
                  <a:pt x="1177116" y="231923"/>
                </a:lnTo>
                <a:lnTo>
                  <a:pt x="1182164" y="228447"/>
                </a:lnTo>
                <a:lnTo>
                  <a:pt x="1187307" y="224980"/>
                </a:lnTo>
                <a:lnTo>
                  <a:pt x="1189784" y="220808"/>
                </a:lnTo>
                <a:lnTo>
                  <a:pt x="1189784" y="210987"/>
                </a:lnTo>
                <a:lnTo>
                  <a:pt x="1148642" y="180554"/>
                </a:lnTo>
                <a:lnTo>
                  <a:pt x="1136515" y="172450"/>
                </a:lnTo>
                <a:lnTo>
                  <a:pt x="1111330" y="137712"/>
                </a:lnTo>
                <a:lnTo>
                  <a:pt x="1110631" y="129920"/>
                </a:lnTo>
                <a:lnTo>
                  <a:pt x="1111477" y="121691"/>
                </a:lnTo>
                <a:lnTo>
                  <a:pt x="1111594" y="120544"/>
                </a:lnTo>
                <a:lnTo>
                  <a:pt x="1143469" y="88400"/>
                </a:lnTo>
                <a:lnTo>
                  <a:pt x="1165400" y="85277"/>
                </a:lnTo>
                <a:lnTo>
                  <a:pt x="1176581" y="86057"/>
                </a:lnTo>
                <a:lnTo>
                  <a:pt x="1177561" y="86057"/>
                </a:lnTo>
                <a:lnTo>
                  <a:pt x="1190891" y="88812"/>
                </a:lnTo>
                <a:lnTo>
                  <a:pt x="1203882" y="93229"/>
                </a:lnTo>
                <a:lnTo>
                  <a:pt x="1217025" y="99412"/>
                </a:lnTo>
                <a:lnTo>
                  <a:pt x="1217025" y="114747"/>
                </a:lnTo>
                <a:lnTo>
                  <a:pt x="1161114" y="114747"/>
                </a:lnTo>
                <a:lnTo>
                  <a:pt x="1155780" y="116128"/>
                </a:lnTo>
                <a:lnTo>
                  <a:pt x="1151684" y="118909"/>
                </a:lnTo>
                <a:lnTo>
                  <a:pt x="1147779" y="121691"/>
                </a:lnTo>
                <a:lnTo>
                  <a:pt x="1145779" y="125358"/>
                </a:lnTo>
                <a:lnTo>
                  <a:pt x="1145779" y="133892"/>
                </a:lnTo>
                <a:lnTo>
                  <a:pt x="1170448" y="154333"/>
                </a:lnTo>
                <a:lnTo>
                  <a:pt x="1182545" y="161181"/>
                </a:lnTo>
                <a:lnTo>
                  <a:pt x="1201297" y="173627"/>
                </a:lnTo>
                <a:lnTo>
                  <a:pt x="1214692" y="186706"/>
                </a:lnTo>
                <a:lnTo>
                  <a:pt x="1222728" y="200416"/>
                </a:lnTo>
                <a:lnTo>
                  <a:pt x="1225407" y="214759"/>
                </a:lnTo>
                <a:lnTo>
                  <a:pt x="1224455" y="224038"/>
                </a:lnTo>
                <a:lnTo>
                  <a:pt x="1224372" y="224850"/>
                </a:lnTo>
                <a:lnTo>
                  <a:pt x="1221378" y="233657"/>
                </a:lnTo>
                <a:close/>
              </a:path>
              <a:path w="1833879" h="347345">
                <a:moveTo>
                  <a:pt x="1217025" y="132902"/>
                </a:moveTo>
                <a:lnTo>
                  <a:pt x="1202631" y="124958"/>
                </a:lnTo>
                <a:lnTo>
                  <a:pt x="1189593" y="119284"/>
                </a:lnTo>
                <a:lnTo>
                  <a:pt x="1177913" y="115881"/>
                </a:lnTo>
                <a:lnTo>
                  <a:pt x="1167591" y="114747"/>
                </a:lnTo>
                <a:lnTo>
                  <a:pt x="1217025" y="114747"/>
                </a:lnTo>
                <a:lnTo>
                  <a:pt x="1217025" y="132902"/>
                </a:lnTo>
                <a:close/>
              </a:path>
              <a:path w="1833879" h="347345">
                <a:moveTo>
                  <a:pt x="1166543" y="262822"/>
                </a:moveTo>
                <a:lnTo>
                  <a:pt x="1125883" y="254905"/>
                </a:lnTo>
                <a:lnTo>
                  <a:pt x="1109393" y="247497"/>
                </a:lnTo>
                <a:lnTo>
                  <a:pt x="1109393" y="210987"/>
                </a:lnTo>
                <a:lnTo>
                  <a:pt x="1116589" y="215852"/>
                </a:lnTo>
                <a:lnTo>
                  <a:pt x="1123883" y="220186"/>
                </a:lnTo>
                <a:lnTo>
                  <a:pt x="1163876" y="233657"/>
                </a:lnTo>
                <a:lnTo>
                  <a:pt x="1221378" y="233657"/>
                </a:lnTo>
                <a:lnTo>
                  <a:pt x="1221264" y="233991"/>
                </a:lnTo>
                <a:lnTo>
                  <a:pt x="1190117" y="259477"/>
                </a:lnTo>
                <a:lnTo>
                  <a:pt x="1178937" y="261986"/>
                </a:lnTo>
                <a:lnTo>
                  <a:pt x="1166543" y="262822"/>
                </a:lnTo>
                <a:close/>
              </a:path>
              <a:path w="1833879" h="347345">
                <a:moveTo>
                  <a:pt x="1464008" y="119205"/>
                </a:moveTo>
                <a:lnTo>
                  <a:pt x="1346279" y="119205"/>
                </a:lnTo>
                <a:lnTo>
                  <a:pt x="1346279" y="115785"/>
                </a:lnTo>
                <a:lnTo>
                  <a:pt x="1410002" y="53273"/>
                </a:lnTo>
                <a:lnTo>
                  <a:pt x="1410002" y="88696"/>
                </a:lnTo>
                <a:lnTo>
                  <a:pt x="1464008" y="88696"/>
                </a:lnTo>
                <a:lnTo>
                  <a:pt x="1464008" y="119205"/>
                </a:lnTo>
                <a:close/>
              </a:path>
              <a:path w="1833879" h="347345">
                <a:moveTo>
                  <a:pt x="1430194" y="262822"/>
                </a:moveTo>
                <a:lnTo>
                  <a:pt x="1391523" y="249287"/>
                </a:lnTo>
                <a:lnTo>
                  <a:pt x="1376137" y="205787"/>
                </a:lnTo>
                <a:lnTo>
                  <a:pt x="1375997" y="119205"/>
                </a:lnTo>
                <a:lnTo>
                  <a:pt x="1410002" y="119205"/>
                </a:lnTo>
                <a:lnTo>
                  <a:pt x="1410002" y="203148"/>
                </a:lnTo>
                <a:lnTo>
                  <a:pt x="1411505" y="215975"/>
                </a:lnTo>
                <a:lnTo>
                  <a:pt x="1416026" y="225137"/>
                </a:lnTo>
                <a:lnTo>
                  <a:pt x="1423584" y="230634"/>
                </a:lnTo>
                <a:lnTo>
                  <a:pt x="1434195" y="232466"/>
                </a:lnTo>
                <a:lnTo>
                  <a:pt x="1472771" y="232466"/>
                </a:lnTo>
                <a:lnTo>
                  <a:pt x="1472771" y="251811"/>
                </a:lnTo>
                <a:lnTo>
                  <a:pt x="1462770" y="256630"/>
                </a:lnTo>
                <a:lnTo>
                  <a:pt x="1452340" y="260071"/>
                </a:lnTo>
                <a:lnTo>
                  <a:pt x="1441482" y="262135"/>
                </a:lnTo>
                <a:lnTo>
                  <a:pt x="1430194" y="262822"/>
                </a:lnTo>
                <a:close/>
              </a:path>
              <a:path w="1833879" h="347345">
                <a:moveTo>
                  <a:pt x="1472771" y="232466"/>
                </a:moveTo>
                <a:lnTo>
                  <a:pt x="1434195" y="232466"/>
                </a:lnTo>
                <a:lnTo>
                  <a:pt x="1443464" y="231704"/>
                </a:lnTo>
                <a:lnTo>
                  <a:pt x="1452983" y="229416"/>
                </a:lnTo>
                <a:lnTo>
                  <a:pt x="1462752" y="225603"/>
                </a:lnTo>
                <a:lnTo>
                  <a:pt x="1472771" y="220265"/>
                </a:lnTo>
                <a:lnTo>
                  <a:pt x="1472771" y="232466"/>
                </a:lnTo>
                <a:close/>
              </a:path>
              <a:path w="1833879" h="347345">
                <a:moveTo>
                  <a:pt x="1530302" y="259851"/>
                </a:moveTo>
                <a:lnTo>
                  <a:pt x="1496393" y="259851"/>
                </a:lnTo>
                <a:lnTo>
                  <a:pt x="1496393" y="0"/>
                </a:lnTo>
                <a:lnTo>
                  <a:pt x="1530302" y="0"/>
                </a:lnTo>
                <a:lnTo>
                  <a:pt x="1530302" y="111175"/>
                </a:lnTo>
                <a:lnTo>
                  <a:pt x="1630428" y="111175"/>
                </a:lnTo>
                <a:lnTo>
                  <a:pt x="1631044" y="112366"/>
                </a:lnTo>
                <a:lnTo>
                  <a:pt x="1565544" y="112366"/>
                </a:lnTo>
                <a:lnTo>
                  <a:pt x="1558591" y="114299"/>
                </a:lnTo>
                <a:lnTo>
                  <a:pt x="1530302" y="137216"/>
                </a:lnTo>
                <a:lnTo>
                  <a:pt x="1530302" y="259851"/>
                </a:lnTo>
                <a:close/>
              </a:path>
              <a:path w="1833879" h="347345">
                <a:moveTo>
                  <a:pt x="1630428" y="111175"/>
                </a:moveTo>
                <a:lnTo>
                  <a:pt x="1530302" y="111175"/>
                </a:lnTo>
                <a:lnTo>
                  <a:pt x="1541519" y="99843"/>
                </a:lnTo>
                <a:lnTo>
                  <a:pt x="1554031" y="91750"/>
                </a:lnTo>
                <a:lnTo>
                  <a:pt x="1567847" y="86895"/>
                </a:lnTo>
                <a:lnTo>
                  <a:pt x="1582975" y="85277"/>
                </a:lnTo>
                <a:lnTo>
                  <a:pt x="1591317" y="85816"/>
                </a:lnTo>
                <a:lnTo>
                  <a:pt x="1625445" y="104066"/>
                </a:lnTo>
                <a:lnTo>
                  <a:pt x="1630428" y="111175"/>
                </a:lnTo>
                <a:close/>
              </a:path>
              <a:path w="1833879" h="347345">
                <a:moveTo>
                  <a:pt x="1640411" y="259851"/>
                </a:moveTo>
                <a:lnTo>
                  <a:pt x="1606502" y="259851"/>
                </a:lnTo>
                <a:lnTo>
                  <a:pt x="1606502" y="154037"/>
                </a:lnTo>
                <a:lnTo>
                  <a:pt x="1605915" y="145060"/>
                </a:lnTo>
                <a:lnTo>
                  <a:pt x="1580171" y="113082"/>
                </a:lnTo>
                <a:lnTo>
                  <a:pt x="1572974" y="112366"/>
                </a:lnTo>
                <a:lnTo>
                  <a:pt x="1631044" y="112366"/>
                </a:lnTo>
                <a:lnTo>
                  <a:pt x="1633743" y="117576"/>
                </a:lnTo>
                <a:lnTo>
                  <a:pt x="1636586" y="125759"/>
                </a:lnTo>
                <a:lnTo>
                  <a:pt x="1636674" y="126011"/>
                </a:lnTo>
                <a:lnTo>
                  <a:pt x="1638756" y="136288"/>
                </a:lnTo>
                <a:lnTo>
                  <a:pt x="1639999" y="148407"/>
                </a:lnTo>
                <a:lnTo>
                  <a:pt x="1640411" y="162372"/>
                </a:lnTo>
                <a:lnTo>
                  <a:pt x="1640411" y="259851"/>
                </a:lnTo>
                <a:close/>
              </a:path>
              <a:path w="1833879" h="347345">
                <a:moveTo>
                  <a:pt x="1763474" y="262527"/>
                </a:moveTo>
                <a:lnTo>
                  <a:pt x="1717658" y="250773"/>
                </a:lnTo>
                <a:lnTo>
                  <a:pt x="1689608" y="219110"/>
                </a:lnTo>
                <a:lnTo>
                  <a:pt x="1679273" y="173383"/>
                </a:lnTo>
                <a:lnTo>
                  <a:pt x="1680651" y="154730"/>
                </a:lnTo>
                <a:lnTo>
                  <a:pt x="1701466" y="109832"/>
                </a:lnTo>
                <a:lnTo>
                  <a:pt x="1742231" y="86764"/>
                </a:lnTo>
                <a:lnTo>
                  <a:pt x="1742587" y="86764"/>
                </a:lnTo>
                <a:lnTo>
                  <a:pt x="1758902" y="85277"/>
                </a:lnTo>
                <a:lnTo>
                  <a:pt x="1802193" y="98670"/>
                </a:lnTo>
                <a:lnTo>
                  <a:pt x="1817081" y="114747"/>
                </a:lnTo>
                <a:lnTo>
                  <a:pt x="1758902" y="114747"/>
                </a:lnTo>
                <a:lnTo>
                  <a:pt x="1750223" y="115435"/>
                </a:lnTo>
                <a:lnTo>
                  <a:pt x="1719397" y="139001"/>
                </a:lnTo>
                <a:lnTo>
                  <a:pt x="1713944" y="157009"/>
                </a:lnTo>
                <a:lnTo>
                  <a:pt x="1832419" y="157009"/>
                </a:lnTo>
                <a:lnTo>
                  <a:pt x="1833482" y="172935"/>
                </a:lnTo>
                <a:lnTo>
                  <a:pt x="1833482" y="177250"/>
                </a:lnTo>
                <a:lnTo>
                  <a:pt x="1713182" y="177250"/>
                </a:lnTo>
                <a:lnTo>
                  <a:pt x="1714643" y="188907"/>
                </a:lnTo>
                <a:lnTo>
                  <a:pt x="1737691" y="222711"/>
                </a:lnTo>
                <a:lnTo>
                  <a:pt x="1768712" y="230828"/>
                </a:lnTo>
                <a:lnTo>
                  <a:pt x="1830434" y="230828"/>
                </a:lnTo>
                <a:lnTo>
                  <a:pt x="1830434" y="243029"/>
                </a:lnTo>
                <a:lnTo>
                  <a:pt x="1791495" y="260016"/>
                </a:lnTo>
                <a:lnTo>
                  <a:pt x="1773493" y="262248"/>
                </a:lnTo>
                <a:lnTo>
                  <a:pt x="1763474" y="262527"/>
                </a:lnTo>
                <a:close/>
              </a:path>
              <a:path w="1833879" h="347345">
                <a:moveTo>
                  <a:pt x="1832419" y="157009"/>
                </a:moveTo>
                <a:lnTo>
                  <a:pt x="1799954" y="157009"/>
                </a:lnTo>
                <a:lnTo>
                  <a:pt x="1798774" y="147410"/>
                </a:lnTo>
                <a:lnTo>
                  <a:pt x="1796370" y="139001"/>
                </a:lnTo>
                <a:lnTo>
                  <a:pt x="1758902" y="114747"/>
                </a:lnTo>
                <a:lnTo>
                  <a:pt x="1817081" y="114747"/>
                </a:lnTo>
                <a:lnTo>
                  <a:pt x="1822070" y="122010"/>
                </a:lnTo>
                <a:lnTo>
                  <a:pt x="1828410" y="136958"/>
                </a:lnTo>
                <a:lnTo>
                  <a:pt x="1832214" y="153933"/>
                </a:lnTo>
                <a:lnTo>
                  <a:pt x="1832419" y="157009"/>
                </a:lnTo>
                <a:close/>
              </a:path>
              <a:path w="1833879" h="347345">
                <a:moveTo>
                  <a:pt x="1830434" y="230828"/>
                </a:moveTo>
                <a:lnTo>
                  <a:pt x="1768712" y="230828"/>
                </a:lnTo>
                <a:lnTo>
                  <a:pt x="1785107" y="229526"/>
                </a:lnTo>
                <a:lnTo>
                  <a:pt x="1800859" y="225620"/>
                </a:lnTo>
                <a:lnTo>
                  <a:pt x="1815968" y="219110"/>
                </a:lnTo>
                <a:lnTo>
                  <a:pt x="1830434" y="209997"/>
                </a:lnTo>
                <a:lnTo>
                  <a:pt x="1830434" y="2308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329" y="4164921"/>
            <a:ext cx="10700709" cy="350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23" y="4692224"/>
            <a:ext cx="1969070" cy="3470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844" y="5212669"/>
            <a:ext cx="4154121" cy="40793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1398" y="5015575"/>
            <a:ext cx="255904" cy="10731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938" y="5736248"/>
            <a:ext cx="2383808" cy="35078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480764" y="5969458"/>
            <a:ext cx="24765" cy="173355"/>
          </a:xfrm>
          <a:custGeom>
            <a:avLst/>
            <a:gdLst/>
            <a:ahLst/>
            <a:cxnLst/>
            <a:rect l="l" t="t" r="r" b="b"/>
            <a:pathLst>
              <a:path w="24764" h="173354">
                <a:moveTo>
                  <a:pt x="24698" y="173240"/>
                </a:moveTo>
                <a:lnTo>
                  <a:pt x="0" y="173240"/>
                </a:lnTo>
                <a:lnTo>
                  <a:pt x="0" y="0"/>
                </a:lnTo>
                <a:lnTo>
                  <a:pt x="24698" y="0"/>
                </a:lnTo>
                <a:lnTo>
                  <a:pt x="24698" y="17324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60974" y="5736543"/>
            <a:ext cx="1769110" cy="350520"/>
          </a:xfrm>
          <a:custGeom>
            <a:avLst/>
            <a:gdLst/>
            <a:ahLst/>
            <a:cxnLst/>
            <a:rect l="l" t="t" r="r" b="b"/>
            <a:pathLst>
              <a:path w="1769110" h="350520">
                <a:moveTo>
                  <a:pt x="20840" y="350490"/>
                </a:moveTo>
                <a:lnTo>
                  <a:pt x="0" y="350490"/>
                </a:lnTo>
                <a:lnTo>
                  <a:pt x="11246" y="332947"/>
                </a:lnTo>
                <a:lnTo>
                  <a:pt x="20725" y="316780"/>
                </a:lnTo>
                <a:lnTo>
                  <a:pt x="39217" y="275524"/>
                </a:lnTo>
                <a:lnTo>
                  <a:pt x="49710" y="232914"/>
                </a:lnTo>
                <a:lnTo>
                  <a:pt x="54452" y="188657"/>
                </a:lnTo>
                <a:lnTo>
                  <a:pt x="54751" y="175326"/>
                </a:lnTo>
                <a:lnTo>
                  <a:pt x="54768" y="174573"/>
                </a:lnTo>
                <a:lnTo>
                  <a:pt x="51421" y="127166"/>
                </a:lnTo>
                <a:lnTo>
                  <a:pt x="41563" y="82341"/>
                </a:lnTo>
                <a:lnTo>
                  <a:pt x="25090" y="40660"/>
                </a:lnTo>
                <a:lnTo>
                  <a:pt x="0" y="0"/>
                </a:lnTo>
                <a:lnTo>
                  <a:pt x="20840" y="0"/>
                </a:lnTo>
                <a:lnTo>
                  <a:pt x="51868" y="39276"/>
                </a:lnTo>
                <a:lnTo>
                  <a:pt x="72778" y="77645"/>
                </a:lnTo>
                <a:lnTo>
                  <a:pt x="90002" y="132050"/>
                </a:lnTo>
                <a:lnTo>
                  <a:pt x="94024" y="174573"/>
                </a:lnTo>
                <a:lnTo>
                  <a:pt x="94059" y="175326"/>
                </a:lnTo>
                <a:lnTo>
                  <a:pt x="90377" y="216509"/>
                </a:lnTo>
                <a:lnTo>
                  <a:pt x="79324" y="256136"/>
                </a:lnTo>
                <a:lnTo>
                  <a:pt x="60874" y="294683"/>
                </a:lnTo>
                <a:lnTo>
                  <a:pt x="34224" y="333276"/>
                </a:lnTo>
                <a:lnTo>
                  <a:pt x="20840" y="350490"/>
                </a:lnTo>
                <a:close/>
              </a:path>
              <a:path w="1769110" h="350520">
                <a:moveTo>
                  <a:pt x="328726" y="266251"/>
                </a:moveTo>
                <a:lnTo>
                  <a:pt x="278159" y="252275"/>
                </a:lnTo>
                <a:lnTo>
                  <a:pt x="245007" y="213461"/>
                </a:lnTo>
                <a:lnTo>
                  <a:pt x="238601" y="178593"/>
                </a:lnTo>
                <a:lnTo>
                  <a:pt x="240105" y="161994"/>
                </a:lnTo>
                <a:lnTo>
                  <a:pt x="240162" y="161366"/>
                </a:lnTo>
                <a:lnTo>
                  <a:pt x="244924" y="145372"/>
                </a:lnTo>
                <a:lnTo>
                  <a:pt x="245047" y="144959"/>
                </a:lnTo>
                <a:lnTo>
                  <a:pt x="253189" y="130115"/>
                </a:lnTo>
                <a:lnTo>
                  <a:pt x="294087" y="97969"/>
                </a:lnTo>
                <a:lnTo>
                  <a:pt x="330212" y="91677"/>
                </a:lnTo>
                <a:lnTo>
                  <a:pt x="348840" y="93251"/>
                </a:lnTo>
                <a:lnTo>
                  <a:pt x="365876" y="97969"/>
                </a:lnTo>
                <a:lnTo>
                  <a:pt x="381230" y="105830"/>
                </a:lnTo>
                <a:lnTo>
                  <a:pt x="395105" y="116985"/>
                </a:lnTo>
                <a:lnTo>
                  <a:pt x="399507" y="122186"/>
                </a:lnTo>
                <a:lnTo>
                  <a:pt x="328430" y="122186"/>
                </a:lnTo>
                <a:lnTo>
                  <a:pt x="316772" y="123191"/>
                </a:lnTo>
                <a:lnTo>
                  <a:pt x="281581" y="146758"/>
                </a:lnTo>
                <a:lnTo>
                  <a:pt x="272803" y="178593"/>
                </a:lnTo>
                <a:lnTo>
                  <a:pt x="272868" y="180231"/>
                </a:lnTo>
                <a:lnTo>
                  <a:pt x="273725" y="190325"/>
                </a:lnTo>
                <a:lnTo>
                  <a:pt x="273761" y="190753"/>
                </a:lnTo>
                <a:lnTo>
                  <a:pt x="276642" y="200959"/>
                </a:lnTo>
                <a:lnTo>
                  <a:pt x="276747" y="201329"/>
                </a:lnTo>
                <a:lnTo>
                  <a:pt x="306957" y="230646"/>
                </a:lnTo>
                <a:lnTo>
                  <a:pt x="329916" y="234552"/>
                </a:lnTo>
                <a:lnTo>
                  <a:pt x="401204" y="234552"/>
                </a:lnTo>
                <a:lnTo>
                  <a:pt x="394800" y="241848"/>
                </a:lnTo>
                <a:lnTo>
                  <a:pt x="380850" y="252525"/>
                </a:lnTo>
                <a:lnTo>
                  <a:pt x="365413" y="260041"/>
                </a:lnTo>
                <a:lnTo>
                  <a:pt x="365604" y="260041"/>
                </a:lnTo>
                <a:lnTo>
                  <a:pt x="347917" y="264699"/>
                </a:lnTo>
                <a:lnTo>
                  <a:pt x="348153" y="264699"/>
                </a:lnTo>
                <a:lnTo>
                  <a:pt x="328726" y="266251"/>
                </a:lnTo>
                <a:close/>
              </a:path>
              <a:path w="1769110" h="350520">
                <a:moveTo>
                  <a:pt x="401204" y="234552"/>
                </a:moveTo>
                <a:lnTo>
                  <a:pt x="329916" y="234552"/>
                </a:lnTo>
                <a:lnTo>
                  <a:pt x="341787" y="233575"/>
                </a:lnTo>
                <a:lnTo>
                  <a:pt x="352540" y="230646"/>
                </a:lnTo>
                <a:lnTo>
                  <a:pt x="382638" y="200959"/>
                </a:lnTo>
                <a:lnTo>
                  <a:pt x="385503" y="190753"/>
                </a:lnTo>
                <a:lnTo>
                  <a:pt x="385624" y="190325"/>
                </a:lnTo>
                <a:lnTo>
                  <a:pt x="386480" y="180231"/>
                </a:lnTo>
                <a:lnTo>
                  <a:pt x="386555" y="179336"/>
                </a:lnTo>
                <a:lnTo>
                  <a:pt x="386618" y="178593"/>
                </a:lnTo>
                <a:lnTo>
                  <a:pt x="385609" y="167175"/>
                </a:lnTo>
                <a:lnTo>
                  <a:pt x="385586" y="166922"/>
                </a:lnTo>
                <a:lnTo>
                  <a:pt x="382489" y="156310"/>
                </a:lnTo>
                <a:lnTo>
                  <a:pt x="351420" y="126207"/>
                </a:lnTo>
                <a:lnTo>
                  <a:pt x="328430" y="122186"/>
                </a:lnTo>
                <a:lnTo>
                  <a:pt x="399507" y="122186"/>
                </a:lnTo>
                <a:lnTo>
                  <a:pt x="419376" y="161994"/>
                </a:lnTo>
                <a:lnTo>
                  <a:pt x="420994" y="180231"/>
                </a:lnTo>
                <a:lnTo>
                  <a:pt x="419432" y="197172"/>
                </a:lnTo>
                <a:lnTo>
                  <a:pt x="419358" y="197980"/>
                </a:lnTo>
                <a:lnTo>
                  <a:pt x="414448" y="214165"/>
                </a:lnTo>
                <a:lnTo>
                  <a:pt x="406263" y="228788"/>
                </a:lnTo>
                <a:lnTo>
                  <a:pt x="401204" y="234552"/>
                </a:lnTo>
                <a:close/>
              </a:path>
              <a:path w="1769110" h="350520">
                <a:moveTo>
                  <a:pt x="496375" y="92125"/>
                </a:moveTo>
                <a:lnTo>
                  <a:pt x="462599" y="92125"/>
                </a:lnTo>
                <a:lnTo>
                  <a:pt x="462599" y="81857"/>
                </a:lnTo>
                <a:lnTo>
                  <a:pt x="472472" y="31826"/>
                </a:lnTo>
                <a:lnTo>
                  <a:pt x="510432" y="1275"/>
                </a:lnTo>
                <a:lnTo>
                  <a:pt x="522273" y="0"/>
                </a:lnTo>
                <a:lnTo>
                  <a:pt x="529322" y="0"/>
                </a:lnTo>
                <a:lnTo>
                  <a:pt x="537704" y="1142"/>
                </a:lnTo>
                <a:lnTo>
                  <a:pt x="547429" y="3428"/>
                </a:lnTo>
                <a:lnTo>
                  <a:pt x="547429" y="33489"/>
                </a:lnTo>
                <a:lnTo>
                  <a:pt x="531798" y="33489"/>
                </a:lnTo>
                <a:lnTo>
                  <a:pt x="522590" y="34159"/>
                </a:lnTo>
                <a:lnTo>
                  <a:pt x="496859" y="69346"/>
                </a:lnTo>
                <a:lnTo>
                  <a:pt x="496375" y="81857"/>
                </a:lnTo>
                <a:lnTo>
                  <a:pt x="496375" y="92125"/>
                </a:lnTo>
                <a:close/>
              </a:path>
              <a:path w="1769110" h="350520">
                <a:moveTo>
                  <a:pt x="547429" y="36461"/>
                </a:moveTo>
                <a:lnTo>
                  <a:pt x="541971" y="34480"/>
                </a:lnTo>
                <a:lnTo>
                  <a:pt x="536761" y="33489"/>
                </a:lnTo>
                <a:lnTo>
                  <a:pt x="547429" y="33489"/>
                </a:lnTo>
                <a:lnTo>
                  <a:pt x="547429" y="36461"/>
                </a:lnTo>
                <a:close/>
              </a:path>
              <a:path w="1769110" h="350520">
                <a:moveTo>
                  <a:pt x="526893" y="122634"/>
                </a:moveTo>
                <a:lnTo>
                  <a:pt x="438034" y="122634"/>
                </a:lnTo>
                <a:lnTo>
                  <a:pt x="438034" y="92125"/>
                </a:lnTo>
                <a:lnTo>
                  <a:pt x="526893" y="92125"/>
                </a:lnTo>
                <a:lnTo>
                  <a:pt x="526893" y="122634"/>
                </a:lnTo>
                <a:close/>
              </a:path>
              <a:path w="1769110" h="350520">
                <a:moveTo>
                  <a:pt x="496375" y="263280"/>
                </a:moveTo>
                <a:lnTo>
                  <a:pt x="462599" y="263280"/>
                </a:lnTo>
                <a:lnTo>
                  <a:pt x="462599" y="122634"/>
                </a:lnTo>
                <a:lnTo>
                  <a:pt x="496375" y="122634"/>
                </a:lnTo>
                <a:lnTo>
                  <a:pt x="496375" y="263280"/>
                </a:lnTo>
                <a:close/>
              </a:path>
              <a:path w="1769110" h="350520">
                <a:moveTo>
                  <a:pt x="753445" y="122634"/>
                </a:moveTo>
                <a:lnTo>
                  <a:pt x="635716" y="122634"/>
                </a:lnTo>
                <a:lnTo>
                  <a:pt x="635716" y="119214"/>
                </a:lnTo>
                <a:lnTo>
                  <a:pt x="699419" y="56702"/>
                </a:lnTo>
                <a:lnTo>
                  <a:pt x="699419" y="92125"/>
                </a:lnTo>
                <a:lnTo>
                  <a:pt x="753445" y="92125"/>
                </a:lnTo>
                <a:lnTo>
                  <a:pt x="753445" y="122634"/>
                </a:lnTo>
                <a:close/>
              </a:path>
              <a:path w="1769110" h="350520">
                <a:moveTo>
                  <a:pt x="719659" y="266251"/>
                </a:moveTo>
                <a:lnTo>
                  <a:pt x="680959" y="252716"/>
                </a:lnTo>
                <a:lnTo>
                  <a:pt x="665612" y="209216"/>
                </a:lnTo>
                <a:lnTo>
                  <a:pt x="665481" y="122634"/>
                </a:lnTo>
                <a:lnTo>
                  <a:pt x="699419" y="122634"/>
                </a:lnTo>
                <a:lnTo>
                  <a:pt x="699419" y="206577"/>
                </a:lnTo>
                <a:lnTo>
                  <a:pt x="700935" y="219404"/>
                </a:lnTo>
                <a:lnTo>
                  <a:pt x="705484" y="228566"/>
                </a:lnTo>
                <a:lnTo>
                  <a:pt x="713065" y="234063"/>
                </a:lnTo>
                <a:lnTo>
                  <a:pt x="723679" y="235895"/>
                </a:lnTo>
                <a:lnTo>
                  <a:pt x="762227" y="235895"/>
                </a:lnTo>
                <a:lnTo>
                  <a:pt x="762227" y="255240"/>
                </a:lnTo>
                <a:lnTo>
                  <a:pt x="752252" y="260059"/>
                </a:lnTo>
                <a:lnTo>
                  <a:pt x="741832" y="263500"/>
                </a:lnTo>
                <a:lnTo>
                  <a:pt x="730968" y="265564"/>
                </a:lnTo>
                <a:lnTo>
                  <a:pt x="719659" y="266251"/>
                </a:lnTo>
                <a:close/>
              </a:path>
              <a:path w="1769110" h="350520">
                <a:moveTo>
                  <a:pt x="762227" y="235895"/>
                </a:moveTo>
                <a:lnTo>
                  <a:pt x="723679" y="235895"/>
                </a:lnTo>
                <a:lnTo>
                  <a:pt x="732952" y="235133"/>
                </a:lnTo>
                <a:lnTo>
                  <a:pt x="742467" y="232845"/>
                </a:lnTo>
                <a:lnTo>
                  <a:pt x="752225" y="229032"/>
                </a:lnTo>
                <a:lnTo>
                  <a:pt x="762227" y="223694"/>
                </a:lnTo>
                <a:lnTo>
                  <a:pt x="762227" y="235895"/>
                </a:lnTo>
                <a:close/>
              </a:path>
              <a:path w="1769110" h="350520">
                <a:moveTo>
                  <a:pt x="819748" y="263280"/>
                </a:moveTo>
                <a:lnTo>
                  <a:pt x="785810" y="263280"/>
                </a:lnTo>
                <a:lnTo>
                  <a:pt x="785810" y="3428"/>
                </a:lnTo>
                <a:lnTo>
                  <a:pt x="819748" y="3428"/>
                </a:lnTo>
                <a:lnTo>
                  <a:pt x="819748" y="114604"/>
                </a:lnTo>
                <a:lnTo>
                  <a:pt x="919873" y="114604"/>
                </a:lnTo>
                <a:lnTo>
                  <a:pt x="920489" y="115795"/>
                </a:lnTo>
                <a:lnTo>
                  <a:pt x="855019" y="115795"/>
                </a:lnTo>
                <a:lnTo>
                  <a:pt x="848018" y="117728"/>
                </a:lnTo>
                <a:lnTo>
                  <a:pt x="819748" y="140645"/>
                </a:lnTo>
                <a:lnTo>
                  <a:pt x="819748" y="263280"/>
                </a:lnTo>
                <a:close/>
              </a:path>
              <a:path w="1769110" h="350520">
                <a:moveTo>
                  <a:pt x="919873" y="114604"/>
                </a:moveTo>
                <a:lnTo>
                  <a:pt x="819748" y="114604"/>
                </a:lnTo>
                <a:lnTo>
                  <a:pt x="830965" y="103272"/>
                </a:lnTo>
                <a:lnTo>
                  <a:pt x="843485" y="95179"/>
                </a:lnTo>
                <a:lnTo>
                  <a:pt x="857307" y="90324"/>
                </a:lnTo>
                <a:lnTo>
                  <a:pt x="872431" y="88706"/>
                </a:lnTo>
                <a:lnTo>
                  <a:pt x="880766" y="89245"/>
                </a:lnTo>
                <a:lnTo>
                  <a:pt x="914886" y="107494"/>
                </a:lnTo>
                <a:lnTo>
                  <a:pt x="919873" y="114604"/>
                </a:lnTo>
                <a:close/>
              </a:path>
              <a:path w="1769110" h="350520">
                <a:moveTo>
                  <a:pt x="929876" y="263280"/>
                </a:moveTo>
                <a:lnTo>
                  <a:pt x="895948" y="263280"/>
                </a:lnTo>
                <a:lnTo>
                  <a:pt x="895948" y="157466"/>
                </a:lnTo>
                <a:lnTo>
                  <a:pt x="895371" y="148489"/>
                </a:lnTo>
                <a:lnTo>
                  <a:pt x="869670" y="116511"/>
                </a:lnTo>
                <a:lnTo>
                  <a:pt x="862458" y="115795"/>
                </a:lnTo>
                <a:lnTo>
                  <a:pt x="920489" y="115795"/>
                </a:lnTo>
                <a:lnTo>
                  <a:pt x="923180" y="120995"/>
                </a:lnTo>
                <a:lnTo>
                  <a:pt x="926024" y="129188"/>
                </a:lnTo>
                <a:lnTo>
                  <a:pt x="926111" y="129436"/>
                </a:lnTo>
                <a:lnTo>
                  <a:pt x="928203" y="139715"/>
                </a:lnTo>
                <a:lnTo>
                  <a:pt x="929458" y="151836"/>
                </a:lnTo>
                <a:lnTo>
                  <a:pt x="929876" y="165801"/>
                </a:lnTo>
                <a:lnTo>
                  <a:pt x="929876" y="263280"/>
                </a:lnTo>
                <a:close/>
              </a:path>
              <a:path w="1769110" h="350520">
                <a:moveTo>
                  <a:pt x="1052958" y="265956"/>
                </a:moveTo>
                <a:lnTo>
                  <a:pt x="1007123" y="254202"/>
                </a:lnTo>
                <a:lnTo>
                  <a:pt x="979092" y="222539"/>
                </a:lnTo>
                <a:lnTo>
                  <a:pt x="968719" y="176812"/>
                </a:lnTo>
                <a:lnTo>
                  <a:pt x="970105" y="158159"/>
                </a:lnTo>
                <a:lnTo>
                  <a:pt x="990893" y="113261"/>
                </a:lnTo>
                <a:lnTo>
                  <a:pt x="1031682" y="90193"/>
                </a:lnTo>
                <a:lnTo>
                  <a:pt x="1032038" y="90193"/>
                </a:lnTo>
                <a:lnTo>
                  <a:pt x="1048348" y="88706"/>
                </a:lnTo>
                <a:lnTo>
                  <a:pt x="1091681" y="102099"/>
                </a:lnTo>
                <a:lnTo>
                  <a:pt x="1106545" y="118176"/>
                </a:lnTo>
                <a:lnTo>
                  <a:pt x="1048348" y="118176"/>
                </a:lnTo>
                <a:lnTo>
                  <a:pt x="1039668" y="118864"/>
                </a:lnTo>
                <a:lnTo>
                  <a:pt x="1008871" y="142430"/>
                </a:lnTo>
                <a:lnTo>
                  <a:pt x="1003399" y="160438"/>
                </a:lnTo>
                <a:lnTo>
                  <a:pt x="1121848" y="160438"/>
                </a:lnTo>
                <a:lnTo>
                  <a:pt x="1122909" y="176364"/>
                </a:lnTo>
                <a:lnTo>
                  <a:pt x="1122909" y="180679"/>
                </a:lnTo>
                <a:lnTo>
                  <a:pt x="1002656" y="180679"/>
                </a:lnTo>
                <a:lnTo>
                  <a:pt x="1004124" y="192336"/>
                </a:lnTo>
                <a:lnTo>
                  <a:pt x="1027166" y="226136"/>
                </a:lnTo>
                <a:lnTo>
                  <a:pt x="1058168" y="234257"/>
                </a:lnTo>
                <a:lnTo>
                  <a:pt x="1119928" y="234257"/>
                </a:lnTo>
                <a:lnTo>
                  <a:pt x="1119928" y="246458"/>
                </a:lnTo>
                <a:lnTo>
                  <a:pt x="1080972" y="263445"/>
                </a:lnTo>
                <a:lnTo>
                  <a:pt x="1062966" y="265677"/>
                </a:lnTo>
                <a:lnTo>
                  <a:pt x="1052958" y="265956"/>
                </a:lnTo>
                <a:close/>
              </a:path>
              <a:path w="1769110" h="350520">
                <a:moveTo>
                  <a:pt x="1121848" y="160438"/>
                </a:moveTo>
                <a:lnTo>
                  <a:pt x="1089419" y="160438"/>
                </a:lnTo>
                <a:lnTo>
                  <a:pt x="1088221" y="150839"/>
                </a:lnTo>
                <a:lnTo>
                  <a:pt x="1085813" y="142430"/>
                </a:lnTo>
                <a:lnTo>
                  <a:pt x="1048348" y="118176"/>
                </a:lnTo>
                <a:lnTo>
                  <a:pt x="1106545" y="118176"/>
                </a:lnTo>
                <a:lnTo>
                  <a:pt x="1111521" y="125439"/>
                </a:lnTo>
                <a:lnTo>
                  <a:pt x="1117847" y="140387"/>
                </a:lnTo>
                <a:lnTo>
                  <a:pt x="1121643" y="157362"/>
                </a:lnTo>
                <a:lnTo>
                  <a:pt x="1121848" y="160438"/>
                </a:lnTo>
                <a:close/>
              </a:path>
              <a:path w="1769110" h="350520">
                <a:moveTo>
                  <a:pt x="1119928" y="234257"/>
                </a:moveTo>
                <a:lnTo>
                  <a:pt x="1058168" y="234257"/>
                </a:lnTo>
                <a:lnTo>
                  <a:pt x="1074586" y="232955"/>
                </a:lnTo>
                <a:lnTo>
                  <a:pt x="1090351" y="229049"/>
                </a:lnTo>
                <a:lnTo>
                  <a:pt x="1105465" y="222539"/>
                </a:lnTo>
                <a:lnTo>
                  <a:pt x="1119928" y="213426"/>
                </a:lnTo>
                <a:lnTo>
                  <a:pt x="1119928" y="234257"/>
                </a:lnTo>
                <a:close/>
              </a:path>
              <a:path w="1769110" h="350520">
                <a:moveTo>
                  <a:pt x="1300083" y="263280"/>
                </a:moveTo>
                <a:lnTo>
                  <a:pt x="1266155" y="263280"/>
                </a:lnTo>
                <a:lnTo>
                  <a:pt x="1266155" y="3428"/>
                </a:lnTo>
                <a:lnTo>
                  <a:pt x="1300083" y="3428"/>
                </a:lnTo>
                <a:lnTo>
                  <a:pt x="1300083" y="263280"/>
                </a:lnTo>
                <a:close/>
              </a:path>
              <a:path w="1769110" h="350520">
                <a:moveTo>
                  <a:pt x="1372054" y="60131"/>
                </a:moveTo>
                <a:lnTo>
                  <a:pt x="1361243" y="60131"/>
                </a:lnTo>
                <a:lnTo>
                  <a:pt x="1356633" y="58150"/>
                </a:lnTo>
                <a:lnTo>
                  <a:pt x="1352661" y="54178"/>
                </a:lnTo>
                <a:lnTo>
                  <a:pt x="1348689" y="50110"/>
                </a:lnTo>
                <a:lnTo>
                  <a:pt x="1346708" y="45396"/>
                </a:lnTo>
                <a:lnTo>
                  <a:pt x="1346835" y="34480"/>
                </a:lnTo>
                <a:lnTo>
                  <a:pt x="1348689" y="30165"/>
                </a:lnTo>
                <a:lnTo>
                  <a:pt x="1356849" y="22031"/>
                </a:lnTo>
                <a:lnTo>
                  <a:pt x="1361243" y="20097"/>
                </a:lnTo>
                <a:lnTo>
                  <a:pt x="1372054" y="20097"/>
                </a:lnTo>
                <a:lnTo>
                  <a:pt x="1376816" y="22031"/>
                </a:lnTo>
                <a:lnTo>
                  <a:pt x="1384760" y="29765"/>
                </a:lnTo>
                <a:lnTo>
                  <a:pt x="1386742" y="34480"/>
                </a:lnTo>
                <a:lnTo>
                  <a:pt x="1386742" y="45396"/>
                </a:lnTo>
                <a:lnTo>
                  <a:pt x="1384800" y="50110"/>
                </a:lnTo>
                <a:lnTo>
                  <a:pt x="1380788" y="54178"/>
                </a:lnTo>
                <a:lnTo>
                  <a:pt x="1376816" y="58150"/>
                </a:lnTo>
                <a:lnTo>
                  <a:pt x="1372054" y="60131"/>
                </a:lnTo>
                <a:close/>
              </a:path>
              <a:path w="1769110" h="350520">
                <a:moveTo>
                  <a:pt x="1383617" y="263280"/>
                </a:moveTo>
                <a:lnTo>
                  <a:pt x="1349680" y="263280"/>
                </a:lnTo>
                <a:lnTo>
                  <a:pt x="1349680" y="92125"/>
                </a:lnTo>
                <a:lnTo>
                  <a:pt x="1383617" y="92125"/>
                </a:lnTo>
                <a:lnTo>
                  <a:pt x="1383617" y="263280"/>
                </a:lnTo>
                <a:close/>
              </a:path>
              <a:path w="1769110" h="350520">
                <a:moveTo>
                  <a:pt x="1565173" y="113852"/>
                </a:moveTo>
                <a:lnTo>
                  <a:pt x="1466399" y="113852"/>
                </a:lnTo>
                <a:lnTo>
                  <a:pt x="1478104" y="102850"/>
                </a:lnTo>
                <a:lnTo>
                  <a:pt x="1490589" y="94992"/>
                </a:lnTo>
                <a:lnTo>
                  <a:pt x="1503854" y="90277"/>
                </a:lnTo>
                <a:lnTo>
                  <a:pt x="1517900" y="88706"/>
                </a:lnTo>
                <a:lnTo>
                  <a:pt x="1525787" y="89227"/>
                </a:lnTo>
                <a:lnTo>
                  <a:pt x="1559829" y="106897"/>
                </a:lnTo>
                <a:lnTo>
                  <a:pt x="1565173" y="113852"/>
                </a:lnTo>
                <a:close/>
              </a:path>
              <a:path w="1769110" h="350520">
                <a:moveTo>
                  <a:pt x="1466399" y="263280"/>
                </a:moveTo>
                <a:lnTo>
                  <a:pt x="1431728" y="263280"/>
                </a:lnTo>
                <a:lnTo>
                  <a:pt x="1431728" y="92125"/>
                </a:lnTo>
                <a:lnTo>
                  <a:pt x="1466399" y="92125"/>
                </a:lnTo>
                <a:lnTo>
                  <a:pt x="1466399" y="113852"/>
                </a:lnTo>
                <a:lnTo>
                  <a:pt x="1565173" y="113852"/>
                </a:lnTo>
                <a:lnTo>
                  <a:pt x="1567003" y="116985"/>
                </a:lnTo>
                <a:lnTo>
                  <a:pt x="1507185" y="116985"/>
                </a:lnTo>
                <a:lnTo>
                  <a:pt x="1495592" y="118491"/>
                </a:lnTo>
                <a:lnTo>
                  <a:pt x="1484931" y="123010"/>
                </a:lnTo>
                <a:lnTo>
                  <a:pt x="1475200" y="130543"/>
                </a:lnTo>
                <a:lnTo>
                  <a:pt x="1466399" y="141093"/>
                </a:lnTo>
                <a:lnTo>
                  <a:pt x="1466399" y="263280"/>
                </a:lnTo>
                <a:close/>
              </a:path>
              <a:path w="1769110" h="350520">
                <a:moveTo>
                  <a:pt x="1575793" y="263280"/>
                </a:moveTo>
                <a:lnTo>
                  <a:pt x="1541856" y="263280"/>
                </a:lnTo>
                <a:lnTo>
                  <a:pt x="1541837" y="165353"/>
                </a:lnTo>
                <a:lnTo>
                  <a:pt x="1541354" y="153631"/>
                </a:lnTo>
                <a:lnTo>
                  <a:pt x="1523199" y="119805"/>
                </a:lnTo>
                <a:lnTo>
                  <a:pt x="1507185" y="116985"/>
                </a:lnTo>
                <a:lnTo>
                  <a:pt x="1567003" y="116985"/>
                </a:lnTo>
                <a:lnTo>
                  <a:pt x="1575793" y="165353"/>
                </a:lnTo>
                <a:lnTo>
                  <a:pt x="1575793" y="263280"/>
                </a:lnTo>
                <a:close/>
              </a:path>
              <a:path w="1769110" h="350520">
                <a:moveTo>
                  <a:pt x="1698875" y="265956"/>
                </a:moveTo>
                <a:lnTo>
                  <a:pt x="1653031" y="254202"/>
                </a:lnTo>
                <a:lnTo>
                  <a:pt x="1625009" y="222539"/>
                </a:lnTo>
                <a:lnTo>
                  <a:pt x="1614636" y="176812"/>
                </a:lnTo>
                <a:lnTo>
                  <a:pt x="1616022" y="158159"/>
                </a:lnTo>
                <a:lnTo>
                  <a:pt x="1636810" y="113261"/>
                </a:lnTo>
                <a:lnTo>
                  <a:pt x="1677590" y="90193"/>
                </a:lnTo>
                <a:lnTo>
                  <a:pt x="1677946" y="90193"/>
                </a:lnTo>
                <a:lnTo>
                  <a:pt x="1694256" y="88706"/>
                </a:lnTo>
                <a:lnTo>
                  <a:pt x="1737595" y="102099"/>
                </a:lnTo>
                <a:lnTo>
                  <a:pt x="1752454" y="118176"/>
                </a:lnTo>
                <a:lnTo>
                  <a:pt x="1694256" y="118176"/>
                </a:lnTo>
                <a:lnTo>
                  <a:pt x="1685576" y="118864"/>
                </a:lnTo>
                <a:lnTo>
                  <a:pt x="1654780" y="142430"/>
                </a:lnTo>
                <a:lnTo>
                  <a:pt x="1649307" y="160438"/>
                </a:lnTo>
                <a:lnTo>
                  <a:pt x="1767757" y="160438"/>
                </a:lnTo>
                <a:lnTo>
                  <a:pt x="1768817" y="176364"/>
                </a:lnTo>
                <a:lnTo>
                  <a:pt x="1768817" y="180679"/>
                </a:lnTo>
                <a:lnTo>
                  <a:pt x="1648564" y="180679"/>
                </a:lnTo>
                <a:lnTo>
                  <a:pt x="1650038" y="192336"/>
                </a:lnTo>
                <a:lnTo>
                  <a:pt x="1673078" y="226136"/>
                </a:lnTo>
                <a:lnTo>
                  <a:pt x="1704076" y="234257"/>
                </a:lnTo>
                <a:lnTo>
                  <a:pt x="1765845" y="234257"/>
                </a:lnTo>
                <a:lnTo>
                  <a:pt x="1765845" y="246458"/>
                </a:lnTo>
                <a:lnTo>
                  <a:pt x="1726890" y="263445"/>
                </a:lnTo>
                <a:lnTo>
                  <a:pt x="1708884" y="265677"/>
                </a:lnTo>
                <a:lnTo>
                  <a:pt x="1698875" y="265956"/>
                </a:lnTo>
                <a:close/>
              </a:path>
              <a:path w="1769110" h="350520">
                <a:moveTo>
                  <a:pt x="1767757" y="160438"/>
                </a:moveTo>
                <a:lnTo>
                  <a:pt x="1735337" y="160438"/>
                </a:lnTo>
                <a:lnTo>
                  <a:pt x="1734133" y="150839"/>
                </a:lnTo>
                <a:lnTo>
                  <a:pt x="1731722" y="142430"/>
                </a:lnTo>
                <a:lnTo>
                  <a:pt x="1694256" y="118176"/>
                </a:lnTo>
                <a:lnTo>
                  <a:pt x="1752454" y="118176"/>
                </a:lnTo>
                <a:lnTo>
                  <a:pt x="1757433" y="125439"/>
                </a:lnTo>
                <a:lnTo>
                  <a:pt x="1763758" y="140387"/>
                </a:lnTo>
                <a:lnTo>
                  <a:pt x="1767552" y="157362"/>
                </a:lnTo>
                <a:lnTo>
                  <a:pt x="1767757" y="160438"/>
                </a:lnTo>
                <a:close/>
              </a:path>
              <a:path w="1769110" h="350520">
                <a:moveTo>
                  <a:pt x="1765845" y="234257"/>
                </a:moveTo>
                <a:lnTo>
                  <a:pt x="1704076" y="234257"/>
                </a:lnTo>
                <a:lnTo>
                  <a:pt x="1720496" y="232955"/>
                </a:lnTo>
                <a:lnTo>
                  <a:pt x="1736264" y="229049"/>
                </a:lnTo>
                <a:lnTo>
                  <a:pt x="1751381" y="222539"/>
                </a:lnTo>
                <a:lnTo>
                  <a:pt x="1765845" y="213426"/>
                </a:lnTo>
                <a:lnTo>
                  <a:pt x="1765845" y="23425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823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36700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644" y="3641047"/>
            <a:ext cx="2117966" cy="2666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69619" y="3873961"/>
            <a:ext cx="24765" cy="173355"/>
          </a:xfrm>
          <a:custGeom>
            <a:avLst/>
            <a:gdLst/>
            <a:ahLst/>
            <a:cxnLst/>
            <a:rect l="l" t="t" r="r" b="b"/>
            <a:pathLst>
              <a:path w="24764" h="173354">
                <a:moveTo>
                  <a:pt x="24707" y="173240"/>
                </a:moveTo>
                <a:lnTo>
                  <a:pt x="0" y="173240"/>
                </a:lnTo>
                <a:lnTo>
                  <a:pt x="0" y="0"/>
                </a:lnTo>
                <a:lnTo>
                  <a:pt x="24707" y="0"/>
                </a:lnTo>
                <a:lnTo>
                  <a:pt x="24707" y="17324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72358" y="3641047"/>
            <a:ext cx="9034958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4644" y="4688795"/>
            <a:ext cx="5700626" cy="35049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352279" y="4921710"/>
            <a:ext cx="24765" cy="173355"/>
          </a:xfrm>
          <a:custGeom>
            <a:avLst/>
            <a:gdLst/>
            <a:ahLst/>
            <a:cxnLst/>
            <a:rect l="l" t="t" r="r" b="b"/>
            <a:pathLst>
              <a:path w="24764" h="173354">
                <a:moveTo>
                  <a:pt x="24707" y="173240"/>
                </a:moveTo>
                <a:lnTo>
                  <a:pt x="0" y="173240"/>
                </a:lnTo>
                <a:lnTo>
                  <a:pt x="0" y="0"/>
                </a:lnTo>
                <a:lnTo>
                  <a:pt x="24707" y="0"/>
                </a:lnTo>
                <a:lnTo>
                  <a:pt x="24707" y="17324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3739" y="4692224"/>
            <a:ext cx="862330" cy="262890"/>
          </a:xfrm>
          <a:custGeom>
            <a:avLst/>
            <a:gdLst/>
            <a:ahLst/>
            <a:cxnLst/>
            <a:rect l="l" t="t" r="r" b="b"/>
            <a:pathLst>
              <a:path w="862329" h="262889">
                <a:moveTo>
                  <a:pt x="117719" y="119205"/>
                </a:moveTo>
                <a:lnTo>
                  <a:pt x="0" y="119205"/>
                </a:lnTo>
                <a:lnTo>
                  <a:pt x="0" y="115785"/>
                </a:lnTo>
                <a:lnTo>
                  <a:pt x="63693" y="53273"/>
                </a:lnTo>
                <a:lnTo>
                  <a:pt x="63693" y="88696"/>
                </a:lnTo>
                <a:lnTo>
                  <a:pt x="117719" y="88696"/>
                </a:lnTo>
                <a:lnTo>
                  <a:pt x="117719" y="119205"/>
                </a:lnTo>
                <a:close/>
              </a:path>
              <a:path w="862329" h="262889">
                <a:moveTo>
                  <a:pt x="83934" y="262822"/>
                </a:moveTo>
                <a:lnTo>
                  <a:pt x="45243" y="249287"/>
                </a:lnTo>
                <a:lnTo>
                  <a:pt x="29895" y="205787"/>
                </a:lnTo>
                <a:lnTo>
                  <a:pt x="29765" y="119205"/>
                </a:lnTo>
                <a:lnTo>
                  <a:pt x="63693" y="119205"/>
                </a:lnTo>
                <a:lnTo>
                  <a:pt x="63693" y="203148"/>
                </a:lnTo>
                <a:lnTo>
                  <a:pt x="65209" y="215975"/>
                </a:lnTo>
                <a:lnTo>
                  <a:pt x="69758" y="225137"/>
                </a:lnTo>
                <a:lnTo>
                  <a:pt x="77339" y="230634"/>
                </a:lnTo>
                <a:lnTo>
                  <a:pt x="87953" y="232466"/>
                </a:lnTo>
                <a:lnTo>
                  <a:pt x="126501" y="232466"/>
                </a:lnTo>
                <a:lnTo>
                  <a:pt x="126501" y="251811"/>
                </a:lnTo>
                <a:lnTo>
                  <a:pt x="116528" y="256630"/>
                </a:lnTo>
                <a:lnTo>
                  <a:pt x="106110" y="260071"/>
                </a:lnTo>
                <a:lnTo>
                  <a:pt x="95246" y="262135"/>
                </a:lnTo>
                <a:lnTo>
                  <a:pt x="83934" y="262822"/>
                </a:lnTo>
                <a:close/>
              </a:path>
              <a:path w="862329" h="262889">
                <a:moveTo>
                  <a:pt x="126501" y="232466"/>
                </a:moveTo>
                <a:lnTo>
                  <a:pt x="87953" y="232466"/>
                </a:lnTo>
                <a:lnTo>
                  <a:pt x="97226" y="231704"/>
                </a:lnTo>
                <a:lnTo>
                  <a:pt x="106741" y="229416"/>
                </a:lnTo>
                <a:lnTo>
                  <a:pt x="116500" y="225603"/>
                </a:lnTo>
                <a:lnTo>
                  <a:pt x="126501" y="220265"/>
                </a:lnTo>
                <a:lnTo>
                  <a:pt x="126501" y="232466"/>
                </a:lnTo>
                <a:close/>
              </a:path>
              <a:path w="862329" h="262889">
                <a:moveTo>
                  <a:pt x="184022" y="259851"/>
                </a:moveTo>
                <a:lnTo>
                  <a:pt x="150094" y="259851"/>
                </a:lnTo>
                <a:lnTo>
                  <a:pt x="150094" y="0"/>
                </a:lnTo>
                <a:lnTo>
                  <a:pt x="184022" y="0"/>
                </a:lnTo>
                <a:lnTo>
                  <a:pt x="184022" y="111175"/>
                </a:lnTo>
                <a:lnTo>
                  <a:pt x="284147" y="111175"/>
                </a:lnTo>
                <a:lnTo>
                  <a:pt x="284763" y="112366"/>
                </a:lnTo>
                <a:lnTo>
                  <a:pt x="219293" y="112366"/>
                </a:lnTo>
                <a:lnTo>
                  <a:pt x="212302" y="114299"/>
                </a:lnTo>
                <a:lnTo>
                  <a:pt x="184022" y="137216"/>
                </a:lnTo>
                <a:lnTo>
                  <a:pt x="184022" y="259851"/>
                </a:lnTo>
                <a:close/>
              </a:path>
              <a:path w="862329" h="262889">
                <a:moveTo>
                  <a:pt x="284147" y="111175"/>
                </a:moveTo>
                <a:lnTo>
                  <a:pt x="184022" y="111175"/>
                </a:lnTo>
                <a:lnTo>
                  <a:pt x="195239" y="99843"/>
                </a:lnTo>
                <a:lnTo>
                  <a:pt x="207760" y="91750"/>
                </a:lnTo>
                <a:lnTo>
                  <a:pt x="221582" y="86895"/>
                </a:lnTo>
                <a:lnTo>
                  <a:pt x="236705" y="85277"/>
                </a:lnTo>
                <a:lnTo>
                  <a:pt x="245040" y="85816"/>
                </a:lnTo>
                <a:lnTo>
                  <a:pt x="279160" y="104065"/>
                </a:lnTo>
                <a:lnTo>
                  <a:pt x="284147" y="111175"/>
                </a:lnTo>
                <a:close/>
              </a:path>
              <a:path w="862329" h="262889">
                <a:moveTo>
                  <a:pt x="294159" y="259851"/>
                </a:moveTo>
                <a:lnTo>
                  <a:pt x="260222" y="259851"/>
                </a:lnTo>
                <a:lnTo>
                  <a:pt x="260222" y="154037"/>
                </a:lnTo>
                <a:lnTo>
                  <a:pt x="259645" y="145060"/>
                </a:lnTo>
                <a:lnTo>
                  <a:pt x="233944" y="113082"/>
                </a:lnTo>
                <a:lnTo>
                  <a:pt x="226732" y="112366"/>
                </a:lnTo>
                <a:lnTo>
                  <a:pt x="284763" y="112366"/>
                </a:lnTo>
                <a:lnTo>
                  <a:pt x="287454" y="117566"/>
                </a:lnTo>
                <a:lnTo>
                  <a:pt x="290299" y="125755"/>
                </a:lnTo>
                <a:lnTo>
                  <a:pt x="290386" y="126007"/>
                </a:lnTo>
                <a:lnTo>
                  <a:pt x="292482" y="136287"/>
                </a:lnTo>
                <a:lnTo>
                  <a:pt x="293740" y="148407"/>
                </a:lnTo>
                <a:lnTo>
                  <a:pt x="294159" y="162372"/>
                </a:lnTo>
                <a:lnTo>
                  <a:pt x="294159" y="259851"/>
                </a:lnTo>
                <a:close/>
              </a:path>
              <a:path w="862329" h="262889">
                <a:moveTo>
                  <a:pt x="417232" y="262527"/>
                </a:moveTo>
                <a:lnTo>
                  <a:pt x="371398" y="250773"/>
                </a:lnTo>
                <a:lnTo>
                  <a:pt x="343366" y="219110"/>
                </a:lnTo>
                <a:lnTo>
                  <a:pt x="333002" y="173383"/>
                </a:lnTo>
                <a:lnTo>
                  <a:pt x="334388" y="154730"/>
                </a:lnTo>
                <a:lnTo>
                  <a:pt x="355177" y="109832"/>
                </a:lnTo>
                <a:lnTo>
                  <a:pt x="395957" y="86764"/>
                </a:lnTo>
                <a:lnTo>
                  <a:pt x="396312" y="86764"/>
                </a:lnTo>
                <a:lnTo>
                  <a:pt x="412622" y="85277"/>
                </a:lnTo>
                <a:lnTo>
                  <a:pt x="455960" y="98670"/>
                </a:lnTo>
                <a:lnTo>
                  <a:pt x="470821" y="114747"/>
                </a:lnTo>
                <a:lnTo>
                  <a:pt x="412622" y="114747"/>
                </a:lnTo>
                <a:lnTo>
                  <a:pt x="403942" y="115435"/>
                </a:lnTo>
                <a:lnTo>
                  <a:pt x="373145" y="139001"/>
                </a:lnTo>
                <a:lnTo>
                  <a:pt x="367673" y="157009"/>
                </a:lnTo>
                <a:lnTo>
                  <a:pt x="486123" y="157009"/>
                </a:lnTo>
                <a:lnTo>
                  <a:pt x="487183" y="172935"/>
                </a:lnTo>
                <a:lnTo>
                  <a:pt x="487183" y="177250"/>
                </a:lnTo>
                <a:lnTo>
                  <a:pt x="366930" y="177250"/>
                </a:lnTo>
                <a:lnTo>
                  <a:pt x="368402" y="188907"/>
                </a:lnTo>
                <a:lnTo>
                  <a:pt x="391440" y="222707"/>
                </a:lnTo>
                <a:lnTo>
                  <a:pt x="422442" y="230828"/>
                </a:lnTo>
                <a:lnTo>
                  <a:pt x="484211" y="230828"/>
                </a:lnTo>
                <a:lnTo>
                  <a:pt x="484211" y="243029"/>
                </a:lnTo>
                <a:lnTo>
                  <a:pt x="445254" y="260016"/>
                </a:lnTo>
                <a:lnTo>
                  <a:pt x="427242" y="262248"/>
                </a:lnTo>
                <a:lnTo>
                  <a:pt x="417232" y="262527"/>
                </a:lnTo>
                <a:close/>
              </a:path>
              <a:path w="862329" h="262889">
                <a:moveTo>
                  <a:pt x="486123" y="157009"/>
                </a:moveTo>
                <a:lnTo>
                  <a:pt x="453703" y="157009"/>
                </a:lnTo>
                <a:lnTo>
                  <a:pt x="452499" y="147410"/>
                </a:lnTo>
                <a:lnTo>
                  <a:pt x="450088" y="139001"/>
                </a:lnTo>
                <a:lnTo>
                  <a:pt x="412622" y="114747"/>
                </a:lnTo>
                <a:lnTo>
                  <a:pt x="470821" y="114747"/>
                </a:lnTo>
                <a:lnTo>
                  <a:pt x="475799" y="122010"/>
                </a:lnTo>
                <a:lnTo>
                  <a:pt x="482124" y="136958"/>
                </a:lnTo>
                <a:lnTo>
                  <a:pt x="485919" y="153933"/>
                </a:lnTo>
                <a:lnTo>
                  <a:pt x="486123" y="157009"/>
                </a:lnTo>
                <a:close/>
              </a:path>
              <a:path w="862329" h="262889">
                <a:moveTo>
                  <a:pt x="484211" y="230828"/>
                </a:moveTo>
                <a:lnTo>
                  <a:pt x="422442" y="230828"/>
                </a:lnTo>
                <a:lnTo>
                  <a:pt x="438860" y="229526"/>
                </a:lnTo>
                <a:lnTo>
                  <a:pt x="454627" y="225620"/>
                </a:lnTo>
                <a:lnTo>
                  <a:pt x="469743" y="219110"/>
                </a:lnTo>
                <a:lnTo>
                  <a:pt x="484211" y="209997"/>
                </a:lnTo>
                <a:lnTo>
                  <a:pt x="484211" y="230828"/>
                </a:lnTo>
                <a:close/>
              </a:path>
              <a:path w="862329" h="262889">
                <a:moveTo>
                  <a:pt x="656538" y="110423"/>
                </a:moveTo>
                <a:lnTo>
                  <a:pt x="557763" y="110423"/>
                </a:lnTo>
                <a:lnTo>
                  <a:pt x="569469" y="99421"/>
                </a:lnTo>
                <a:lnTo>
                  <a:pt x="581953" y="91563"/>
                </a:lnTo>
                <a:lnTo>
                  <a:pt x="595218" y="86848"/>
                </a:lnTo>
                <a:lnTo>
                  <a:pt x="609265" y="85277"/>
                </a:lnTo>
                <a:lnTo>
                  <a:pt x="617152" y="85798"/>
                </a:lnTo>
                <a:lnTo>
                  <a:pt x="651194" y="103468"/>
                </a:lnTo>
                <a:lnTo>
                  <a:pt x="656538" y="110423"/>
                </a:lnTo>
                <a:close/>
              </a:path>
              <a:path w="862329" h="262889">
                <a:moveTo>
                  <a:pt x="557763" y="259851"/>
                </a:moveTo>
                <a:lnTo>
                  <a:pt x="523092" y="259851"/>
                </a:lnTo>
                <a:lnTo>
                  <a:pt x="523092" y="88696"/>
                </a:lnTo>
                <a:lnTo>
                  <a:pt x="557763" y="88696"/>
                </a:lnTo>
                <a:lnTo>
                  <a:pt x="557763" y="110423"/>
                </a:lnTo>
                <a:lnTo>
                  <a:pt x="656538" y="110423"/>
                </a:lnTo>
                <a:lnTo>
                  <a:pt x="658368" y="113556"/>
                </a:lnTo>
                <a:lnTo>
                  <a:pt x="598549" y="113556"/>
                </a:lnTo>
                <a:lnTo>
                  <a:pt x="586957" y="115062"/>
                </a:lnTo>
                <a:lnTo>
                  <a:pt x="576295" y="119581"/>
                </a:lnTo>
                <a:lnTo>
                  <a:pt x="566565" y="127114"/>
                </a:lnTo>
                <a:lnTo>
                  <a:pt x="557763" y="137664"/>
                </a:lnTo>
                <a:lnTo>
                  <a:pt x="557763" y="259851"/>
                </a:lnTo>
                <a:close/>
              </a:path>
              <a:path w="862329" h="262889">
                <a:moveTo>
                  <a:pt x="667158" y="259851"/>
                </a:moveTo>
                <a:lnTo>
                  <a:pt x="633220" y="259851"/>
                </a:lnTo>
                <a:lnTo>
                  <a:pt x="633202" y="161924"/>
                </a:lnTo>
                <a:lnTo>
                  <a:pt x="632718" y="150202"/>
                </a:lnTo>
                <a:lnTo>
                  <a:pt x="614563" y="116376"/>
                </a:lnTo>
                <a:lnTo>
                  <a:pt x="598549" y="113556"/>
                </a:lnTo>
                <a:lnTo>
                  <a:pt x="658368" y="113556"/>
                </a:lnTo>
                <a:lnTo>
                  <a:pt x="667158" y="161924"/>
                </a:lnTo>
                <a:lnTo>
                  <a:pt x="667158" y="259851"/>
                </a:lnTo>
                <a:close/>
              </a:path>
              <a:path w="862329" h="262889">
                <a:moveTo>
                  <a:pt x="842608" y="262822"/>
                </a:moveTo>
                <a:lnTo>
                  <a:pt x="830206" y="262822"/>
                </a:lnTo>
                <a:lnTo>
                  <a:pt x="824949" y="260641"/>
                </a:lnTo>
                <a:lnTo>
                  <a:pt x="816024" y="251916"/>
                </a:lnTo>
                <a:lnTo>
                  <a:pt x="813785" y="246658"/>
                </a:lnTo>
                <a:lnTo>
                  <a:pt x="813785" y="234152"/>
                </a:lnTo>
                <a:lnTo>
                  <a:pt x="815919" y="228742"/>
                </a:lnTo>
                <a:lnTo>
                  <a:pt x="820186" y="224284"/>
                </a:lnTo>
                <a:lnTo>
                  <a:pt x="824549" y="219817"/>
                </a:lnTo>
                <a:lnTo>
                  <a:pt x="829911" y="217579"/>
                </a:lnTo>
                <a:lnTo>
                  <a:pt x="842608" y="217579"/>
                </a:lnTo>
                <a:lnTo>
                  <a:pt x="848018" y="219817"/>
                </a:lnTo>
                <a:lnTo>
                  <a:pt x="856953" y="228742"/>
                </a:lnTo>
                <a:lnTo>
                  <a:pt x="859181" y="234152"/>
                </a:lnTo>
                <a:lnTo>
                  <a:pt x="859181" y="246658"/>
                </a:lnTo>
                <a:lnTo>
                  <a:pt x="856953" y="251916"/>
                </a:lnTo>
                <a:lnTo>
                  <a:pt x="848018" y="260641"/>
                </a:lnTo>
                <a:lnTo>
                  <a:pt x="842608" y="262822"/>
                </a:lnTo>
                <a:close/>
              </a:path>
              <a:path w="862329" h="262889">
                <a:moveTo>
                  <a:pt x="845589" y="130663"/>
                </a:moveTo>
                <a:lnTo>
                  <a:pt x="833188" y="130663"/>
                </a:lnTo>
                <a:lnTo>
                  <a:pt x="827930" y="128482"/>
                </a:lnTo>
                <a:lnTo>
                  <a:pt x="823463" y="124120"/>
                </a:lnTo>
                <a:lnTo>
                  <a:pt x="819100" y="119757"/>
                </a:lnTo>
                <a:lnTo>
                  <a:pt x="816910" y="114442"/>
                </a:lnTo>
                <a:lnTo>
                  <a:pt x="816910" y="101841"/>
                </a:lnTo>
                <a:lnTo>
                  <a:pt x="819043" y="96440"/>
                </a:lnTo>
                <a:lnTo>
                  <a:pt x="823310" y="91973"/>
                </a:lnTo>
                <a:lnTo>
                  <a:pt x="827682" y="87506"/>
                </a:lnTo>
                <a:lnTo>
                  <a:pt x="832988" y="85277"/>
                </a:lnTo>
                <a:lnTo>
                  <a:pt x="845589" y="85277"/>
                </a:lnTo>
                <a:lnTo>
                  <a:pt x="850990" y="87506"/>
                </a:lnTo>
                <a:lnTo>
                  <a:pt x="859924" y="96440"/>
                </a:lnTo>
                <a:lnTo>
                  <a:pt x="862153" y="101841"/>
                </a:lnTo>
                <a:lnTo>
                  <a:pt x="862153" y="114442"/>
                </a:lnTo>
                <a:lnTo>
                  <a:pt x="859924" y="119757"/>
                </a:lnTo>
                <a:lnTo>
                  <a:pt x="850990" y="128482"/>
                </a:lnTo>
                <a:lnTo>
                  <a:pt x="845589" y="13066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1844" y="5212669"/>
            <a:ext cx="10176519" cy="35049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1398" y="5015575"/>
            <a:ext cx="255904" cy="10731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546" y="5736543"/>
            <a:ext cx="10160244" cy="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578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36700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7396820"/>
            <a:ext cx="1177925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50000"/>
              </a:lnSpc>
              <a:spcBef>
                <a:spcPts val="100"/>
              </a:spcBef>
              <a:buFont typeface="Tahoma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12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dotted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line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represents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original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model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that</a:t>
            </a:r>
            <a:r>
              <a:rPr sz="3000" spc="-114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was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trained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with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</a:t>
            </a:r>
            <a:r>
              <a:rPr sz="30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few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countries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missing.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998" y="2547219"/>
            <a:ext cx="12081775" cy="488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889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36700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7396820"/>
            <a:ext cx="113614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50000"/>
              </a:lnSpc>
              <a:spcBef>
                <a:spcPts val="100"/>
              </a:spcBef>
              <a:buFont typeface="Tahoma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dashed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line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is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our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second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model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trained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with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all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countries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998" y="2605469"/>
            <a:ext cx="11988875" cy="48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94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36700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6711022"/>
            <a:ext cx="1177925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50000"/>
              </a:lnSpc>
              <a:spcBef>
                <a:spcPts val="100"/>
              </a:spcBef>
              <a:buFont typeface="Tahoma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solid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line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is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linear</a:t>
            </a:r>
            <a:r>
              <a:rPr sz="30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model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trained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with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8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0" dirty="0">
                <a:solidFill>
                  <a:srgbClr val="606060"/>
                </a:solidFill>
                <a:latin typeface="Consolas"/>
                <a:cs typeface="Consolas"/>
              </a:rPr>
              <a:t>same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data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as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first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model</a:t>
            </a:r>
            <a:r>
              <a:rPr sz="30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but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with</a:t>
            </a:r>
            <a:r>
              <a:rPr sz="3000" spc="-7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regularization constraint.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998" y="2514969"/>
            <a:ext cx="11988875" cy="41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501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36700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398" y="2920079"/>
            <a:ext cx="11151870" cy="4826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9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Observations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from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above</a:t>
            </a:r>
            <a:r>
              <a:rPr sz="3000" spc="-13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example:</a:t>
            </a:r>
            <a:endParaRPr sz="3000">
              <a:latin typeface="Consolas"/>
              <a:cs typeface="Consolas"/>
            </a:endParaRPr>
          </a:p>
          <a:p>
            <a:pPr marL="471170" marR="422909" indent="-459105">
              <a:lnSpc>
                <a:spcPct val="150000"/>
              </a:lnSpc>
              <a:buFont typeface="Tahoma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Regularization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forced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model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to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have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smaller slope</a:t>
            </a:r>
            <a:endParaRPr sz="3000">
              <a:latin typeface="Consolas"/>
              <a:cs typeface="Consolas"/>
            </a:endParaRPr>
          </a:p>
          <a:p>
            <a:pPr marL="471170" marR="5080" indent="-459105">
              <a:lnSpc>
                <a:spcPct val="150000"/>
              </a:lnSpc>
              <a:buFont typeface="Tahoma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Fits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bit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less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on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training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data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that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model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was</a:t>
            </a:r>
            <a:r>
              <a:rPr sz="3000" spc="-11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trained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on</a:t>
            </a:r>
            <a:endParaRPr sz="3000">
              <a:latin typeface="Consolas"/>
              <a:cs typeface="Consolas"/>
            </a:endParaRPr>
          </a:p>
          <a:p>
            <a:pPr marL="471170" marR="212725" indent="-459105">
              <a:lnSpc>
                <a:spcPct val="150000"/>
              </a:lnSpc>
              <a:buFont typeface="Tahoma"/>
              <a:buChar char="●"/>
              <a:tabLst>
                <a:tab pos="471170" algn="l"/>
              </a:tabLst>
            </a:pPr>
            <a:r>
              <a:rPr sz="3000" b="1" dirty="0">
                <a:solidFill>
                  <a:srgbClr val="606060"/>
                </a:solidFill>
                <a:latin typeface="Consolas"/>
                <a:cs typeface="Consolas"/>
              </a:rPr>
              <a:t>But</a:t>
            </a:r>
            <a:r>
              <a:rPr sz="3000" b="1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actually</a:t>
            </a:r>
            <a:r>
              <a:rPr sz="3000" spc="-10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allows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to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generalize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better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to</a:t>
            </a:r>
            <a:r>
              <a:rPr sz="3000" spc="-10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new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examples.</a:t>
            </a:r>
            <a:endParaRPr sz="30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630599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4" y="2069429"/>
            <a:ext cx="6367003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347" y="3640752"/>
            <a:ext cx="5917026" cy="2665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23" y="4688795"/>
            <a:ext cx="11394639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844" y="5212669"/>
            <a:ext cx="3733126" cy="3504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5015575"/>
            <a:ext cx="255904" cy="10731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822" y="5738477"/>
            <a:ext cx="10798947" cy="34855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012822" y="6263846"/>
            <a:ext cx="598805" cy="262890"/>
          </a:xfrm>
          <a:custGeom>
            <a:avLst/>
            <a:gdLst/>
            <a:ahLst/>
            <a:cxnLst/>
            <a:rect l="l" t="t" r="r" b="b"/>
            <a:pathLst>
              <a:path w="598805" h="262890">
                <a:moveTo>
                  <a:pt x="87212" y="262822"/>
                </a:moveTo>
                <a:lnTo>
                  <a:pt x="76348" y="262822"/>
                </a:lnTo>
                <a:lnTo>
                  <a:pt x="0" y="88696"/>
                </a:lnTo>
                <a:lnTo>
                  <a:pt x="36313" y="88696"/>
                </a:lnTo>
                <a:lnTo>
                  <a:pt x="81110" y="192433"/>
                </a:lnTo>
                <a:lnTo>
                  <a:pt x="116653" y="192433"/>
                </a:lnTo>
                <a:lnTo>
                  <a:pt x="87212" y="262822"/>
                </a:lnTo>
                <a:close/>
              </a:path>
              <a:path w="598805" h="262890">
                <a:moveTo>
                  <a:pt x="116653" y="192433"/>
                </a:moveTo>
                <a:lnTo>
                  <a:pt x="81110" y="192433"/>
                </a:lnTo>
                <a:lnTo>
                  <a:pt x="124717" y="88696"/>
                </a:lnTo>
                <a:lnTo>
                  <a:pt x="149720" y="88696"/>
                </a:lnTo>
                <a:lnTo>
                  <a:pt x="172728" y="143617"/>
                </a:lnTo>
                <a:lnTo>
                  <a:pt x="137070" y="143617"/>
                </a:lnTo>
                <a:lnTo>
                  <a:pt x="116653" y="192433"/>
                </a:lnTo>
                <a:close/>
              </a:path>
              <a:path w="598805" h="262890">
                <a:moveTo>
                  <a:pt x="229039" y="192433"/>
                </a:moveTo>
                <a:lnTo>
                  <a:pt x="193179" y="192433"/>
                </a:lnTo>
                <a:lnTo>
                  <a:pt x="237826" y="88696"/>
                </a:lnTo>
                <a:lnTo>
                  <a:pt x="273991" y="88696"/>
                </a:lnTo>
                <a:lnTo>
                  <a:pt x="229039" y="192433"/>
                </a:lnTo>
                <a:close/>
              </a:path>
              <a:path w="598805" h="262890">
                <a:moveTo>
                  <a:pt x="198536" y="262822"/>
                </a:moveTo>
                <a:lnTo>
                  <a:pt x="187969" y="262822"/>
                </a:lnTo>
                <a:lnTo>
                  <a:pt x="137070" y="143617"/>
                </a:lnTo>
                <a:lnTo>
                  <a:pt x="172728" y="143617"/>
                </a:lnTo>
                <a:lnTo>
                  <a:pt x="193179" y="192433"/>
                </a:lnTo>
                <a:lnTo>
                  <a:pt x="229039" y="192433"/>
                </a:lnTo>
                <a:lnTo>
                  <a:pt x="198536" y="262822"/>
                </a:lnTo>
                <a:close/>
              </a:path>
              <a:path w="598805" h="262890">
                <a:moveTo>
                  <a:pt x="373892" y="262527"/>
                </a:moveTo>
                <a:lnTo>
                  <a:pt x="328053" y="250773"/>
                </a:lnTo>
                <a:lnTo>
                  <a:pt x="300026" y="219110"/>
                </a:lnTo>
                <a:lnTo>
                  <a:pt x="289656" y="173383"/>
                </a:lnTo>
                <a:lnTo>
                  <a:pt x="291042" y="154730"/>
                </a:lnTo>
                <a:lnTo>
                  <a:pt x="311831" y="109832"/>
                </a:lnTo>
                <a:lnTo>
                  <a:pt x="352614" y="86764"/>
                </a:lnTo>
                <a:lnTo>
                  <a:pt x="352970" y="86764"/>
                </a:lnTo>
                <a:lnTo>
                  <a:pt x="369278" y="85277"/>
                </a:lnTo>
                <a:lnTo>
                  <a:pt x="412616" y="98670"/>
                </a:lnTo>
                <a:lnTo>
                  <a:pt x="427478" y="114747"/>
                </a:lnTo>
                <a:lnTo>
                  <a:pt x="369278" y="114747"/>
                </a:lnTo>
                <a:lnTo>
                  <a:pt x="360600" y="115435"/>
                </a:lnTo>
                <a:lnTo>
                  <a:pt x="329802" y="139001"/>
                </a:lnTo>
                <a:lnTo>
                  <a:pt x="324333" y="157009"/>
                </a:lnTo>
                <a:lnTo>
                  <a:pt x="442781" y="157009"/>
                </a:lnTo>
                <a:lnTo>
                  <a:pt x="443842" y="172935"/>
                </a:lnTo>
                <a:lnTo>
                  <a:pt x="443842" y="177250"/>
                </a:lnTo>
                <a:lnTo>
                  <a:pt x="323589" y="177250"/>
                </a:lnTo>
                <a:lnTo>
                  <a:pt x="325058" y="188907"/>
                </a:lnTo>
                <a:lnTo>
                  <a:pt x="348098" y="222707"/>
                </a:lnTo>
                <a:lnTo>
                  <a:pt x="379101" y="230828"/>
                </a:lnTo>
                <a:lnTo>
                  <a:pt x="440865" y="230828"/>
                </a:lnTo>
                <a:lnTo>
                  <a:pt x="440865" y="243029"/>
                </a:lnTo>
                <a:lnTo>
                  <a:pt x="401909" y="260016"/>
                </a:lnTo>
                <a:lnTo>
                  <a:pt x="383901" y="262248"/>
                </a:lnTo>
                <a:lnTo>
                  <a:pt x="373892" y="262527"/>
                </a:lnTo>
                <a:close/>
              </a:path>
              <a:path w="598805" h="262890">
                <a:moveTo>
                  <a:pt x="442781" y="157009"/>
                </a:moveTo>
                <a:lnTo>
                  <a:pt x="410355" y="157009"/>
                </a:lnTo>
                <a:lnTo>
                  <a:pt x="409155" y="147410"/>
                </a:lnTo>
                <a:lnTo>
                  <a:pt x="406746" y="139001"/>
                </a:lnTo>
                <a:lnTo>
                  <a:pt x="369278" y="114747"/>
                </a:lnTo>
                <a:lnTo>
                  <a:pt x="427478" y="114747"/>
                </a:lnTo>
                <a:lnTo>
                  <a:pt x="432456" y="122010"/>
                </a:lnTo>
                <a:lnTo>
                  <a:pt x="438781" y="136958"/>
                </a:lnTo>
                <a:lnTo>
                  <a:pt x="442577" y="153933"/>
                </a:lnTo>
                <a:lnTo>
                  <a:pt x="442781" y="157009"/>
                </a:lnTo>
                <a:close/>
              </a:path>
              <a:path w="598805" h="262890">
                <a:moveTo>
                  <a:pt x="440865" y="230828"/>
                </a:moveTo>
                <a:lnTo>
                  <a:pt x="379101" y="230828"/>
                </a:lnTo>
                <a:lnTo>
                  <a:pt x="395519" y="229526"/>
                </a:lnTo>
                <a:lnTo>
                  <a:pt x="411285" y="225620"/>
                </a:lnTo>
                <a:lnTo>
                  <a:pt x="426401" y="219110"/>
                </a:lnTo>
                <a:lnTo>
                  <a:pt x="440865" y="209997"/>
                </a:lnTo>
                <a:lnTo>
                  <a:pt x="440865" y="230828"/>
                </a:lnTo>
                <a:close/>
              </a:path>
              <a:path w="598805" h="262890">
                <a:moveTo>
                  <a:pt x="515168" y="259851"/>
                </a:moveTo>
                <a:lnTo>
                  <a:pt x="481230" y="259851"/>
                </a:lnTo>
                <a:lnTo>
                  <a:pt x="481230" y="0"/>
                </a:lnTo>
                <a:lnTo>
                  <a:pt x="515168" y="0"/>
                </a:lnTo>
                <a:lnTo>
                  <a:pt x="515168" y="259851"/>
                </a:lnTo>
                <a:close/>
              </a:path>
              <a:path w="598805" h="262890">
                <a:moveTo>
                  <a:pt x="598692" y="259851"/>
                </a:moveTo>
                <a:lnTo>
                  <a:pt x="564764" y="259851"/>
                </a:lnTo>
                <a:lnTo>
                  <a:pt x="564764" y="0"/>
                </a:lnTo>
                <a:lnTo>
                  <a:pt x="598692" y="0"/>
                </a:lnTo>
                <a:lnTo>
                  <a:pt x="598692" y="25985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27420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177" y="2069429"/>
            <a:ext cx="3825955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644" y="3117173"/>
            <a:ext cx="11837295" cy="350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23" y="3641047"/>
            <a:ext cx="1069655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4644" y="4688795"/>
            <a:ext cx="11498587" cy="3504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1817" y="5365069"/>
            <a:ext cx="11764685" cy="3600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8096" y="6063822"/>
            <a:ext cx="6923771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061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177" y="2069429"/>
            <a:ext cx="5669000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644" y="3120602"/>
            <a:ext cx="2667815" cy="347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844" y="3641047"/>
            <a:ext cx="10927183" cy="35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2822" y="4326846"/>
            <a:ext cx="10460429" cy="3504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398" y="3282029"/>
            <a:ext cx="255904" cy="20828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spc="-50" dirty="0">
                <a:solidFill>
                  <a:srgbClr val="606060"/>
                </a:solidFill>
                <a:latin typeface="Tahoma"/>
                <a:cs typeface="Tahoma"/>
              </a:rPr>
              <a:t>●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0802" y="5016074"/>
            <a:ext cx="3002678" cy="3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559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89" y="2069429"/>
            <a:ext cx="4271696" cy="350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63" y="770022"/>
            <a:ext cx="9844347" cy="444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2923" y="7720669"/>
            <a:ext cx="1173924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In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above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plot</a:t>
            </a:r>
            <a:r>
              <a:rPr sz="30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the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model</a:t>
            </a:r>
            <a:r>
              <a:rPr sz="30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doesn’t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fit</a:t>
            </a:r>
            <a:r>
              <a:rPr sz="30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perfectly</a:t>
            </a:r>
            <a:r>
              <a:rPr sz="3000" spc="-9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on</a:t>
            </a:r>
            <a:r>
              <a:rPr sz="3000" spc="-9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25" dirty="0">
                <a:solidFill>
                  <a:srgbClr val="606060"/>
                </a:solidFill>
                <a:latin typeface="Consolas"/>
                <a:cs typeface="Consolas"/>
              </a:rPr>
              <a:t>the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training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data,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hence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it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is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a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case</a:t>
            </a:r>
            <a:r>
              <a:rPr sz="3000" spc="-80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606060"/>
                </a:solidFill>
                <a:latin typeface="Consolas"/>
                <a:cs typeface="Consolas"/>
              </a:rPr>
              <a:t>of</a:t>
            </a:r>
            <a:r>
              <a:rPr sz="3000" spc="-75" dirty="0">
                <a:solidFill>
                  <a:srgbClr val="60606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606060"/>
                </a:solidFill>
                <a:latin typeface="Consolas"/>
                <a:cs typeface="Consolas"/>
              </a:rPr>
              <a:t>underfitting.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7095" y="2514969"/>
            <a:ext cx="7619984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73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1704</Words>
  <Application>Microsoft Office PowerPoint</Application>
  <PresentationFormat>Custom</PresentationFormat>
  <Paragraphs>657</Paragraphs>
  <Slides>198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3" baseType="lpstr">
      <vt:lpstr>Arial</vt:lpstr>
      <vt:lpstr>Consolas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&gt;&gt;&gt; housing_cat = housing['ocean_proximity'] &gt;&gt;&gt; housing_cat.head(10)</vt:lpstr>
      <vt:lpstr>PowerPoint Presentation</vt:lpstr>
      <vt:lpstr>PowerPoint Presentation</vt:lpstr>
      <vt:lpstr>&gt;&gt;&gt; housing_categories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num_pipeline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&gt;&gt;&gt; lin_scores = cross_val_score(lin_reg, housing_prepared, housing_labels, scoring="neg_mean_squared_error", cv=10)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&gt;&gt;&gt; grid_search.best_estimator_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&gt;&gt;&gt; final_model = grid_search.best_estimator_</vt:lpstr>
      <vt:lpstr>PowerPoint Presentation</vt:lpstr>
      <vt:lpstr>&gt;&gt;&gt; X_test_prepared = full_pipeline.transform(X_test)</vt:lpstr>
      <vt:lpstr>PowerPoint Presentation</vt:lpstr>
      <vt:lpstr>&gt;&gt;&gt; final_rmse = final_model.predict(X_test_prepared)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CDAC</dc:creator>
  <cp:lastModifiedBy>CDAC</cp:lastModifiedBy>
  <cp:revision>5</cp:revision>
  <dcterms:created xsi:type="dcterms:W3CDTF">2025-05-02T09:47:42Z</dcterms:created>
  <dcterms:modified xsi:type="dcterms:W3CDTF">2025-05-05T10:19:57Z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2025-05-02T00:00:00Z</vt:filetime>
  </property>
  <property fmtid="{D5CDD505-2E9C-101B-9397-08002B2CF9AE}" pid="3" name="LastSaved">
    <vt:filetime>2025-05-02T00:00:00Z</vt:filetime>
  </property>
  <property fmtid="{D5CDD505-2E9C-101B-9397-08002B2CF9AE}" pid="4" name="Producer">
    <vt:lpwstr>Pdftools SDK</vt:lpwstr>
  </property>
</Properties>
</file>